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0" r:id="rId1"/>
  </p:sldMasterIdLst>
  <p:notesMasterIdLst>
    <p:notesMasterId r:id="rId62"/>
  </p:notesMasterIdLst>
  <p:sldIdLst>
    <p:sldId id="256" r:id="rId2"/>
    <p:sldId id="257" r:id="rId3"/>
    <p:sldId id="258" r:id="rId4"/>
    <p:sldId id="259" r:id="rId5"/>
    <p:sldId id="354" r:id="rId6"/>
    <p:sldId id="306" r:id="rId7"/>
    <p:sldId id="261" r:id="rId8"/>
    <p:sldId id="310" r:id="rId9"/>
    <p:sldId id="311" r:id="rId10"/>
    <p:sldId id="313" r:id="rId11"/>
    <p:sldId id="314" r:id="rId12"/>
    <p:sldId id="316" r:id="rId13"/>
    <p:sldId id="318" r:id="rId14"/>
    <p:sldId id="319" r:id="rId15"/>
    <p:sldId id="320" r:id="rId16"/>
    <p:sldId id="321" r:id="rId17"/>
    <p:sldId id="322" r:id="rId18"/>
    <p:sldId id="323" r:id="rId19"/>
    <p:sldId id="325" r:id="rId20"/>
    <p:sldId id="327" r:id="rId21"/>
    <p:sldId id="328" r:id="rId22"/>
    <p:sldId id="329" r:id="rId23"/>
    <p:sldId id="331" r:id="rId24"/>
    <p:sldId id="263" r:id="rId25"/>
    <p:sldId id="332" r:id="rId26"/>
    <p:sldId id="350" r:id="rId27"/>
    <p:sldId id="351" r:id="rId28"/>
    <p:sldId id="352" r:id="rId29"/>
    <p:sldId id="355" r:id="rId30"/>
    <p:sldId id="266" r:id="rId31"/>
    <p:sldId id="333" r:id="rId32"/>
    <p:sldId id="334" r:id="rId33"/>
    <p:sldId id="336" r:id="rId34"/>
    <p:sldId id="357" r:id="rId35"/>
    <p:sldId id="358" r:id="rId36"/>
    <p:sldId id="359" r:id="rId37"/>
    <p:sldId id="360" r:id="rId38"/>
    <p:sldId id="337" r:id="rId39"/>
    <p:sldId id="356" r:id="rId40"/>
    <p:sldId id="349" r:id="rId41"/>
    <p:sldId id="342" r:id="rId42"/>
    <p:sldId id="339" r:id="rId43"/>
    <p:sldId id="343" r:id="rId44"/>
    <p:sldId id="344" r:id="rId45"/>
    <p:sldId id="345" r:id="rId46"/>
    <p:sldId id="346" r:id="rId47"/>
    <p:sldId id="269" r:id="rId48"/>
    <p:sldId id="347" r:id="rId49"/>
    <p:sldId id="361" r:id="rId50"/>
    <p:sldId id="362" r:id="rId51"/>
    <p:sldId id="363" r:id="rId52"/>
    <p:sldId id="364" r:id="rId53"/>
    <p:sldId id="365" r:id="rId54"/>
    <p:sldId id="366" r:id="rId55"/>
    <p:sldId id="367" r:id="rId56"/>
    <p:sldId id="368" r:id="rId57"/>
    <p:sldId id="348" r:id="rId58"/>
    <p:sldId id="369" r:id="rId59"/>
    <p:sldId id="370" r:id="rId60"/>
    <p:sldId id="283" r:id="rId6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AC5F9CAA-03D1-4315-AEC3-99A7104C1E20}">
  <a:tblStyle styleId="{AC5F9CAA-03D1-4315-AEC3-99A7104C1E20}"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75" d="100"/>
          <a:sy n="75" d="100"/>
        </p:scale>
        <p:origin x="-912" y="-112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printerSettings" Target="printerSettings/printerSettings1.bin"/><Relationship Id="rId64" Type="http://schemas.openxmlformats.org/officeDocument/2006/relationships/presProps" Target="presProps.xml"/><Relationship Id="rId65" Type="http://schemas.openxmlformats.org/officeDocument/2006/relationships/viewProps" Target="viewProps.xml"/><Relationship Id="rId66" Type="http://schemas.openxmlformats.org/officeDocument/2006/relationships/theme" Target="theme/theme1.xml"/><Relationship Id="rId67"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AE0DBF-E451-444F-8EBA-A9014B37AC21}" type="doc">
      <dgm:prSet loTypeId="urn:microsoft.com/office/officeart/2005/8/layout/vList5" loCatId="" qsTypeId="urn:microsoft.com/office/officeart/2005/8/quickstyle/3D3" qsCatId="3D" csTypeId="urn:microsoft.com/office/officeart/2005/8/colors/accent6_5" csCatId="accent6" phldr="1"/>
      <dgm:spPr/>
      <dgm:t>
        <a:bodyPr/>
        <a:lstStyle/>
        <a:p>
          <a:endParaRPr lang="zh-TW" altLang="en-US"/>
        </a:p>
      </dgm:t>
    </dgm:pt>
    <dgm:pt modelId="{87D3413E-B7B8-8645-9EB2-88D0FED94AFE}">
      <dgm:prSet phldrT="[文字]" custT="1"/>
      <dgm:spPr/>
      <dgm:t>
        <a:bodyPr/>
        <a:lstStyle/>
        <a:p>
          <a:r>
            <a:rPr lang="zh-TW" altLang="en-US" sz="2000" dirty="0" smtClean="0">
              <a:solidFill>
                <a:schemeClr val="bg1">
                  <a:lumMod val="75000"/>
                </a:schemeClr>
              </a:solidFill>
              <a:latin typeface="BiauKai"/>
              <a:ea typeface="BiauKai"/>
              <a:cs typeface="BiauKai"/>
            </a:rPr>
            <a:t>特定為懼症</a:t>
          </a:r>
          <a:endParaRPr lang="zh-TW" altLang="en-US" sz="2000" dirty="0">
            <a:solidFill>
              <a:schemeClr val="bg1">
                <a:lumMod val="75000"/>
              </a:schemeClr>
            </a:solidFill>
            <a:latin typeface="BiauKai"/>
            <a:ea typeface="BiauKai"/>
            <a:cs typeface="BiauKai"/>
          </a:endParaRPr>
        </a:p>
      </dgm:t>
    </dgm:pt>
    <dgm:pt modelId="{3526457B-EFFB-5D4B-A8CD-4644F80BF5AE}" type="parTrans" cxnId="{4C97994E-2E34-BA47-9073-47D8C366ECAE}">
      <dgm:prSet/>
      <dgm:spPr/>
      <dgm:t>
        <a:bodyPr/>
        <a:lstStyle/>
        <a:p>
          <a:endParaRPr lang="zh-TW" altLang="en-US" sz="1600">
            <a:latin typeface="BiauKai"/>
            <a:ea typeface="BiauKai"/>
            <a:cs typeface="BiauKai"/>
          </a:endParaRPr>
        </a:p>
      </dgm:t>
    </dgm:pt>
    <dgm:pt modelId="{146A867E-60CF-B544-8F88-BDF13E92E330}" type="sibTrans" cxnId="{4C97994E-2E34-BA47-9073-47D8C366ECAE}">
      <dgm:prSet/>
      <dgm:spPr/>
      <dgm:t>
        <a:bodyPr/>
        <a:lstStyle/>
        <a:p>
          <a:endParaRPr lang="zh-TW" altLang="en-US" sz="1600">
            <a:latin typeface="BiauKai"/>
            <a:ea typeface="BiauKai"/>
            <a:cs typeface="BiauKai"/>
          </a:endParaRPr>
        </a:p>
      </dgm:t>
    </dgm:pt>
    <dgm:pt modelId="{3322C616-7910-2E47-BF1B-540E3287EC0B}">
      <dgm:prSet phldrT="[文字]" custT="1"/>
      <dgm:spPr/>
      <dgm:t>
        <a:bodyPr/>
        <a:lstStyle/>
        <a:p>
          <a:r>
            <a:rPr lang="zh-TW" altLang="en-US" sz="1600" dirty="0" smtClean="0">
              <a:latin typeface="BiauKai"/>
              <a:ea typeface="BiauKai"/>
              <a:cs typeface="BiauKai"/>
            </a:rPr>
            <a:t>害怕的物體或情境，與任何真正的危險的程度是不成比例的。 特定畏懼症 </a:t>
          </a:r>
          <a:endParaRPr lang="zh-TW" altLang="en-US" sz="1600" dirty="0">
            <a:latin typeface="BiauKai"/>
            <a:ea typeface="BiauKai"/>
            <a:cs typeface="BiauKai"/>
          </a:endParaRPr>
        </a:p>
      </dgm:t>
    </dgm:pt>
    <dgm:pt modelId="{88666B50-AECB-3744-B3E9-C6A138248BE6}" type="parTrans" cxnId="{A7156798-86C8-DA48-A280-2634B78D9991}">
      <dgm:prSet/>
      <dgm:spPr/>
      <dgm:t>
        <a:bodyPr/>
        <a:lstStyle/>
        <a:p>
          <a:endParaRPr lang="zh-TW" altLang="en-US" sz="1600">
            <a:latin typeface="BiauKai"/>
            <a:ea typeface="BiauKai"/>
            <a:cs typeface="BiauKai"/>
          </a:endParaRPr>
        </a:p>
      </dgm:t>
    </dgm:pt>
    <dgm:pt modelId="{006CC87A-3356-A443-8970-188A03683444}" type="sibTrans" cxnId="{A7156798-86C8-DA48-A280-2634B78D9991}">
      <dgm:prSet/>
      <dgm:spPr/>
      <dgm:t>
        <a:bodyPr/>
        <a:lstStyle/>
        <a:p>
          <a:endParaRPr lang="zh-TW" altLang="en-US" sz="1600">
            <a:latin typeface="BiauKai"/>
            <a:ea typeface="BiauKai"/>
            <a:cs typeface="BiauKai"/>
          </a:endParaRPr>
        </a:p>
      </dgm:t>
    </dgm:pt>
    <dgm:pt modelId="{47371BA3-C146-9644-8993-06ADCB11BC3D}">
      <dgm:prSet phldrT="[文字]" custT="1"/>
      <dgm:spPr/>
      <dgm:t>
        <a:bodyPr/>
        <a:lstStyle/>
        <a:p>
          <a:pPr>
            <a:lnSpc>
              <a:spcPct val="50000"/>
            </a:lnSpc>
          </a:pPr>
          <a:r>
            <a:rPr lang="zh-TW" altLang="en-US" sz="2000" dirty="0" smtClean="0">
              <a:solidFill>
                <a:schemeClr val="bg1">
                  <a:lumMod val="75000"/>
                </a:schemeClr>
              </a:solidFill>
              <a:latin typeface="BiauKai"/>
              <a:ea typeface="BiauKai"/>
              <a:cs typeface="BiauKai"/>
            </a:rPr>
            <a:t>創傷及壓力</a:t>
          </a:r>
        </a:p>
        <a:p>
          <a:pPr>
            <a:lnSpc>
              <a:spcPct val="50000"/>
            </a:lnSpc>
          </a:pPr>
          <a:r>
            <a:rPr lang="zh-TW" altLang="en-US" sz="2000" dirty="0" smtClean="0">
              <a:solidFill>
                <a:schemeClr val="bg1">
                  <a:lumMod val="75000"/>
                </a:schemeClr>
              </a:solidFill>
              <a:latin typeface="BiauKai"/>
              <a:ea typeface="BiauKai"/>
              <a:cs typeface="BiauKai"/>
            </a:rPr>
            <a:t>相關疾患</a:t>
          </a:r>
          <a:endParaRPr lang="zh-TW" altLang="en-US" sz="2000" dirty="0">
            <a:solidFill>
              <a:schemeClr val="bg1">
                <a:lumMod val="75000"/>
              </a:schemeClr>
            </a:solidFill>
            <a:latin typeface="BiauKai"/>
            <a:ea typeface="BiauKai"/>
            <a:cs typeface="BiauKai"/>
          </a:endParaRPr>
        </a:p>
      </dgm:t>
    </dgm:pt>
    <dgm:pt modelId="{5FA4FCC0-1618-5142-95D6-B8CC98FE192A}" type="parTrans" cxnId="{CB8AB8BF-2F44-2742-AB28-00717B8567A1}">
      <dgm:prSet/>
      <dgm:spPr/>
      <dgm:t>
        <a:bodyPr/>
        <a:lstStyle/>
        <a:p>
          <a:endParaRPr lang="zh-TW" altLang="en-US" sz="1600">
            <a:latin typeface="BiauKai"/>
            <a:ea typeface="BiauKai"/>
            <a:cs typeface="BiauKai"/>
          </a:endParaRPr>
        </a:p>
      </dgm:t>
    </dgm:pt>
    <dgm:pt modelId="{B70DF6D8-2377-E64B-9B0A-5FF524D8C596}" type="sibTrans" cxnId="{CB8AB8BF-2F44-2742-AB28-00717B8567A1}">
      <dgm:prSet/>
      <dgm:spPr/>
      <dgm:t>
        <a:bodyPr/>
        <a:lstStyle/>
        <a:p>
          <a:endParaRPr lang="zh-TW" altLang="en-US" sz="1600">
            <a:latin typeface="BiauKai"/>
            <a:ea typeface="BiauKai"/>
            <a:cs typeface="BiauKai"/>
          </a:endParaRPr>
        </a:p>
      </dgm:t>
    </dgm:pt>
    <dgm:pt modelId="{904C127D-D13D-BF4D-97B7-7EE2D1135C43}">
      <dgm:prSet phldrT="[文字]" custT="1"/>
      <dgm:spPr/>
      <dgm:t>
        <a:bodyPr/>
        <a:lstStyle/>
        <a:p>
          <a:r>
            <a:rPr lang="zh-TW" sz="1600" dirty="0" smtClean="0">
              <a:latin typeface="BiauKai"/>
              <a:ea typeface="BiauKai"/>
              <a:cs typeface="BiauKai"/>
            </a:rPr>
            <a:t>急性壓力症</a:t>
          </a:r>
          <a:endParaRPr lang="zh-TW" altLang="en-US" sz="1600" dirty="0">
            <a:latin typeface="BiauKai"/>
            <a:ea typeface="BiauKai"/>
            <a:cs typeface="BiauKai"/>
          </a:endParaRPr>
        </a:p>
      </dgm:t>
    </dgm:pt>
    <dgm:pt modelId="{5F947ADA-5158-674F-82CA-51310EB9544D}" type="parTrans" cxnId="{F335B512-891E-724A-8F8B-EE433747774A}">
      <dgm:prSet/>
      <dgm:spPr/>
      <dgm:t>
        <a:bodyPr/>
        <a:lstStyle/>
        <a:p>
          <a:endParaRPr lang="zh-TW" altLang="en-US" sz="1600">
            <a:latin typeface="BiauKai"/>
            <a:ea typeface="BiauKai"/>
            <a:cs typeface="BiauKai"/>
          </a:endParaRPr>
        </a:p>
      </dgm:t>
    </dgm:pt>
    <dgm:pt modelId="{FF0677E2-1BC5-8C4A-897B-5CDCFE3428BC}" type="sibTrans" cxnId="{F335B512-891E-724A-8F8B-EE433747774A}">
      <dgm:prSet/>
      <dgm:spPr/>
      <dgm:t>
        <a:bodyPr/>
        <a:lstStyle/>
        <a:p>
          <a:endParaRPr lang="zh-TW" altLang="en-US" sz="1600">
            <a:latin typeface="BiauKai"/>
            <a:ea typeface="BiauKai"/>
            <a:cs typeface="BiauKai"/>
          </a:endParaRPr>
        </a:p>
      </dgm:t>
    </dgm:pt>
    <dgm:pt modelId="{52DF475D-3079-F848-888A-52C8AA90118A}">
      <dgm:prSet phldrT="[文字]" custT="1"/>
      <dgm:spPr/>
      <dgm:t>
        <a:bodyPr/>
        <a:lstStyle/>
        <a:p>
          <a:r>
            <a:rPr lang="zh-TW" altLang="en-US" sz="2000" dirty="0" smtClean="0">
              <a:solidFill>
                <a:schemeClr val="bg1">
                  <a:lumMod val="75000"/>
                </a:schemeClr>
              </a:solidFill>
              <a:latin typeface="BiauKai"/>
              <a:ea typeface="BiauKai"/>
              <a:cs typeface="BiauKai"/>
            </a:rPr>
            <a:t>強迫及相關疾患</a:t>
          </a:r>
          <a:endParaRPr lang="zh-TW" altLang="en-US" sz="2000" dirty="0">
            <a:solidFill>
              <a:schemeClr val="bg1">
                <a:lumMod val="75000"/>
              </a:schemeClr>
            </a:solidFill>
            <a:latin typeface="BiauKai"/>
            <a:ea typeface="BiauKai"/>
            <a:cs typeface="BiauKai"/>
          </a:endParaRPr>
        </a:p>
      </dgm:t>
    </dgm:pt>
    <dgm:pt modelId="{BAC7E6F7-1489-9746-BD5E-BE45E31EAD8E}" type="parTrans" cxnId="{7748131A-255A-384E-80F2-68496B3B55B5}">
      <dgm:prSet/>
      <dgm:spPr/>
      <dgm:t>
        <a:bodyPr/>
        <a:lstStyle/>
        <a:p>
          <a:endParaRPr lang="zh-TW" altLang="en-US" sz="1600">
            <a:latin typeface="BiauKai"/>
            <a:ea typeface="BiauKai"/>
            <a:cs typeface="BiauKai"/>
          </a:endParaRPr>
        </a:p>
      </dgm:t>
    </dgm:pt>
    <dgm:pt modelId="{F58B9F10-5B17-5B4D-9552-AC5AEFB2C030}" type="sibTrans" cxnId="{7748131A-255A-384E-80F2-68496B3B55B5}">
      <dgm:prSet/>
      <dgm:spPr/>
      <dgm:t>
        <a:bodyPr/>
        <a:lstStyle/>
        <a:p>
          <a:endParaRPr lang="zh-TW" altLang="en-US" sz="1600">
            <a:latin typeface="BiauKai"/>
            <a:ea typeface="BiauKai"/>
            <a:cs typeface="BiauKai"/>
          </a:endParaRPr>
        </a:p>
      </dgm:t>
    </dgm:pt>
    <dgm:pt modelId="{9D62B6C0-F5E3-B34A-A3FE-65DEC3D06660}">
      <dgm:prSet phldrT="[文字]" custT="1"/>
      <dgm:spPr/>
      <dgm:t>
        <a:bodyPr/>
        <a:lstStyle/>
        <a:p>
          <a:r>
            <a:rPr lang="zh-TW" altLang="en-US" sz="1600" dirty="0" smtClean="0">
              <a:latin typeface="BiauKai"/>
              <a:ea typeface="BiauKai"/>
              <a:cs typeface="BiauKai"/>
            </a:rPr>
            <a:t>強迫症</a:t>
          </a:r>
          <a:endParaRPr lang="zh-TW" altLang="en-US" sz="1600" dirty="0">
            <a:latin typeface="BiauKai"/>
            <a:ea typeface="BiauKai"/>
            <a:cs typeface="BiauKai"/>
          </a:endParaRPr>
        </a:p>
      </dgm:t>
    </dgm:pt>
    <dgm:pt modelId="{8DB564CA-4EB3-0143-BA24-0614EE44AB47}" type="parTrans" cxnId="{D7C20649-2832-FF4B-85CB-96E031E31FFA}">
      <dgm:prSet/>
      <dgm:spPr/>
      <dgm:t>
        <a:bodyPr/>
        <a:lstStyle/>
        <a:p>
          <a:endParaRPr lang="zh-TW" altLang="en-US" sz="1600">
            <a:latin typeface="BiauKai"/>
            <a:ea typeface="BiauKai"/>
            <a:cs typeface="BiauKai"/>
          </a:endParaRPr>
        </a:p>
      </dgm:t>
    </dgm:pt>
    <dgm:pt modelId="{5544315F-5830-7947-AE3B-C4CE70BF8269}" type="sibTrans" cxnId="{D7C20649-2832-FF4B-85CB-96E031E31FFA}">
      <dgm:prSet/>
      <dgm:spPr/>
      <dgm:t>
        <a:bodyPr/>
        <a:lstStyle/>
        <a:p>
          <a:endParaRPr lang="zh-TW" altLang="en-US" sz="1600">
            <a:latin typeface="BiauKai"/>
            <a:ea typeface="BiauKai"/>
            <a:cs typeface="BiauKai"/>
          </a:endParaRPr>
        </a:p>
      </dgm:t>
    </dgm:pt>
    <dgm:pt modelId="{4BED248A-1E95-5C46-930F-55515C8F6080}">
      <dgm:prSet custT="1"/>
      <dgm:spPr/>
      <dgm:t>
        <a:bodyPr/>
        <a:lstStyle/>
        <a:p>
          <a:r>
            <a:rPr lang="zh-TW" altLang="en-US" sz="1600" dirty="0" smtClean="0">
              <a:latin typeface="BiauKai"/>
              <a:ea typeface="BiauKai"/>
              <a:cs typeface="BiauKai"/>
            </a:rPr>
            <a:t>創傷後壓力症</a:t>
          </a:r>
          <a:endParaRPr lang="zh-TW" altLang="en-US" sz="1600" dirty="0">
            <a:latin typeface="BiauKai"/>
            <a:ea typeface="BiauKai"/>
            <a:cs typeface="BiauKai"/>
          </a:endParaRPr>
        </a:p>
      </dgm:t>
    </dgm:pt>
    <dgm:pt modelId="{2F6083A7-5FC7-4C4E-807B-4AB7069E5E40}" type="parTrans" cxnId="{4BBEEEA5-7524-E140-B8ED-2CDE24F5D231}">
      <dgm:prSet/>
      <dgm:spPr/>
      <dgm:t>
        <a:bodyPr/>
        <a:lstStyle/>
        <a:p>
          <a:endParaRPr lang="zh-TW" altLang="en-US" sz="1600">
            <a:latin typeface="BiauKai"/>
            <a:ea typeface="BiauKai"/>
            <a:cs typeface="BiauKai"/>
          </a:endParaRPr>
        </a:p>
      </dgm:t>
    </dgm:pt>
    <dgm:pt modelId="{585BE8DA-8CAF-8442-ADFB-59FD0A4A8333}" type="sibTrans" cxnId="{4BBEEEA5-7524-E140-B8ED-2CDE24F5D231}">
      <dgm:prSet/>
      <dgm:spPr/>
      <dgm:t>
        <a:bodyPr/>
        <a:lstStyle/>
        <a:p>
          <a:endParaRPr lang="zh-TW" altLang="en-US" sz="1600">
            <a:latin typeface="BiauKai"/>
            <a:ea typeface="BiauKai"/>
            <a:cs typeface="BiauKai"/>
          </a:endParaRPr>
        </a:p>
      </dgm:t>
    </dgm:pt>
    <dgm:pt modelId="{5339F3F7-C518-2149-9741-EA8995AC903F}">
      <dgm:prSet custT="1"/>
      <dgm:spPr/>
      <dgm:t>
        <a:bodyPr/>
        <a:lstStyle/>
        <a:p>
          <a:r>
            <a:rPr lang="zh-TW" altLang="en-US" sz="2000" dirty="0" smtClean="0">
              <a:solidFill>
                <a:schemeClr val="bg1">
                  <a:lumMod val="75000"/>
                </a:schemeClr>
              </a:solidFill>
              <a:latin typeface="BiauKai"/>
              <a:ea typeface="BiauKai"/>
              <a:cs typeface="BiauKai"/>
            </a:rPr>
            <a:t>特定場所畏懼症</a:t>
          </a:r>
          <a:endParaRPr lang="zh-TW" altLang="en-US" sz="2000" dirty="0">
            <a:solidFill>
              <a:schemeClr val="bg1">
                <a:lumMod val="75000"/>
              </a:schemeClr>
            </a:solidFill>
            <a:latin typeface="BiauKai"/>
            <a:ea typeface="BiauKai"/>
            <a:cs typeface="BiauKai"/>
          </a:endParaRPr>
        </a:p>
      </dgm:t>
    </dgm:pt>
    <dgm:pt modelId="{1183ABA8-707B-734A-A95D-987AD7D712F6}" type="parTrans" cxnId="{27DB7533-C325-0046-86B0-0678069AE1CB}">
      <dgm:prSet/>
      <dgm:spPr/>
      <dgm:t>
        <a:bodyPr/>
        <a:lstStyle/>
        <a:p>
          <a:endParaRPr lang="zh-TW" altLang="en-US" sz="1600">
            <a:latin typeface="BiauKai"/>
            <a:ea typeface="BiauKai"/>
            <a:cs typeface="BiauKai"/>
          </a:endParaRPr>
        </a:p>
      </dgm:t>
    </dgm:pt>
    <dgm:pt modelId="{BE8B7E07-8D7C-2F40-9100-537165D9A6DF}" type="sibTrans" cxnId="{27DB7533-C325-0046-86B0-0678069AE1CB}">
      <dgm:prSet/>
      <dgm:spPr/>
      <dgm:t>
        <a:bodyPr/>
        <a:lstStyle/>
        <a:p>
          <a:endParaRPr lang="zh-TW" altLang="en-US" sz="1600">
            <a:latin typeface="BiauKai"/>
            <a:ea typeface="BiauKai"/>
            <a:cs typeface="BiauKai"/>
          </a:endParaRPr>
        </a:p>
      </dgm:t>
    </dgm:pt>
    <dgm:pt modelId="{5BF2A0CA-D87B-5B4A-9FFF-00A944535719}">
      <dgm:prSet phldrT="[文字]" custT="1"/>
      <dgm:spPr/>
      <dgm:t>
        <a:bodyPr/>
        <a:lstStyle/>
        <a:p>
          <a:r>
            <a:rPr lang="zh-TW" sz="1600" dirty="0" smtClean="0">
              <a:latin typeface="BiauKai"/>
              <a:ea typeface="BiauKai"/>
              <a:cs typeface="BiauKai"/>
            </a:rPr>
            <a:t>無法控制的擔憂，為期至少</a:t>
          </a:r>
          <a:r>
            <a:rPr lang="en-US" sz="1600" dirty="0" smtClean="0">
              <a:latin typeface="BiauKai"/>
              <a:ea typeface="BiauKai"/>
              <a:cs typeface="BiauKai"/>
            </a:rPr>
            <a:t>6</a:t>
          </a:r>
          <a:r>
            <a:rPr lang="zh-TW" sz="1600" dirty="0" smtClean="0">
              <a:latin typeface="BiauKai"/>
              <a:ea typeface="BiauKai"/>
              <a:cs typeface="BiauKai"/>
            </a:rPr>
            <a:t>個月。</a:t>
          </a:r>
          <a:endParaRPr lang="zh-TW" altLang="en-US" sz="1600" dirty="0">
            <a:latin typeface="BiauKai"/>
            <a:ea typeface="BiauKai"/>
            <a:cs typeface="BiauKai"/>
          </a:endParaRPr>
        </a:p>
      </dgm:t>
    </dgm:pt>
    <dgm:pt modelId="{D397FBA6-894B-E14A-97F9-694951E3FE60}" type="sibTrans" cxnId="{E5D61825-6CB7-CA4D-A6E0-7BF84F9D2BD2}">
      <dgm:prSet/>
      <dgm:spPr/>
      <dgm:t>
        <a:bodyPr/>
        <a:lstStyle/>
        <a:p>
          <a:endParaRPr lang="zh-TW" altLang="en-US" sz="1600">
            <a:latin typeface="BiauKai"/>
            <a:ea typeface="BiauKai"/>
            <a:cs typeface="BiauKai"/>
          </a:endParaRPr>
        </a:p>
      </dgm:t>
    </dgm:pt>
    <dgm:pt modelId="{59833915-B272-F044-9CC8-BD0884B5AF97}" type="parTrans" cxnId="{E5D61825-6CB7-CA4D-A6E0-7BF84F9D2BD2}">
      <dgm:prSet/>
      <dgm:spPr/>
      <dgm:t>
        <a:bodyPr/>
        <a:lstStyle/>
        <a:p>
          <a:endParaRPr lang="zh-TW" altLang="en-US" sz="1600">
            <a:latin typeface="BiauKai"/>
            <a:ea typeface="BiauKai"/>
            <a:cs typeface="BiauKai"/>
          </a:endParaRPr>
        </a:p>
      </dgm:t>
    </dgm:pt>
    <dgm:pt modelId="{90A07696-70D7-D046-A0B9-03977585C4FD}">
      <dgm:prSet phldrT="[文字]" custT="1"/>
      <dgm:spPr/>
      <dgm:t>
        <a:bodyPr/>
        <a:lstStyle/>
        <a:p>
          <a:r>
            <a:rPr lang="zh-TW" altLang="en-US" sz="2000" dirty="0" smtClean="0">
              <a:solidFill>
                <a:schemeClr val="bg1">
                  <a:lumMod val="75000"/>
                </a:schemeClr>
              </a:solidFill>
              <a:latin typeface="BiauKai"/>
              <a:ea typeface="BiauKai"/>
              <a:cs typeface="BiauKai"/>
            </a:rPr>
            <a:t>廣泛性焦慮症</a:t>
          </a:r>
          <a:endParaRPr lang="zh-TW" altLang="en-US" sz="2000" dirty="0">
            <a:solidFill>
              <a:schemeClr val="bg1">
                <a:lumMod val="75000"/>
              </a:schemeClr>
            </a:solidFill>
            <a:latin typeface="BiauKai"/>
            <a:ea typeface="BiauKai"/>
            <a:cs typeface="BiauKai"/>
          </a:endParaRPr>
        </a:p>
      </dgm:t>
    </dgm:pt>
    <dgm:pt modelId="{111CF8F2-0C60-C04C-8170-67CB01D6DA8E}" type="sibTrans" cxnId="{93F20C85-F15B-C94B-8399-0A8B008679A1}">
      <dgm:prSet/>
      <dgm:spPr/>
      <dgm:t>
        <a:bodyPr/>
        <a:lstStyle/>
        <a:p>
          <a:endParaRPr lang="zh-TW" altLang="en-US" sz="1600">
            <a:latin typeface="BiauKai"/>
            <a:ea typeface="BiauKai"/>
            <a:cs typeface="BiauKai"/>
          </a:endParaRPr>
        </a:p>
      </dgm:t>
    </dgm:pt>
    <dgm:pt modelId="{0207D851-35B0-0E43-8C58-2061056E2C91}" type="parTrans" cxnId="{93F20C85-F15B-C94B-8399-0A8B008679A1}">
      <dgm:prSet/>
      <dgm:spPr/>
      <dgm:t>
        <a:bodyPr/>
        <a:lstStyle/>
        <a:p>
          <a:endParaRPr lang="zh-TW" altLang="en-US" sz="1600">
            <a:latin typeface="BiauKai"/>
            <a:ea typeface="BiauKai"/>
            <a:cs typeface="BiauKai"/>
          </a:endParaRPr>
        </a:p>
      </dgm:t>
    </dgm:pt>
    <dgm:pt modelId="{2FEAFC0C-E4AE-DD43-8CEC-BE57434F617B}">
      <dgm:prSet custT="1"/>
      <dgm:spPr/>
      <dgm:t>
        <a:bodyPr/>
        <a:lstStyle/>
        <a:p>
          <a:r>
            <a:rPr lang="zh-TW" altLang="en-US" sz="2000" dirty="0" smtClean="0">
              <a:solidFill>
                <a:schemeClr val="bg1">
                  <a:lumMod val="75000"/>
                </a:schemeClr>
              </a:solidFill>
              <a:latin typeface="BiauKai"/>
              <a:ea typeface="BiauKai"/>
              <a:cs typeface="BiauKai"/>
            </a:rPr>
            <a:t>恐慌症</a:t>
          </a:r>
          <a:endParaRPr lang="zh-TW" altLang="en-US" sz="2000" dirty="0">
            <a:solidFill>
              <a:schemeClr val="bg1">
                <a:lumMod val="75000"/>
              </a:schemeClr>
            </a:solidFill>
            <a:latin typeface="BiauKai"/>
            <a:ea typeface="BiauKai"/>
            <a:cs typeface="BiauKai"/>
          </a:endParaRPr>
        </a:p>
      </dgm:t>
    </dgm:pt>
    <dgm:pt modelId="{3A12CEEB-EB74-1645-B338-C49AEC46D7B4}" type="parTrans" cxnId="{46C091A8-6067-DF46-9930-A821CEFB00D6}">
      <dgm:prSet/>
      <dgm:spPr/>
      <dgm:t>
        <a:bodyPr/>
        <a:lstStyle/>
        <a:p>
          <a:endParaRPr lang="zh-TW" altLang="en-US" sz="1600">
            <a:latin typeface="BiauKai"/>
            <a:ea typeface="BiauKai"/>
            <a:cs typeface="BiauKai"/>
          </a:endParaRPr>
        </a:p>
      </dgm:t>
    </dgm:pt>
    <dgm:pt modelId="{BAD4A258-3D08-D64A-985B-FC4E4896A0ED}" type="sibTrans" cxnId="{46C091A8-6067-DF46-9930-A821CEFB00D6}">
      <dgm:prSet/>
      <dgm:spPr/>
      <dgm:t>
        <a:bodyPr/>
        <a:lstStyle/>
        <a:p>
          <a:endParaRPr lang="zh-TW" altLang="en-US" sz="1600">
            <a:latin typeface="BiauKai"/>
            <a:ea typeface="BiauKai"/>
            <a:cs typeface="BiauKai"/>
          </a:endParaRPr>
        </a:p>
      </dgm:t>
    </dgm:pt>
    <dgm:pt modelId="{E038C157-75DA-604E-85E0-2FDB507416AB}">
      <dgm:prSet custT="1"/>
      <dgm:spPr/>
      <dgm:t>
        <a:bodyPr/>
        <a:lstStyle/>
        <a:p>
          <a:r>
            <a:rPr lang="zh-TW" altLang="en-US" sz="2000" dirty="0" smtClean="0">
              <a:solidFill>
                <a:schemeClr val="bg1">
                  <a:lumMod val="75000"/>
                </a:schemeClr>
              </a:solidFill>
              <a:latin typeface="BiauKai"/>
              <a:ea typeface="BiauKai"/>
              <a:cs typeface="BiauKai"/>
            </a:rPr>
            <a:t>社交焦慮症 </a:t>
          </a:r>
          <a:endParaRPr lang="zh-TW" altLang="en-US" sz="2000" dirty="0">
            <a:solidFill>
              <a:schemeClr val="bg1">
                <a:lumMod val="75000"/>
              </a:schemeClr>
            </a:solidFill>
            <a:latin typeface="BiauKai"/>
            <a:ea typeface="BiauKai"/>
            <a:cs typeface="BiauKai"/>
          </a:endParaRPr>
        </a:p>
      </dgm:t>
    </dgm:pt>
    <dgm:pt modelId="{AA88FF59-F127-B44C-A3A9-015E6F7DB9C7}" type="parTrans" cxnId="{FDD9D76E-B888-C540-A8DB-1219258C9D7F}">
      <dgm:prSet/>
      <dgm:spPr/>
      <dgm:t>
        <a:bodyPr/>
        <a:lstStyle/>
        <a:p>
          <a:endParaRPr lang="zh-TW" altLang="en-US" sz="1600">
            <a:latin typeface="BiauKai"/>
            <a:ea typeface="BiauKai"/>
            <a:cs typeface="BiauKai"/>
          </a:endParaRPr>
        </a:p>
      </dgm:t>
    </dgm:pt>
    <dgm:pt modelId="{CE50FA3E-F818-F84C-9972-67F885ADB76E}" type="sibTrans" cxnId="{FDD9D76E-B888-C540-A8DB-1219258C9D7F}">
      <dgm:prSet/>
      <dgm:spPr/>
      <dgm:t>
        <a:bodyPr/>
        <a:lstStyle/>
        <a:p>
          <a:endParaRPr lang="zh-TW" altLang="en-US" sz="1600">
            <a:latin typeface="BiauKai"/>
            <a:ea typeface="BiauKai"/>
            <a:cs typeface="BiauKai"/>
          </a:endParaRPr>
        </a:p>
      </dgm:t>
    </dgm:pt>
    <dgm:pt modelId="{334DE9B2-C0EC-8240-83F0-66505F20D3C4}">
      <dgm:prSet custT="1"/>
      <dgm:spPr/>
      <dgm:t>
        <a:bodyPr/>
        <a:lstStyle/>
        <a:p>
          <a:r>
            <a:rPr lang="zh-TW" altLang="en-US" sz="1600" dirty="0" smtClean="0">
              <a:latin typeface="BiauKai"/>
              <a:ea typeface="BiauKai"/>
              <a:cs typeface="BiauKai"/>
            </a:rPr>
            <a:t>害怕陌生人或社會的檢視。</a:t>
          </a:r>
          <a:endParaRPr lang="zh-TW" altLang="en-US" sz="1600" dirty="0">
            <a:latin typeface="BiauKai"/>
            <a:ea typeface="BiauKai"/>
            <a:cs typeface="BiauKai"/>
          </a:endParaRPr>
        </a:p>
      </dgm:t>
    </dgm:pt>
    <dgm:pt modelId="{80DB3079-B992-A84C-A328-7A549B9BB54E}" type="parTrans" cxnId="{BBEFF4C5-0211-0842-97B9-52680B8D93EA}">
      <dgm:prSet/>
      <dgm:spPr/>
      <dgm:t>
        <a:bodyPr/>
        <a:lstStyle/>
        <a:p>
          <a:endParaRPr lang="zh-TW" altLang="en-US" sz="1600">
            <a:latin typeface="BiauKai"/>
            <a:ea typeface="BiauKai"/>
            <a:cs typeface="BiauKai"/>
          </a:endParaRPr>
        </a:p>
      </dgm:t>
    </dgm:pt>
    <dgm:pt modelId="{7079E52C-4F54-AC45-81F6-EC553816B969}" type="sibTrans" cxnId="{BBEFF4C5-0211-0842-97B9-52680B8D93EA}">
      <dgm:prSet/>
      <dgm:spPr/>
      <dgm:t>
        <a:bodyPr/>
        <a:lstStyle/>
        <a:p>
          <a:endParaRPr lang="zh-TW" altLang="en-US" sz="1600">
            <a:latin typeface="BiauKai"/>
            <a:ea typeface="BiauKai"/>
            <a:cs typeface="BiauKai"/>
          </a:endParaRPr>
        </a:p>
      </dgm:t>
    </dgm:pt>
    <dgm:pt modelId="{CC5263B4-A36B-7F46-8ACE-AD4D1389C019}">
      <dgm:prSet custT="1"/>
      <dgm:spPr/>
      <dgm:t>
        <a:bodyPr/>
        <a:lstStyle/>
        <a:p>
          <a:r>
            <a:rPr lang="zh-TW" altLang="en-US" sz="1600" dirty="0" smtClean="0">
              <a:latin typeface="BiauKai"/>
              <a:ea typeface="BiauKai"/>
              <a:cs typeface="BiauKai"/>
            </a:rPr>
            <a:t>對於一再的恐慌發作感到焦慮</a:t>
          </a:r>
          <a:endParaRPr lang="zh-TW" altLang="en-US" sz="1600" dirty="0">
            <a:latin typeface="BiauKai"/>
            <a:ea typeface="BiauKai"/>
            <a:cs typeface="BiauKai"/>
          </a:endParaRPr>
        </a:p>
      </dgm:t>
    </dgm:pt>
    <dgm:pt modelId="{0E15F04B-1F36-6D41-958F-65456D96D0BA}" type="parTrans" cxnId="{22D70756-6881-B14D-A697-6FC774AF3939}">
      <dgm:prSet/>
      <dgm:spPr/>
      <dgm:t>
        <a:bodyPr/>
        <a:lstStyle/>
        <a:p>
          <a:endParaRPr lang="zh-TW" altLang="en-US" sz="1600">
            <a:latin typeface="BiauKai"/>
            <a:ea typeface="BiauKai"/>
            <a:cs typeface="BiauKai"/>
          </a:endParaRPr>
        </a:p>
      </dgm:t>
    </dgm:pt>
    <dgm:pt modelId="{6B2D87BA-99EA-F247-912B-D49B3423D335}" type="sibTrans" cxnId="{22D70756-6881-B14D-A697-6FC774AF3939}">
      <dgm:prSet/>
      <dgm:spPr/>
      <dgm:t>
        <a:bodyPr/>
        <a:lstStyle/>
        <a:p>
          <a:endParaRPr lang="zh-TW" altLang="en-US" sz="1600">
            <a:latin typeface="BiauKai"/>
            <a:ea typeface="BiauKai"/>
            <a:cs typeface="BiauKai"/>
          </a:endParaRPr>
        </a:p>
      </dgm:t>
    </dgm:pt>
    <dgm:pt modelId="{CFB93B53-6F9F-9B4F-AAA6-575ED22F5AFB}">
      <dgm:prSet custT="1"/>
      <dgm:spPr/>
      <dgm:t>
        <a:bodyPr/>
        <a:lstStyle/>
        <a:p>
          <a:r>
            <a:rPr lang="zh-TW" altLang="en-US" sz="2000" dirty="0" smtClean="0">
              <a:solidFill>
                <a:schemeClr val="bg1">
                  <a:lumMod val="75000"/>
                </a:schemeClr>
              </a:solidFill>
              <a:latin typeface="BiauKai"/>
              <a:ea typeface="BiauKai"/>
              <a:cs typeface="BiauKai"/>
            </a:rPr>
            <a:t>分離焦慮症</a:t>
          </a:r>
          <a:endParaRPr lang="zh-TW" altLang="en-US" sz="2000" dirty="0">
            <a:solidFill>
              <a:schemeClr val="bg1">
                <a:lumMod val="75000"/>
              </a:schemeClr>
            </a:solidFill>
            <a:latin typeface="BiauKai"/>
            <a:ea typeface="BiauKai"/>
            <a:cs typeface="BiauKai"/>
          </a:endParaRPr>
        </a:p>
      </dgm:t>
    </dgm:pt>
    <dgm:pt modelId="{230ACB7B-095B-8742-A1E5-58E763B638DC}" type="parTrans" cxnId="{6AC6C66F-9F3C-E149-956C-0707BBFA0FCA}">
      <dgm:prSet/>
      <dgm:spPr/>
      <dgm:t>
        <a:bodyPr/>
        <a:lstStyle/>
        <a:p>
          <a:endParaRPr lang="zh-TW" altLang="en-US" sz="1600">
            <a:latin typeface="BiauKai"/>
            <a:ea typeface="BiauKai"/>
            <a:cs typeface="BiauKai"/>
          </a:endParaRPr>
        </a:p>
      </dgm:t>
    </dgm:pt>
    <dgm:pt modelId="{D5779E30-204F-8D45-B950-DA40FE1B0F86}" type="sibTrans" cxnId="{6AC6C66F-9F3C-E149-956C-0707BBFA0FCA}">
      <dgm:prSet/>
      <dgm:spPr/>
      <dgm:t>
        <a:bodyPr/>
        <a:lstStyle/>
        <a:p>
          <a:endParaRPr lang="zh-TW" altLang="en-US" sz="1600">
            <a:latin typeface="BiauKai"/>
            <a:ea typeface="BiauKai"/>
            <a:cs typeface="BiauKai"/>
          </a:endParaRPr>
        </a:p>
      </dgm:t>
    </dgm:pt>
    <dgm:pt modelId="{79487D8A-0E54-8945-AA94-2C39584E32D3}">
      <dgm:prSet custT="1"/>
      <dgm:spPr/>
      <dgm:t>
        <a:bodyPr/>
        <a:lstStyle/>
        <a:p>
          <a:r>
            <a:rPr lang="zh-TW" altLang="en-US" sz="1600" dirty="0" smtClean="0">
              <a:latin typeface="BiauKai"/>
              <a:ea typeface="BiauKai"/>
              <a:cs typeface="BiauKai"/>
            </a:rPr>
            <a:t>與依戀者分離時會感到害怕或焦慮，或害怕依戀者受到傷害，不情願離開依戀者，會做惡夢及痛苦的生理症狀。</a:t>
          </a:r>
          <a:endParaRPr lang="zh-TW" altLang="en-US" sz="1600" dirty="0">
            <a:latin typeface="BiauKai"/>
            <a:ea typeface="BiauKai"/>
            <a:cs typeface="BiauKai"/>
          </a:endParaRPr>
        </a:p>
      </dgm:t>
    </dgm:pt>
    <dgm:pt modelId="{6F3C01B7-6045-054A-AA6C-0B2E9AA8CEAA}" type="parTrans" cxnId="{B881DCE1-BCA9-354F-89EA-8F7987913FDA}">
      <dgm:prSet/>
      <dgm:spPr/>
      <dgm:t>
        <a:bodyPr/>
        <a:lstStyle/>
        <a:p>
          <a:endParaRPr lang="zh-TW" altLang="en-US" sz="1600">
            <a:latin typeface="BiauKai"/>
            <a:ea typeface="BiauKai"/>
            <a:cs typeface="BiauKai"/>
          </a:endParaRPr>
        </a:p>
      </dgm:t>
    </dgm:pt>
    <dgm:pt modelId="{94A8DC91-2B52-B946-84A4-8FC3FBAAE102}" type="sibTrans" cxnId="{B881DCE1-BCA9-354F-89EA-8F7987913FDA}">
      <dgm:prSet/>
      <dgm:spPr/>
      <dgm:t>
        <a:bodyPr/>
        <a:lstStyle/>
        <a:p>
          <a:endParaRPr lang="zh-TW" altLang="en-US" sz="1600">
            <a:latin typeface="BiauKai"/>
            <a:ea typeface="BiauKai"/>
            <a:cs typeface="BiauKai"/>
          </a:endParaRPr>
        </a:p>
      </dgm:t>
    </dgm:pt>
    <dgm:pt modelId="{2594B646-B833-774E-A1A8-131E0760CCF5}">
      <dgm:prSet custT="1"/>
      <dgm:spPr/>
      <dgm:t>
        <a:bodyPr/>
        <a:lstStyle/>
        <a:p>
          <a:r>
            <a:rPr lang="zh-TW" altLang="en-US" sz="2000" dirty="0" smtClean="0">
              <a:solidFill>
                <a:schemeClr val="bg1">
                  <a:lumMod val="75000"/>
                </a:schemeClr>
              </a:solidFill>
              <a:latin typeface="BiauKai"/>
              <a:ea typeface="BiauKai"/>
              <a:cs typeface="BiauKai"/>
            </a:rPr>
            <a:t>選擇性緘默</a:t>
          </a:r>
          <a:endParaRPr lang="zh-TW" altLang="en-US" sz="2000" dirty="0">
            <a:solidFill>
              <a:schemeClr val="bg1">
                <a:lumMod val="75000"/>
              </a:schemeClr>
            </a:solidFill>
            <a:latin typeface="BiauKai"/>
            <a:ea typeface="BiauKai"/>
            <a:cs typeface="BiauKai"/>
          </a:endParaRPr>
        </a:p>
      </dgm:t>
    </dgm:pt>
    <dgm:pt modelId="{9D537E2B-64A6-0E4A-BEC3-CD59E054CD19}" type="parTrans" cxnId="{467C9233-E339-E14B-925D-B8C3C8B0412F}">
      <dgm:prSet/>
      <dgm:spPr/>
      <dgm:t>
        <a:bodyPr/>
        <a:lstStyle/>
        <a:p>
          <a:endParaRPr lang="zh-TW" altLang="en-US" sz="1600">
            <a:latin typeface="BiauKai"/>
            <a:ea typeface="BiauKai"/>
            <a:cs typeface="BiauKai"/>
          </a:endParaRPr>
        </a:p>
      </dgm:t>
    </dgm:pt>
    <dgm:pt modelId="{641E4B17-792B-EE47-82AD-C26ACE832FCB}" type="sibTrans" cxnId="{467C9233-E339-E14B-925D-B8C3C8B0412F}">
      <dgm:prSet/>
      <dgm:spPr/>
      <dgm:t>
        <a:bodyPr/>
        <a:lstStyle/>
        <a:p>
          <a:endParaRPr lang="zh-TW" altLang="en-US" sz="1600">
            <a:latin typeface="BiauKai"/>
            <a:ea typeface="BiauKai"/>
            <a:cs typeface="BiauKai"/>
          </a:endParaRPr>
        </a:p>
      </dgm:t>
    </dgm:pt>
    <dgm:pt modelId="{F8B28596-D483-6B4F-8F4F-DC99725F5BB9}">
      <dgm:prSet custT="1"/>
      <dgm:spPr/>
      <dgm:t>
        <a:bodyPr/>
        <a:lstStyle/>
        <a:p>
          <a:r>
            <a:rPr lang="zh-TW" altLang="en-US" sz="1600" dirty="0" smtClean="0">
              <a:latin typeface="BiauKai"/>
              <a:ea typeface="BiauKai"/>
              <a:cs typeface="BiauKai"/>
            </a:rPr>
            <a:t>個體在社交情境中不說話，但在其他情境中會說話。不說話對學業職業上的成就正常社會溝通有很大的影響。 </a:t>
          </a:r>
          <a:endParaRPr lang="zh-TW" altLang="en-US" sz="1600" dirty="0">
            <a:latin typeface="BiauKai"/>
            <a:ea typeface="BiauKai"/>
            <a:cs typeface="BiauKai"/>
          </a:endParaRPr>
        </a:p>
      </dgm:t>
    </dgm:pt>
    <dgm:pt modelId="{87454339-2202-434C-A29E-6E18E772F54B}" type="parTrans" cxnId="{6C72F8B8-EDEC-CD4F-9B78-4B5820F30BBE}">
      <dgm:prSet/>
      <dgm:spPr/>
      <dgm:t>
        <a:bodyPr/>
        <a:lstStyle/>
        <a:p>
          <a:endParaRPr lang="zh-TW" altLang="en-US" sz="1600">
            <a:latin typeface="BiauKai"/>
            <a:ea typeface="BiauKai"/>
            <a:cs typeface="BiauKai"/>
          </a:endParaRPr>
        </a:p>
      </dgm:t>
    </dgm:pt>
    <dgm:pt modelId="{6809ED43-ADE3-9E40-8FB1-81C702C567F1}" type="sibTrans" cxnId="{6C72F8B8-EDEC-CD4F-9B78-4B5820F30BBE}">
      <dgm:prSet/>
      <dgm:spPr/>
      <dgm:t>
        <a:bodyPr/>
        <a:lstStyle/>
        <a:p>
          <a:endParaRPr lang="zh-TW" altLang="en-US" sz="1600">
            <a:latin typeface="BiauKai"/>
            <a:ea typeface="BiauKai"/>
            <a:cs typeface="BiauKai"/>
          </a:endParaRPr>
        </a:p>
      </dgm:t>
    </dgm:pt>
    <dgm:pt modelId="{CF73ABF7-E5F6-E84B-86A5-2CBACF46B99B}" type="pres">
      <dgm:prSet presAssocID="{E6AE0DBF-E451-444F-8EBA-A9014B37AC21}" presName="Name0" presStyleCnt="0">
        <dgm:presLayoutVars>
          <dgm:dir/>
          <dgm:animLvl val="lvl"/>
          <dgm:resizeHandles val="exact"/>
        </dgm:presLayoutVars>
      </dgm:prSet>
      <dgm:spPr/>
      <dgm:t>
        <a:bodyPr/>
        <a:lstStyle/>
        <a:p>
          <a:endParaRPr lang="zh-TW" altLang="en-US"/>
        </a:p>
      </dgm:t>
    </dgm:pt>
    <dgm:pt modelId="{A329E170-72D2-A94E-86D3-1E2BF6FB9335}" type="pres">
      <dgm:prSet presAssocID="{87D3413E-B7B8-8645-9EB2-88D0FED94AFE}" presName="linNode" presStyleCnt="0"/>
      <dgm:spPr/>
      <dgm:t>
        <a:bodyPr/>
        <a:lstStyle/>
        <a:p>
          <a:endParaRPr lang="zh-TW" altLang="en-US"/>
        </a:p>
      </dgm:t>
    </dgm:pt>
    <dgm:pt modelId="{B7B7C739-F909-FB44-BE06-20B865C8FBAD}" type="pres">
      <dgm:prSet presAssocID="{87D3413E-B7B8-8645-9EB2-88D0FED94AFE}" presName="parentText" presStyleLbl="node1" presStyleIdx="0" presStyleCnt="9" custScaleX="77722" custLinFactNeighborX="2415" custLinFactNeighborY="-43836">
        <dgm:presLayoutVars>
          <dgm:chMax val="1"/>
          <dgm:bulletEnabled val="1"/>
        </dgm:presLayoutVars>
      </dgm:prSet>
      <dgm:spPr/>
      <dgm:t>
        <a:bodyPr/>
        <a:lstStyle/>
        <a:p>
          <a:endParaRPr lang="zh-TW" altLang="en-US"/>
        </a:p>
      </dgm:t>
    </dgm:pt>
    <dgm:pt modelId="{41A134D0-ED1F-1A44-AA8B-CC86F5EEDFF7}" type="pres">
      <dgm:prSet presAssocID="{87D3413E-B7B8-8645-9EB2-88D0FED94AFE}" presName="descendantText" presStyleLbl="alignAccFollowNode1" presStyleIdx="0" presStyleCnt="8">
        <dgm:presLayoutVars>
          <dgm:bulletEnabled val="1"/>
        </dgm:presLayoutVars>
      </dgm:prSet>
      <dgm:spPr/>
      <dgm:t>
        <a:bodyPr/>
        <a:lstStyle/>
        <a:p>
          <a:endParaRPr lang="zh-TW" altLang="en-US"/>
        </a:p>
      </dgm:t>
    </dgm:pt>
    <dgm:pt modelId="{A5EF205E-B6A7-334B-B22B-B58E8D2E007D}" type="pres">
      <dgm:prSet presAssocID="{146A867E-60CF-B544-8F88-BDF13E92E330}" presName="sp" presStyleCnt="0"/>
      <dgm:spPr/>
      <dgm:t>
        <a:bodyPr/>
        <a:lstStyle/>
        <a:p>
          <a:endParaRPr lang="zh-TW" altLang="en-US"/>
        </a:p>
      </dgm:t>
    </dgm:pt>
    <dgm:pt modelId="{1AAE99A8-7B59-9749-A4E1-76075CCA1C5A}" type="pres">
      <dgm:prSet presAssocID="{E038C157-75DA-604E-85E0-2FDB507416AB}" presName="linNode" presStyleCnt="0"/>
      <dgm:spPr/>
      <dgm:t>
        <a:bodyPr/>
        <a:lstStyle/>
        <a:p>
          <a:endParaRPr lang="zh-TW" altLang="en-US"/>
        </a:p>
      </dgm:t>
    </dgm:pt>
    <dgm:pt modelId="{9DF49CDE-E89D-B345-BD06-737CD2F765A2}" type="pres">
      <dgm:prSet presAssocID="{E038C157-75DA-604E-85E0-2FDB507416AB}" presName="parentText" presStyleLbl="node1" presStyleIdx="1" presStyleCnt="9" custScaleX="77722" custLinFactNeighborX="2173" custLinFactNeighborY="2698">
        <dgm:presLayoutVars>
          <dgm:chMax val="1"/>
          <dgm:bulletEnabled val="1"/>
        </dgm:presLayoutVars>
      </dgm:prSet>
      <dgm:spPr/>
      <dgm:t>
        <a:bodyPr/>
        <a:lstStyle/>
        <a:p>
          <a:endParaRPr lang="zh-TW" altLang="en-US"/>
        </a:p>
      </dgm:t>
    </dgm:pt>
    <dgm:pt modelId="{6E9DCE61-E570-684E-B157-D5BB3A6C9034}" type="pres">
      <dgm:prSet presAssocID="{E038C157-75DA-604E-85E0-2FDB507416AB}" presName="descendantText" presStyleLbl="alignAccFollowNode1" presStyleIdx="1" presStyleCnt="8">
        <dgm:presLayoutVars>
          <dgm:bulletEnabled val="1"/>
        </dgm:presLayoutVars>
      </dgm:prSet>
      <dgm:spPr/>
      <dgm:t>
        <a:bodyPr/>
        <a:lstStyle/>
        <a:p>
          <a:endParaRPr lang="zh-TW" altLang="en-US"/>
        </a:p>
      </dgm:t>
    </dgm:pt>
    <dgm:pt modelId="{C3A4F5F7-D8AC-C148-ACFF-34585ABFF64A}" type="pres">
      <dgm:prSet presAssocID="{CE50FA3E-F818-F84C-9972-67F885ADB76E}" presName="sp" presStyleCnt="0"/>
      <dgm:spPr/>
      <dgm:t>
        <a:bodyPr/>
        <a:lstStyle/>
        <a:p>
          <a:endParaRPr lang="zh-TW" altLang="en-US"/>
        </a:p>
      </dgm:t>
    </dgm:pt>
    <dgm:pt modelId="{415B373E-019F-F849-8F05-DABBC2606F6E}" type="pres">
      <dgm:prSet presAssocID="{90A07696-70D7-D046-A0B9-03977585C4FD}" presName="linNode" presStyleCnt="0"/>
      <dgm:spPr/>
      <dgm:t>
        <a:bodyPr/>
        <a:lstStyle/>
        <a:p>
          <a:endParaRPr lang="zh-TW" altLang="en-US"/>
        </a:p>
      </dgm:t>
    </dgm:pt>
    <dgm:pt modelId="{9238434F-D369-9B47-906B-49BD30872480}" type="pres">
      <dgm:prSet presAssocID="{90A07696-70D7-D046-A0B9-03977585C4FD}" presName="parentText" presStyleLbl="node1" presStyleIdx="2" presStyleCnt="9" custScaleX="77722" custLinFactNeighborX="2174" custLinFactNeighborY="44">
        <dgm:presLayoutVars>
          <dgm:chMax val="1"/>
          <dgm:bulletEnabled val="1"/>
        </dgm:presLayoutVars>
      </dgm:prSet>
      <dgm:spPr/>
      <dgm:t>
        <a:bodyPr/>
        <a:lstStyle/>
        <a:p>
          <a:endParaRPr lang="zh-TW" altLang="en-US"/>
        </a:p>
      </dgm:t>
    </dgm:pt>
    <dgm:pt modelId="{725AA1F0-D874-864E-9C92-B5B710C77DA6}" type="pres">
      <dgm:prSet presAssocID="{90A07696-70D7-D046-A0B9-03977585C4FD}" presName="descendantText" presStyleLbl="alignAccFollowNode1" presStyleIdx="2" presStyleCnt="8">
        <dgm:presLayoutVars>
          <dgm:bulletEnabled val="1"/>
        </dgm:presLayoutVars>
      </dgm:prSet>
      <dgm:spPr/>
      <dgm:t>
        <a:bodyPr/>
        <a:lstStyle/>
        <a:p>
          <a:endParaRPr lang="zh-TW" altLang="en-US"/>
        </a:p>
      </dgm:t>
    </dgm:pt>
    <dgm:pt modelId="{B062B984-E6F3-8E4F-89E8-65100E0A9612}" type="pres">
      <dgm:prSet presAssocID="{111CF8F2-0C60-C04C-8170-67CB01D6DA8E}" presName="sp" presStyleCnt="0"/>
      <dgm:spPr/>
      <dgm:t>
        <a:bodyPr/>
        <a:lstStyle/>
        <a:p>
          <a:endParaRPr lang="zh-TW" altLang="en-US"/>
        </a:p>
      </dgm:t>
    </dgm:pt>
    <dgm:pt modelId="{A0E3009D-8A34-5441-83CE-1034BA6E9E9C}" type="pres">
      <dgm:prSet presAssocID="{2FEAFC0C-E4AE-DD43-8CEC-BE57434F617B}" presName="linNode" presStyleCnt="0"/>
      <dgm:spPr/>
      <dgm:t>
        <a:bodyPr/>
        <a:lstStyle/>
        <a:p>
          <a:endParaRPr lang="zh-TW" altLang="en-US"/>
        </a:p>
      </dgm:t>
    </dgm:pt>
    <dgm:pt modelId="{1C5ACB71-F3FD-1D4A-AA7F-0FC06C4F8E05}" type="pres">
      <dgm:prSet presAssocID="{2FEAFC0C-E4AE-DD43-8CEC-BE57434F617B}" presName="parentText" presStyleLbl="node1" presStyleIdx="3" presStyleCnt="9" custScaleX="77722" custLinFactNeighborX="1932" custLinFactNeighborY="-2611">
        <dgm:presLayoutVars>
          <dgm:chMax val="1"/>
          <dgm:bulletEnabled val="1"/>
        </dgm:presLayoutVars>
      </dgm:prSet>
      <dgm:spPr/>
      <dgm:t>
        <a:bodyPr/>
        <a:lstStyle/>
        <a:p>
          <a:endParaRPr lang="zh-TW" altLang="en-US"/>
        </a:p>
      </dgm:t>
    </dgm:pt>
    <dgm:pt modelId="{343F0D53-5FBC-A246-8B12-48AA0C0A45D3}" type="pres">
      <dgm:prSet presAssocID="{2FEAFC0C-E4AE-DD43-8CEC-BE57434F617B}" presName="descendantText" presStyleLbl="alignAccFollowNode1" presStyleIdx="3" presStyleCnt="8">
        <dgm:presLayoutVars>
          <dgm:bulletEnabled val="1"/>
        </dgm:presLayoutVars>
      </dgm:prSet>
      <dgm:spPr/>
      <dgm:t>
        <a:bodyPr/>
        <a:lstStyle/>
        <a:p>
          <a:endParaRPr lang="zh-TW" altLang="en-US"/>
        </a:p>
      </dgm:t>
    </dgm:pt>
    <dgm:pt modelId="{734BCBFE-A1B5-8843-A02F-4F9474182DEB}" type="pres">
      <dgm:prSet presAssocID="{BAD4A258-3D08-D64A-985B-FC4E4896A0ED}" presName="sp" presStyleCnt="0"/>
      <dgm:spPr/>
      <dgm:t>
        <a:bodyPr/>
        <a:lstStyle/>
        <a:p>
          <a:endParaRPr lang="zh-TW" altLang="en-US"/>
        </a:p>
      </dgm:t>
    </dgm:pt>
    <dgm:pt modelId="{706D806A-E0FA-7A44-A4BA-2838D7DE8F8F}" type="pres">
      <dgm:prSet presAssocID="{47371BA3-C146-9644-8993-06ADCB11BC3D}" presName="linNode" presStyleCnt="0"/>
      <dgm:spPr/>
      <dgm:t>
        <a:bodyPr/>
        <a:lstStyle/>
        <a:p>
          <a:endParaRPr lang="zh-TW" altLang="en-US"/>
        </a:p>
      </dgm:t>
    </dgm:pt>
    <dgm:pt modelId="{144343C1-38A6-1748-BD79-6A431805A810}" type="pres">
      <dgm:prSet presAssocID="{47371BA3-C146-9644-8993-06ADCB11BC3D}" presName="parentText" presStyleLbl="node1" presStyleIdx="4" presStyleCnt="9" custScaleX="77722" custLinFactNeighborX="1691" custLinFactNeighborY="-7921">
        <dgm:presLayoutVars>
          <dgm:chMax val="1"/>
          <dgm:bulletEnabled val="1"/>
        </dgm:presLayoutVars>
      </dgm:prSet>
      <dgm:spPr/>
      <dgm:t>
        <a:bodyPr/>
        <a:lstStyle/>
        <a:p>
          <a:endParaRPr lang="zh-TW" altLang="en-US"/>
        </a:p>
      </dgm:t>
    </dgm:pt>
    <dgm:pt modelId="{E2947F6E-728F-9F47-8B87-45D2AA68B6EA}" type="pres">
      <dgm:prSet presAssocID="{47371BA3-C146-9644-8993-06ADCB11BC3D}" presName="descendantText" presStyleLbl="alignAccFollowNode1" presStyleIdx="4" presStyleCnt="8">
        <dgm:presLayoutVars>
          <dgm:bulletEnabled val="1"/>
        </dgm:presLayoutVars>
      </dgm:prSet>
      <dgm:spPr/>
      <dgm:t>
        <a:bodyPr/>
        <a:lstStyle/>
        <a:p>
          <a:endParaRPr lang="zh-TW" altLang="en-US"/>
        </a:p>
      </dgm:t>
    </dgm:pt>
    <dgm:pt modelId="{E340EF95-E018-614C-81A6-8C79AB12064C}" type="pres">
      <dgm:prSet presAssocID="{B70DF6D8-2377-E64B-9B0A-5FF524D8C596}" presName="sp" presStyleCnt="0"/>
      <dgm:spPr/>
      <dgm:t>
        <a:bodyPr/>
        <a:lstStyle/>
        <a:p>
          <a:endParaRPr lang="zh-TW" altLang="en-US"/>
        </a:p>
      </dgm:t>
    </dgm:pt>
    <dgm:pt modelId="{4329D32A-9BE1-0744-B3FC-A08107DC0BA0}" type="pres">
      <dgm:prSet presAssocID="{52DF475D-3079-F848-888A-52C8AA90118A}" presName="linNode" presStyleCnt="0"/>
      <dgm:spPr/>
      <dgm:t>
        <a:bodyPr/>
        <a:lstStyle/>
        <a:p>
          <a:endParaRPr lang="zh-TW" altLang="en-US"/>
        </a:p>
      </dgm:t>
    </dgm:pt>
    <dgm:pt modelId="{E2BAB577-5A64-D443-AD91-CE3F6DAD3F33}" type="pres">
      <dgm:prSet presAssocID="{52DF475D-3079-F848-888A-52C8AA90118A}" presName="parentText" presStyleLbl="node1" presStyleIdx="5" presStyleCnt="9" custScaleX="77722" custLinFactNeighborX="1207" custLinFactNeighborY="2699">
        <dgm:presLayoutVars>
          <dgm:chMax val="1"/>
          <dgm:bulletEnabled val="1"/>
        </dgm:presLayoutVars>
      </dgm:prSet>
      <dgm:spPr/>
      <dgm:t>
        <a:bodyPr/>
        <a:lstStyle/>
        <a:p>
          <a:endParaRPr lang="zh-TW" altLang="en-US"/>
        </a:p>
      </dgm:t>
    </dgm:pt>
    <dgm:pt modelId="{BC22ABD9-F08F-BF4C-85B0-A3528EC0A869}" type="pres">
      <dgm:prSet presAssocID="{52DF475D-3079-F848-888A-52C8AA90118A}" presName="descendantText" presStyleLbl="alignAccFollowNode1" presStyleIdx="5" presStyleCnt="8">
        <dgm:presLayoutVars>
          <dgm:bulletEnabled val="1"/>
        </dgm:presLayoutVars>
      </dgm:prSet>
      <dgm:spPr/>
      <dgm:t>
        <a:bodyPr/>
        <a:lstStyle/>
        <a:p>
          <a:endParaRPr lang="zh-TW" altLang="en-US"/>
        </a:p>
      </dgm:t>
    </dgm:pt>
    <dgm:pt modelId="{7D20B450-D8B0-1A4F-BFC3-C07A505E6360}" type="pres">
      <dgm:prSet presAssocID="{F58B9F10-5B17-5B4D-9552-AC5AEFB2C030}" presName="sp" presStyleCnt="0"/>
      <dgm:spPr/>
      <dgm:t>
        <a:bodyPr/>
        <a:lstStyle/>
        <a:p>
          <a:endParaRPr lang="zh-TW" altLang="en-US"/>
        </a:p>
      </dgm:t>
    </dgm:pt>
    <dgm:pt modelId="{54B58B2C-8E57-5A47-A3E6-A0D3E4EA4AFD}" type="pres">
      <dgm:prSet presAssocID="{CFB93B53-6F9F-9B4F-AAA6-575ED22F5AFB}" presName="linNode" presStyleCnt="0"/>
      <dgm:spPr/>
      <dgm:t>
        <a:bodyPr/>
        <a:lstStyle/>
        <a:p>
          <a:endParaRPr lang="zh-TW" altLang="en-US"/>
        </a:p>
      </dgm:t>
    </dgm:pt>
    <dgm:pt modelId="{B11FF54C-5D4C-4B40-90C2-473D67D9394B}" type="pres">
      <dgm:prSet presAssocID="{CFB93B53-6F9F-9B4F-AAA6-575ED22F5AFB}" presName="parentText" presStyleLbl="node1" presStyleIdx="6" presStyleCnt="9" custScaleX="77722" custLinFactNeighborX="965" custLinFactNeighborY="2699">
        <dgm:presLayoutVars>
          <dgm:chMax val="1"/>
          <dgm:bulletEnabled val="1"/>
        </dgm:presLayoutVars>
      </dgm:prSet>
      <dgm:spPr/>
      <dgm:t>
        <a:bodyPr/>
        <a:lstStyle/>
        <a:p>
          <a:endParaRPr lang="zh-TW" altLang="en-US"/>
        </a:p>
      </dgm:t>
    </dgm:pt>
    <dgm:pt modelId="{1C62D699-FF2A-EC47-87E4-74A032BB59C7}" type="pres">
      <dgm:prSet presAssocID="{CFB93B53-6F9F-9B4F-AAA6-575ED22F5AFB}" presName="descendantText" presStyleLbl="alignAccFollowNode1" presStyleIdx="6" presStyleCnt="8" custScaleX="106747" custScaleY="109796">
        <dgm:presLayoutVars>
          <dgm:bulletEnabled val="1"/>
        </dgm:presLayoutVars>
      </dgm:prSet>
      <dgm:spPr/>
      <dgm:t>
        <a:bodyPr/>
        <a:lstStyle/>
        <a:p>
          <a:endParaRPr lang="zh-TW" altLang="en-US"/>
        </a:p>
      </dgm:t>
    </dgm:pt>
    <dgm:pt modelId="{B03001CF-40A4-5A4B-A877-B4059FB17BC6}" type="pres">
      <dgm:prSet presAssocID="{D5779E30-204F-8D45-B950-DA40FE1B0F86}" presName="sp" presStyleCnt="0"/>
      <dgm:spPr/>
      <dgm:t>
        <a:bodyPr/>
        <a:lstStyle/>
        <a:p>
          <a:endParaRPr lang="zh-TW" altLang="en-US"/>
        </a:p>
      </dgm:t>
    </dgm:pt>
    <dgm:pt modelId="{69CD137C-AEB9-A048-AF8C-A2586A71D65F}" type="pres">
      <dgm:prSet presAssocID="{5339F3F7-C518-2149-9741-EA8995AC903F}" presName="linNode" presStyleCnt="0"/>
      <dgm:spPr/>
      <dgm:t>
        <a:bodyPr/>
        <a:lstStyle/>
        <a:p>
          <a:endParaRPr lang="zh-TW" altLang="en-US"/>
        </a:p>
      </dgm:t>
    </dgm:pt>
    <dgm:pt modelId="{E4DFDD62-5239-294A-B02B-067E680B8894}" type="pres">
      <dgm:prSet presAssocID="{5339F3F7-C518-2149-9741-EA8995AC903F}" presName="parentText" presStyleLbl="node1" presStyleIdx="7" presStyleCnt="9" custScaleX="77722" custLinFactNeighborX="2148" custLinFactNeighborY="44">
        <dgm:presLayoutVars>
          <dgm:chMax val="1"/>
          <dgm:bulletEnabled val="1"/>
        </dgm:presLayoutVars>
      </dgm:prSet>
      <dgm:spPr/>
      <dgm:t>
        <a:bodyPr/>
        <a:lstStyle/>
        <a:p>
          <a:endParaRPr lang="zh-TW" altLang="en-US"/>
        </a:p>
      </dgm:t>
    </dgm:pt>
    <dgm:pt modelId="{6C188643-1755-3C4B-8569-8EFDC1048AF0}" type="pres">
      <dgm:prSet presAssocID="{BE8B7E07-8D7C-2F40-9100-537165D9A6DF}" presName="sp" presStyleCnt="0"/>
      <dgm:spPr/>
      <dgm:t>
        <a:bodyPr/>
        <a:lstStyle/>
        <a:p>
          <a:endParaRPr lang="zh-TW" altLang="en-US"/>
        </a:p>
      </dgm:t>
    </dgm:pt>
    <dgm:pt modelId="{928CE578-C078-B84D-AFD1-0CA202070B3B}" type="pres">
      <dgm:prSet presAssocID="{2594B646-B833-774E-A1A8-131E0760CCF5}" presName="linNode" presStyleCnt="0"/>
      <dgm:spPr/>
      <dgm:t>
        <a:bodyPr/>
        <a:lstStyle/>
        <a:p>
          <a:endParaRPr lang="zh-TW" altLang="en-US"/>
        </a:p>
      </dgm:t>
    </dgm:pt>
    <dgm:pt modelId="{431102DA-D881-F244-A186-BEE5C52B4695}" type="pres">
      <dgm:prSet presAssocID="{2594B646-B833-774E-A1A8-131E0760CCF5}" presName="parentText" presStyleLbl="node1" presStyleIdx="8" presStyleCnt="9" custScaleX="77722" custLinFactNeighborX="1207" custLinFactNeighborY="5354">
        <dgm:presLayoutVars>
          <dgm:chMax val="1"/>
          <dgm:bulletEnabled val="1"/>
        </dgm:presLayoutVars>
      </dgm:prSet>
      <dgm:spPr/>
      <dgm:t>
        <a:bodyPr/>
        <a:lstStyle/>
        <a:p>
          <a:endParaRPr lang="zh-TW" altLang="en-US"/>
        </a:p>
      </dgm:t>
    </dgm:pt>
    <dgm:pt modelId="{EB0FFA9F-D7FF-FD41-B454-23BC7DD07BFD}" type="pres">
      <dgm:prSet presAssocID="{2594B646-B833-774E-A1A8-131E0760CCF5}" presName="descendantText" presStyleLbl="alignAccFollowNode1" presStyleIdx="7" presStyleCnt="8" custScaleX="108399" custScaleY="130577">
        <dgm:presLayoutVars>
          <dgm:bulletEnabled val="1"/>
        </dgm:presLayoutVars>
      </dgm:prSet>
      <dgm:spPr/>
      <dgm:t>
        <a:bodyPr/>
        <a:lstStyle/>
        <a:p>
          <a:endParaRPr lang="zh-TW" altLang="en-US"/>
        </a:p>
      </dgm:t>
    </dgm:pt>
  </dgm:ptLst>
  <dgm:cxnLst>
    <dgm:cxn modelId="{93F20C85-F15B-C94B-8399-0A8B008679A1}" srcId="{E6AE0DBF-E451-444F-8EBA-A9014B37AC21}" destId="{90A07696-70D7-D046-A0B9-03977585C4FD}" srcOrd="2" destOrd="0" parTransId="{0207D851-35B0-0E43-8C58-2061056E2C91}" sibTransId="{111CF8F2-0C60-C04C-8170-67CB01D6DA8E}"/>
    <dgm:cxn modelId="{741DD113-F31B-2C4B-A6BA-684F4C97AC0A}" type="presOf" srcId="{5339F3F7-C518-2149-9741-EA8995AC903F}" destId="{E4DFDD62-5239-294A-B02B-067E680B8894}" srcOrd="0" destOrd="0" presId="urn:microsoft.com/office/officeart/2005/8/layout/vList5"/>
    <dgm:cxn modelId="{22D70756-6881-B14D-A697-6FC774AF3939}" srcId="{2FEAFC0C-E4AE-DD43-8CEC-BE57434F617B}" destId="{CC5263B4-A36B-7F46-8ACE-AD4D1389C019}" srcOrd="0" destOrd="0" parTransId="{0E15F04B-1F36-6D41-958F-65456D96D0BA}" sibTransId="{6B2D87BA-99EA-F247-912B-D49B3423D335}"/>
    <dgm:cxn modelId="{6DCE6D23-8BCC-4D4A-9D34-B43E9675B1CE}" type="presOf" srcId="{E038C157-75DA-604E-85E0-2FDB507416AB}" destId="{9DF49CDE-E89D-B345-BD06-737CD2F765A2}" srcOrd="0" destOrd="0" presId="urn:microsoft.com/office/officeart/2005/8/layout/vList5"/>
    <dgm:cxn modelId="{32210032-6CC7-6F4D-9A68-BF28954B4773}" type="presOf" srcId="{9D62B6C0-F5E3-B34A-A3FE-65DEC3D06660}" destId="{BC22ABD9-F08F-BF4C-85B0-A3528EC0A869}" srcOrd="0" destOrd="0" presId="urn:microsoft.com/office/officeart/2005/8/layout/vList5"/>
    <dgm:cxn modelId="{D5060397-ACAD-F645-8954-E3E5E56C3CAE}" type="presOf" srcId="{CC5263B4-A36B-7F46-8ACE-AD4D1389C019}" destId="{343F0D53-5FBC-A246-8B12-48AA0C0A45D3}" srcOrd="0" destOrd="0" presId="urn:microsoft.com/office/officeart/2005/8/layout/vList5"/>
    <dgm:cxn modelId="{D6AC782F-0A1C-D643-AABE-5DE4B0E8CC95}" type="presOf" srcId="{90A07696-70D7-D046-A0B9-03977585C4FD}" destId="{9238434F-D369-9B47-906B-49BD30872480}" srcOrd="0" destOrd="0" presId="urn:microsoft.com/office/officeart/2005/8/layout/vList5"/>
    <dgm:cxn modelId="{4BBEEEA5-7524-E140-B8ED-2CDE24F5D231}" srcId="{47371BA3-C146-9644-8993-06ADCB11BC3D}" destId="{4BED248A-1E95-5C46-930F-55515C8F6080}" srcOrd="1" destOrd="0" parTransId="{2F6083A7-5FC7-4C4E-807B-4AB7069E5E40}" sibTransId="{585BE8DA-8CAF-8442-ADFB-59FD0A4A8333}"/>
    <dgm:cxn modelId="{E64AEA53-AB3D-3A48-85FB-20EBA0672EDC}" type="presOf" srcId="{5BF2A0CA-D87B-5B4A-9FFF-00A944535719}" destId="{725AA1F0-D874-864E-9C92-B5B710C77DA6}" srcOrd="0" destOrd="0" presId="urn:microsoft.com/office/officeart/2005/8/layout/vList5"/>
    <dgm:cxn modelId="{73ACA75F-B320-C44E-B73B-9BBF6880E389}" type="presOf" srcId="{52DF475D-3079-F848-888A-52C8AA90118A}" destId="{E2BAB577-5A64-D443-AD91-CE3F6DAD3F33}" srcOrd="0" destOrd="0" presId="urn:microsoft.com/office/officeart/2005/8/layout/vList5"/>
    <dgm:cxn modelId="{DE0CE5FF-4F85-654A-8967-9E43B3FFAFFC}" type="presOf" srcId="{CFB93B53-6F9F-9B4F-AAA6-575ED22F5AFB}" destId="{B11FF54C-5D4C-4B40-90C2-473D67D9394B}" srcOrd="0" destOrd="0" presId="urn:microsoft.com/office/officeart/2005/8/layout/vList5"/>
    <dgm:cxn modelId="{DA03821E-4C19-C645-AC16-9CA4191BACAB}" type="presOf" srcId="{47371BA3-C146-9644-8993-06ADCB11BC3D}" destId="{144343C1-38A6-1748-BD79-6A431805A810}" srcOrd="0" destOrd="0" presId="urn:microsoft.com/office/officeart/2005/8/layout/vList5"/>
    <dgm:cxn modelId="{4C97994E-2E34-BA47-9073-47D8C366ECAE}" srcId="{E6AE0DBF-E451-444F-8EBA-A9014B37AC21}" destId="{87D3413E-B7B8-8645-9EB2-88D0FED94AFE}" srcOrd="0" destOrd="0" parTransId="{3526457B-EFFB-5D4B-A8CD-4644F80BF5AE}" sibTransId="{146A867E-60CF-B544-8F88-BDF13E92E330}"/>
    <dgm:cxn modelId="{2A3BB60E-11B1-3C4A-86EC-E9792691D5B5}" type="presOf" srcId="{79487D8A-0E54-8945-AA94-2C39584E32D3}" destId="{1C62D699-FF2A-EC47-87E4-74A032BB59C7}" srcOrd="0" destOrd="0" presId="urn:microsoft.com/office/officeart/2005/8/layout/vList5"/>
    <dgm:cxn modelId="{CB8AB8BF-2F44-2742-AB28-00717B8567A1}" srcId="{E6AE0DBF-E451-444F-8EBA-A9014B37AC21}" destId="{47371BA3-C146-9644-8993-06ADCB11BC3D}" srcOrd="4" destOrd="0" parTransId="{5FA4FCC0-1618-5142-95D6-B8CC98FE192A}" sibTransId="{B70DF6D8-2377-E64B-9B0A-5FF524D8C596}"/>
    <dgm:cxn modelId="{6AC6C66F-9F3C-E149-956C-0707BBFA0FCA}" srcId="{E6AE0DBF-E451-444F-8EBA-A9014B37AC21}" destId="{CFB93B53-6F9F-9B4F-AAA6-575ED22F5AFB}" srcOrd="6" destOrd="0" parTransId="{230ACB7B-095B-8742-A1E5-58E763B638DC}" sibTransId="{D5779E30-204F-8D45-B950-DA40FE1B0F86}"/>
    <dgm:cxn modelId="{CE499208-62E6-DC45-9DA6-570FE04E3851}" type="presOf" srcId="{904C127D-D13D-BF4D-97B7-7EE2D1135C43}" destId="{E2947F6E-728F-9F47-8B87-45D2AA68B6EA}" srcOrd="0" destOrd="0" presId="urn:microsoft.com/office/officeart/2005/8/layout/vList5"/>
    <dgm:cxn modelId="{46C091A8-6067-DF46-9930-A821CEFB00D6}" srcId="{E6AE0DBF-E451-444F-8EBA-A9014B37AC21}" destId="{2FEAFC0C-E4AE-DD43-8CEC-BE57434F617B}" srcOrd="3" destOrd="0" parTransId="{3A12CEEB-EB74-1645-B338-C49AEC46D7B4}" sibTransId="{BAD4A258-3D08-D64A-985B-FC4E4896A0ED}"/>
    <dgm:cxn modelId="{FB12CD7C-DD41-DE4D-AEA8-B7899ABEB675}" type="presOf" srcId="{2594B646-B833-774E-A1A8-131E0760CCF5}" destId="{431102DA-D881-F244-A186-BEE5C52B4695}" srcOrd="0" destOrd="0" presId="urn:microsoft.com/office/officeart/2005/8/layout/vList5"/>
    <dgm:cxn modelId="{AFAE6D8A-81B6-8A4E-AEA2-3A3F5746969F}" type="presOf" srcId="{E6AE0DBF-E451-444F-8EBA-A9014B37AC21}" destId="{CF73ABF7-E5F6-E84B-86A5-2CBACF46B99B}" srcOrd="0" destOrd="0" presId="urn:microsoft.com/office/officeart/2005/8/layout/vList5"/>
    <dgm:cxn modelId="{7748131A-255A-384E-80F2-68496B3B55B5}" srcId="{E6AE0DBF-E451-444F-8EBA-A9014B37AC21}" destId="{52DF475D-3079-F848-888A-52C8AA90118A}" srcOrd="5" destOrd="0" parTransId="{BAC7E6F7-1489-9746-BD5E-BE45E31EAD8E}" sibTransId="{F58B9F10-5B17-5B4D-9552-AC5AEFB2C030}"/>
    <dgm:cxn modelId="{AC0D1022-89D9-1E42-99C2-9BDF955EFA6F}" type="presOf" srcId="{334DE9B2-C0EC-8240-83F0-66505F20D3C4}" destId="{6E9DCE61-E570-684E-B157-D5BB3A6C9034}" srcOrd="0" destOrd="0" presId="urn:microsoft.com/office/officeart/2005/8/layout/vList5"/>
    <dgm:cxn modelId="{2C8265BB-8905-E441-8478-F23027A181BF}" type="presOf" srcId="{4BED248A-1E95-5C46-930F-55515C8F6080}" destId="{E2947F6E-728F-9F47-8B87-45D2AA68B6EA}" srcOrd="0" destOrd="1" presId="urn:microsoft.com/office/officeart/2005/8/layout/vList5"/>
    <dgm:cxn modelId="{BBEFF4C5-0211-0842-97B9-52680B8D93EA}" srcId="{E038C157-75DA-604E-85E0-2FDB507416AB}" destId="{334DE9B2-C0EC-8240-83F0-66505F20D3C4}" srcOrd="0" destOrd="0" parTransId="{80DB3079-B992-A84C-A328-7A549B9BB54E}" sibTransId="{7079E52C-4F54-AC45-81F6-EC553816B969}"/>
    <dgm:cxn modelId="{DBAFCEBB-2223-254C-8A0A-D516A5AB6114}" type="presOf" srcId="{3322C616-7910-2E47-BF1B-540E3287EC0B}" destId="{41A134D0-ED1F-1A44-AA8B-CC86F5EEDFF7}" srcOrd="0" destOrd="0" presId="urn:microsoft.com/office/officeart/2005/8/layout/vList5"/>
    <dgm:cxn modelId="{D7C20649-2832-FF4B-85CB-96E031E31FFA}" srcId="{52DF475D-3079-F848-888A-52C8AA90118A}" destId="{9D62B6C0-F5E3-B34A-A3FE-65DEC3D06660}" srcOrd="0" destOrd="0" parTransId="{8DB564CA-4EB3-0143-BA24-0614EE44AB47}" sibTransId="{5544315F-5830-7947-AE3B-C4CE70BF8269}"/>
    <dgm:cxn modelId="{A7156798-86C8-DA48-A280-2634B78D9991}" srcId="{87D3413E-B7B8-8645-9EB2-88D0FED94AFE}" destId="{3322C616-7910-2E47-BF1B-540E3287EC0B}" srcOrd="0" destOrd="0" parTransId="{88666B50-AECB-3744-B3E9-C6A138248BE6}" sibTransId="{006CC87A-3356-A443-8970-188A03683444}"/>
    <dgm:cxn modelId="{B881DCE1-BCA9-354F-89EA-8F7987913FDA}" srcId="{CFB93B53-6F9F-9B4F-AAA6-575ED22F5AFB}" destId="{79487D8A-0E54-8945-AA94-2C39584E32D3}" srcOrd="0" destOrd="0" parTransId="{6F3C01B7-6045-054A-AA6C-0B2E9AA8CEAA}" sibTransId="{94A8DC91-2B52-B946-84A4-8FC3FBAAE102}"/>
    <dgm:cxn modelId="{467C9233-E339-E14B-925D-B8C3C8B0412F}" srcId="{E6AE0DBF-E451-444F-8EBA-A9014B37AC21}" destId="{2594B646-B833-774E-A1A8-131E0760CCF5}" srcOrd="8" destOrd="0" parTransId="{9D537E2B-64A6-0E4A-BEC3-CD59E054CD19}" sibTransId="{641E4B17-792B-EE47-82AD-C26ACE832FCB}"/>
    <dgm:cxn modelId="{27DB7533-C325-0046-86B0-0678069AE1CB}" srcId="{E6AE0DBF-E451-444F-8EBA-A9014B37AC21}" destId="{5339F3F7-C518-2149-9741-EA8995AC903F}" srcOrd="7" destOrd="0" parTransId="{1183ABA8-707B-734A-A95D-987AD7D712F6}" sibTransId="{BE8B7E07-8D7C-2F40-9100-537165D9A6DF}"/>
    <dgm:cxn modelId="{4AC8E023-A8A4-5B4C-8CFB-E67C7EEE82F0}" type="presOf" srcId="{2FEAFC0C-E4AE-DD43-8CEC-BE57434F617B}" destId="{1C5ACB71-F3FD-1D4A-AA7F-0FC06C4F8E05}" srcOrd="0" destOrd="0" presId="urn:microsoft.com/office/officeart/2005/8/layout/vList5"/>
    <dgm:cxn modelId="{6C72F8B8-EDEC-CD4F-9B78-4B5820F30BBE}" srcId="{2594B646-B833-774E-A1A8-131E0760CCF5}" destId="{F8B28596-D483-6B4F-8F4F-DC99725F5BB9}" srcOrd="0" destOrd="0" parTransId="{87454339-2202-434C-A29E-6E18E772F54B}" sibTransId="{6809ED43-ADE3-9E40-8FB1-81C702C567F1}"/>
    <dgm:cxn modelId="{F335B512-891E-724A-8F8B-EE433747774A}" srcId="{47371BA3-C146-9644-8993-06ADCB11BC3D}" destId="{904C127D-D13D-BF4D-97B7-7EE2D1135C43}" srcOrd="0" destOrd="0" parTransId="{5F947ADA-5158-674F-82CA-51310EB9544D}" sibTransId="{FF0677E2-1BC5-8C4A-897B-5CDCFE3428BC}"/>
    <dgm:cxn modelId="{FDD9D76E-B888-C540-A8DB-1219258C9D7F}" srcId="{E6AE0DBF-E451-444F-8EBA-A9014B37AC21}" destId="{E038C157-75DA-604E-85E0-2FDB507416AB}" srcOrd="1" destOrd="0" parTransId="{AA88FF59-F127-B44C-A3A9-015E6F7DB9C7}" sibTransId="{CE50FA3E-F818-F84C-9972-67F885ADB76E}"/>
    <dgm:cxn modelId="{E5D61825-6CB7-CA4D-A6E0-7BF84F9D2BD2}" srcId="{90A07696-70D7-D046-A0B9-03977585C4FD}" destId="{5BF2A0CA-D87B-5B4A-9FFF-00A944535719}" srcOrd="0" destOrd="0" parTransId="{59833915-B272-F044-9CC8-BD0884B5AF97}" sibTransId="{D397FBA6-894B-E14A-97F9-694951E3FE60}"/>
    <dgm:cxn modelId="{BB892423-4243-7040-A639-E4F78464C54E}" type="presOf" srcId="{F8B28596-D483-6B4F-8F4F-DC99725F5BB9}" destId="{EB0FFA9F-D7FF-FD41-B454-23BC7DD07BFD}" srcOrd="0" destOrd="0" presId="urn:microsoft.com/office/officeart/2005/8/layout/vList5"/>
    <dgm:cxn modelId="{A1AA01BA-D347-C44F-8EED-D0EA704A01C9}" type="presOf" srcId="{87D3413E-B7B8-8645-9EB2-88D0FED94AFE}" destId="{B7B7C739-F909-FB44-BE06-20B865C8FBAD}" srcOrd="0" destOrd="0" presId="urn:microsoft.com/office/officeart/2005/8/layout/vList5"/>
    <dgm:cxn modelId="{A00A03C4-F217-A844-9103-07DA256CEAF4}" type="presParOf" srcId="{CF73ABF7-E5F6-E84B-86A5-2CBACF46B99B}" destId="{A329E170-72D2-A94E-86D3-1E2BF6FB9335}" srcOrd="0" destOrd="0" presId="urn:microsoft.com/office/officeart/2005/8/layout/vList5"/>
    <dgm:cxn modelId="{BE71B4B3-1C05-374A-A46A-BCF223E9F3A8}" type="presParOf" srcId="{A329E170-72D2-A94E-86D3-1E2BF6FB9335}" destId="{B7B7C739-F909-FB44-BE06-20B865C8FBAD}" srcOrd="0" destOrd="0" presId="urn:microsoft.com/office/officeart/2005/8/layout/vList5"/>
    <dgm:cxn modelId="{A80A0704-B53C-8C4C-9F37-D23DA2B37AC1}" type="presParOf" srcId="{A329E170-72D2-A94E-86D3-1E2BF6FB9335}" destId="{41A134D0-ED1F-1A44-AA8B-CC86F5EEDFF7}" srcOrd="1" destOrd="0" presId="urn:microsoft.com/office/officeart/2005/8/layout/vList5"/>
    <dgm:cxn modelId="{B5E780FF-37E6-9E47-977C-38DA93303581}" type="presParOf" srcId="{CF73ABF7-E5F6-E84B-86A5-2CBACF46B99B}" destId="{A5EF205E-B6A7-334B-B22B-B58E8D2E007D}" srcOrd="1" destOrd="0" presId="urn:microsoft.com/office/officeart/2005/8/layout/vList5"/>
    <dgm:cxn modelId="{476F1AAE-6258-3744-B3E7-FD76922AA64A}" type="presParOf" srcId="{CF73ABF7-E5F6-E84B-86A5-2CBACF46B99B}" destId="{1AAE99A8-7B59-9749-A4E1-76075CCA1C5A}" srcOrd="2" destOrd="0" presId="urn:microsoft.com/office/officeart/2005/8/layout/vList5"/>
    <dgm:cxn modelId="{7F596F76-134F-8344-82CB-9BA99C7EC5C5}" type="presParOf" srcId="{1AAE99A8-7B59-9749-A4E1-76075CCA1C5A}" destId="{9DF49CDE-E89D-B345-BD06-737CD2F765A2}" srcOrd="0" destOrd="0" presId="urn:microsoft.com/office/officeart/2005/8/layout/vList5"/>
    <dgm:cxn modelId="{C468F99D-E395-5B46-A3A1-7E9BE71B4E86}" type="presParOf" srcId="{1AAE99A8-7B59-9749-A4E1-76075CCA1C5A}" destId="{6E9DCE61-E570-684E-B157-D5BB3A6C9034}" srcOrd="1" destOrd="0" presId="urn:microsoft.com/office/officeart/2005/8/layout/vList5"/>
    <dgm:cxn modelId="{999BDF50-EFCC-D64B-8A03-24602DED46F2}" type="presParOf" srcId="{CF73ABF7-E5F6-E84B-86A5-2CBACF46B99B}" destId="{C3A4F5F7-D8AC-C148-ACFF-34585ABFF64A}" srcOrd="3" destOrd="0" presId="urn:microsoft.com/office/officeart/2005/8/layout/vList5"/>
    <dgm:cxn modelId="{90A8B7B9-1A40-CB49-86F2-D2D1B3020929}" type="presParOf" srcId="{CF73ABF7-E5F6-E84B-86A5-2CBACF46B99B}" destId="{415B373E-019F-F849-8F05-DABBC2606F6E}" srcOrd="4" destOrd="0" presId="urn:microsoft.com/office/officeart/2005/8/layout/vList5"/>
    <dgm:cxn modelId="{B4811DF4-970B-324A-9CB9-6DD8B8CA5566}" type="presParOf" srcId="{415B373E-019F-F849-8F05-DABBC2606F6E}" destId="{9238434F-D369-9B47-906B-49BD30872480}" srcOrd="0" destOrd="0" presId="urn:microsoft.com/office/officeart/2005/8/layout/vList5"/>
    <dgm:cxn modelId="{8674A726-C4D5-0241-8B3D-883F29B0D973}" type="presParOf" srcId="{415B373E-019F-F849-8F05-DABBC2606F6E}" destId="{725AA1F0-D874-864E-9C92-B5B710C77DA6}" srcOrd="1" destOrd="0" presId="urn:microsoft.com/office/officeart/2005/8/layout/vList5"/>
    <dgm:cxn modelId="{9AE4A34E-15BF-E54E-B915-8B4ADC5D4E96}" type="presParOf" srcId="{CF73ABF7-E5F6-E84B-86A5-2CBACF46B99B}" destId="{B062B984-E6F3-8E4F-89E8-65100E0A9612}" srcOrd="5" destOrd="0" presId="urn:microsoft.com/office/officeart/2005/8/layout/vList5"/>
    <dgm:cxn modelId="{C92E268D-C115-084E-BD5C-4723933C3383}" type="presParOf" srcId="{CF73ABF7-E5F6-E84B-86A5-2CBACF46B99B}" destId="{A0E3009D-8A34-5441-83CE-1034BA6E9E9C}" srcOrd="6" destOrd="0" presId="urn:microsoft.com/office/officeart/2005/8/layout/vList5"/>
    <dgm:cxn modelId="{A8EBD564-F943-374F-A33D-56C3A8C80826}" type="presParOf" srcId="{A0E3009D-8A34-5441-83CE-1034BA6E9E9C}" destId="{1C5ACB71-F3FD-1D4A-AA7F-0FC06C4F8E05}" srcOrd="0" destOrd="0" presId="urn:microsoft.com/office/officeart/2005/8/layout/vList5"/>
    <dgm:cxn modelId="{B295BBD2-63EA-DC4C-922D-AA30C4F36599}" type="presParOf" srcId="{A0E3009D-8A34-5441-83CE-1034BA6E9E9C}" destId="{343F0D53-5FBC-A246-8B12-48AA0C0A45D3}" srcOrd="1" destOrd="0" presId="urn:microsoft.com/office/officeart/2005/8/layout/vList5"/>
    <dgm:cxn modelId="{70B655EF-61AA-8E49-B602-EA08EE4070AB}" type="presParOf" srcId="{CF73ABF7-E5F6-E84B-86A5-2CBACF46B99B}" destId="{734BCBFE-A1B5-8843-A02F-4F9474182DEB}" srcOrd="7" destOrd="0" presId="urn:microsoft.com/office/officeart/2005/8/layout/vList5"/>
    <dgm:cxn modelId="{DB178EF7-2F9A-A546-8F20-5C864A9DC714}" type="presParOf" srcId="{CF73ABF7-E5F6-E84B-86A5-2CBACF46B99B}" destId="{706D806A-E0FA-7A44-A4BA-2838D7DE8F8F}" srcOrd="8" destOrd="0" presId="urn:microsoft.com/office/officeart/2005/8/layout/vList5"/>
    <dgm:cxn modelId="{1CC6E6C9-5603-4E4D-93D0-0874FEC12EEC}" type="presParOf" srcId="{706D806A-E0FA-7A44-A4BA-2838D7DE8F8F}" destId="{144343C1-38A6-1748-BD79-6A431805A810}" srcOrd="0" destOrd="0" presId="urn:microsoft.com/office/officeart/2005/8/layout/vList5"/>
    <dgm:cxn modelId="{200FD2AA-BC34-7F4C-AE99-1720A2DFBBC9}" type="presParOf" srcId="{706D806A-E0FA-7A44-A4BA-2838D7DE8F8F}" destId="{E2947F6E-728F-9F47-8B87-45D2AA68B6EA}" srcOrd="1" destOrd="0" presId="urn:microsoft.com/office/officeart/2005/8/layout/vList5"/>
    <dgm:cxn modelId="{DE170D19-7AA1-E447-9C77-3D9A1C03D0E1}" type="presParOf" srcId="{CF73ABF7-E5F6-E84B-86A5-2CBACF46B99B}" destId="{E340EF95-E018-614C-81A6-8C79AB12064C}" srcOrd="9" destOrd="0" presId="urn:microsoft.com/office/officeart/2005/8/layout/vList5"/>
    <dgm:cxn modelId="{E9790C16-817F-7A42-ACEB-783BF115871E}" type="presParOf" srcId="{CF73ABF7-E5F6-E84B-86A5-2CBACF46B99B}" destId="{4329D32A-9BE1-0744-B3FC-A08107DC0BA0}" srcOrd="10" destOrd="0" presId="urn:microsoft.com/office/officeart/2005/8/layout/vList5"/>
    <dgm:cxn modelId="{20D13F76-52AF-5343-8F1C-0D586F2B9E27}" type="presParOf" srcId="{4329D32A-9BE1-0744-B3FC-A08107DC0BA0}" destId="{E2BAB577-5A64-D443-AD91-CE3F6DAD3F33}" srcOrd="0" destOrd="0" presId="urn:microsoft.com/office/officeart/2005/8/layout/vList5"/>
    <dgm:cxn modelId="{57D224DA-0C63-0A44-8BC1-3B63874C8488}" type="presParOf" srcId="{4329D32A-9BE1-0744-B3FC-A08107DC0BA0}" destId="{BC22ABD9-F08F-BF4C-85B0-A3528EC0A869}" srcOrd="1" destOrd="0" presId="urn:microsoft.com/office/officeart/2005/8/layout/vList5"/>
    <dgm:cxn modelId="{CB95F1FA-E38F-E64D-AC2D-56BA704ABE47}" type="presParOf" srcId="{CF73ABF7-E5F6-E84B-86A5-2CBACF46B99B}" destId="{7D20B450-D8B0-1A4F-BFC3-C07A505E6360}" srcOrd="11" destOrd="0" presId="urn:microsoft.com/office/officeart/2005/8/layout/vList5"/>
    <dgm:cxn modelId="{933ACFDB-4A79-6446-A6A9-6D0FBBAA87FB}" type="presParOf" srcId="{CF73ABF7-E5F6-E84B-86A5-2CBACF46B99B}" destId="{54B58B2C-8E57-5A47-A3E6-A0D3E4EA4AFD}" srcOrd="12" destOrd="0" presId="urn:microsoft.com/office/officeart/2005/8/layout/vList5"/>
    <dgm:cxn modelId="{5ECD8682-967F-D24D-B088-3AC09E53AB35}" type="presParOf" srcId="{54B58B2C-8E57-5A47-A3E6-A0D3E4EA4AFD}" destId="{B11FF54C-5D4C-4B40-90C2-473D67D9394B}" srcOrd="0" destOrd="0" presId="urn:microsoft.com/office/officeart/2005/8/layout/vList5"/>
    <dgm:cxn modelId="{2B1A468F-05C9-6D46-87D0-ECD32B4E1627}" type="presParOf" srcId="{54B58B2C-8E57-5A47-A3E6-A0D3E4EA4AFD}" destId="{1C62D699-FF2A-EC47-87E4-74A032BB59C7}" srcOrd="1" destOrd="0" presId="urn:microsoft.com/office/officeart/2005/8/layout/vList5"/>
    <dgm:cxn modelId="{C98496DC-A26C-DF49-B72E-98A507F71DA9}" type="presParOf" srcId="{CF73ABF7-E5F6-E84B-86A5-2CBACF46B99B}" destId="{B03001CF-40A4-5A4B-A877-B4059FB17BC6}" srcOrd="13" destOrd="0" presId="urn:microsoft.com/office/officeart/2005/8/layout/vList5"/>
    <dgm:cxn modelId="{3E9F6308-01ED-E947-9994-5ABD7ADF7DD9}" type="presParOf" srcId="{CF73ABF7-E5F6-E84B-86A5-2CBACF46B99B}" destId="{69CD137C-AEB9-A048-AF8C-A2586A71D65F}" srcOrd="14" destOrd="0" presId="urn:microsoft.com/office/officeart/2005/8/layout/vList5"/>
    <dgm:cxn modelId="{ED3D1DB2-5B95-204A-B1FA-7F1C9C364D39}" type="presParOf" srcId="{69CD137C-AEB9-A048-AF8C-A2586A71D65F}" destId="{E4DFDD62-5239-294A-B02B-067E680B8894}" srcOrd="0" destOrd="0" presId="urn:microsoft.com/office/officeart/2005/8/layout/vList5"/>
    <dgm:cxn modelId="{F5150F29-14ED-FF48-8969-32C3463F66DC}" type="presParOf" srcId="{CF73ABF7-E5F6-E84B-86A5-2CBACF46B99B}" destId="{6C188643-1755-3C4B-8569-8EFDC1048AF0}" srcOrd="15" destOrd="0" presId="urn:microsoft.com/office/officeart/2005/8/layout/vList5"/>
    <dgm:cxn modelId="{26087B1F-5B4A-7F42-A99C-D92F6BD38AE0}" type="presParOf" srcId="{CF73ABF7-E5F6-E84B-86A5-2CBACF46B99B}" destId="{928CE578-C078-B84D-AFD1-0CA202070B3B}" srcOrd="16" destOrd="0" presId="urn:microsoft.com/office/officeart/2005/8/layout/vList5"/>
    <dgm:cxn modelId="{41CCAF6D-432C-8A49-B446-C18F637CE660}" type="presParOf" srcId="{928CE578-C078-B84D-AFD1-0CA202070B3B}" destId="{431102DA-D881-F244-A186-BEE5C52B4695}" srcOrd="0" destOrd="0" presId="urn:microsoft.com/office/officeart/2005/8/layout/vList5"/>
    <dgm:cxn modelId="{D89DDA98-2830-5847-A82D-F88D68C772C7}" type="presParOf" srcId="{928CE578-C078-B84D-AFD1-0CA202070B3B}" destId="{EB0FFA9F-D7FF-FD41-B454-23BC7DD07BF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66EE1F-AF30-294D-8DC5-FA6FFE512EE9}" type="doc">
      <dgm:prSet loTypeId="urn:microsoft.com/office/officeart/2005/8/layout/vList5" loCatId="" qsTypeId="urn:microsoft.com/office/officeart/2005/8/quickstyle/simple3" qsCatId="simple" csTypeId="urn:microsoft.com/office/officeart/2005/8/colors/accent1_2" csCatId="accent1" phldr="1"/>
      <dgm:spPr/>
      <dgm:t>
        <a:bodyPr/>
        <a:lstStyle/>
        <a:p>
          <a:endParaRPr lang="zh-TW" altLang="en-US"/>
        </a:p>
      </dgm:t>
    </dgm:pt>
    <dgm:pt modelId="{DB8254C5-5838-4242-ABD8-7A4A2C6F0C7E}">
      <dgm:prSet phldrT="[文字]"/>
      <dgm:spPr/>
      <dgm:t>
        <a:bodyPr/>
        <a:lstStyle/>
        <a:p>
          <a:r>
            <a:rPr lang="zh-TW" altLang="en-US" dirty="0" smtClean="0">
              <a:latin typeface="BiauKai"/>
              <a:ea typeface="BiauKai"/>
              <a:cs typeface="BiauKai"/>
            </a:rPr>
            <a:t>智能不足</a:t>
          </a:r>
          <a:endParaRPr lang="zh-TW" altLang="en-US" dirty="0">
            <a:latin typeface="BiauKai"/>
            <a:ea typeface="BiauKai"/>
            <a:cs typeface="BiauKai"/>
          </a:endParaRPr>
        </a:p>
      </dgm:t>
    </dgm:pt>
    <dgm:pt modelId="{94F9E95A-AA03-2741-8CD6-4DAFAC45316F}" type="parTrans" cxnId="{0272F50C-D53C-7346-8EF8-3B803114E7B7}">
      <dgm:prSet/>
      <dgm:spPr/>
      <dgm:t>
        <a:bodyPr/>
        <a:lstStyle/>
        <a:p>
          <a:endParaRPr lang="zh-TW" altLang="en-US">
            <a:latin typeface="BiauKai"/>
            <a:ea typeface="BiauKai"/>
            <a:cs typeface="BiauKai"/>
          </a:endParaRPr>
        </a:p>
      </dgm:t>
    </dgm:pt>
    <dgm:pt modelId="{2895749E-CC33-8C4D-8D0D-69A274F112A3}" type="sibTrans" cxnId="{0272F50C-D53C-7346-8EF8-3B803114E7B7}">
      <dgm:prSet/>
      <dgm:spPr/>
      <dgm:t>
        <a:bodyPr/>
        <a:lstStyle/>
        <a:p>
          <a:endParaRPr lang="zh-TW" altLang="en-US">
            <a:latin typeface="BiauKai"/>
            <a:ea typeface="BiauKai"/>
            <a:cs typeface="BiauKai"/>
          </a:endParaRPr>
        </a:p>
      </dgm:t>
    </dgm:pt>
    <dgm:pt modelId="{2D4A558D-4B57-5347-8C89-25F14E3FF01B}">
      <dgm:prSet phldrT="[文字]" custT="1"/>
      <dgm:spPr/>
      <dgm:t>
        <a:bodyPr/>
        <a:lstStyle/>
        <a:p>
          <a:r>
            <a:rPr lang="zh-TW" altLang="en-US" sz="1200" dirty="0" smtClean="0">
              <a:latin typeface="BiauKai"/>
              <a:ea typeface="BiauKai"/>
              <a:cs typeface="BiauKai"/>
            </a:rPr>
            <a:t>整體發展（</a:t>
          </a:r>
          <a:r>
            <a:rPr lang="en-US" altLang="zh-TW" sz="1200" dirty="0" smtClean="0">
              <a:latin typeface="BiauKai"/>
              <a:ea typeface="BiauKai"/>
              <a:cs typeface="BiauKai"/>
            </a:rPr>
            <a:t>5</a:t>
          </a:r>
          <a:r>
            <a:rPr lang="zh-TW" altLang="en-US" sz="1200" dirty="0" smtClean="0">
              <a:latin typeface="BiauKai"/>
              <a:ea typeface="BiauKai"/>
              <a:cs typeface="BiauKai"/>
            </a:rPr>
            <a:t>歲以下）</a:t>
          </a:r>
          <a:endParaRPr lang="zh-TW" altLang="en-US" sz="1200" dirty="0">
            <a:latin typeface="BiauKai"/>
            <a:ea typeface="BiauKai"/>
            <a:cs typeface="BiauKai"/>
          </a:endParaRPr>
        </a:p>
      </dgm:t>
    </dgm:pt>
    <dgm:pt modelId="{7BE66F32-89BE-7341-909A-FF1D64E4B938}" type="parTrans" cxnId="{113DDA3C-76D0-E446-A24E-908F2849BEEB}">
      <dgm:prSet/>
      <dgm:spPr/>
      <dgm:t>
        <a:bodyPr/>
        <a:lstStyle/>
        <a:p>
          <a:endParaRPr lang="zh-TW" altLang="en-US">
            <a:latin typeface="BiauKai"/>
            <a:ea typeface="BiauKai"/>
            <a:cs typeface="BiauKai"/>
          </a:endParaRPr>
        </a:p>
      </dgm:t>
    </dgm:pt>
    <dgm:pt modelId="{B2BBD0BF-0AF8-8844-87C8-B59D8F23F911}" type="sibTrans" cxnId="{113DDA3C-76D0-E446-A24E-908F2849BEEB}">
      <dgm:prSet/>
      <dgm:spPr/>
      <dgm:t>
        <a:bodyPr/>
        <a:lstStyle/>
        <a:p>
          <a:endParaRPr lang="zh-TW" altLang="en-US">
            <a:latin typeface="BiauKai"/>
            <a:ea typeface="BiauKai"/>
            <a:cs typeface="BiauKai"/>
          </a:endParaRPr>
        </a:p>
      </dgm:t>
    </dgm:pt>
    <dgm:pt modelId="{5BEEDB37-B5DC-D94D-A375-F6AE8AAA5C9C}">
      <dgm:prSet phldrT="[文字]"/>
      <dgm:spPr/>
      <dgm:t>
        <a:bodyPr/>
        <a:lstStyle/>
        <a:p>
          <a:r>
            <a:rPr lang="zh-TW" altLang="en-US" dirty="0" smtClean="0">
              <a:latin typeface="BiauKai"/>
              <a:ea typeface="BiauKai"/>
              <a:cs typeface="BiauKai"/>
            </a:rPr>
            <a:t>注意力缺陷</a:t>
          </a:r>
          <a:r>
            <a:rPr lang="en-US" altLang="zh-TW" dirty="0" smtClean="0">
              <a:latin typeface="BiauKai"/>
              <a:ea typeface="BiauKai"/>
              <a:cs typeface="BiauKai"/>
            </a:rPr>
            <a:t>/</a:t>
          </a:r>
          <a:r>
            <a:rPr lang="zh-TW" altLang="en-US" dirty="0" smtClean="0">
              <a:latin typeface="BiauKai"/>
              <a:ea typeface="BiauKai"/>
              <a:cs typeface="BiauKai"/>
            </a:rPr>
            <a:t>過動障礙</a:t>
          </a:r>
          <a:endParaRPr lang="zh-TW" altLang="en-US" dirty="0">
            <a:latin typeface="BiauKai"/>
            <a:ea typeface="BiauKai"/>
            <a:cs typeface="BiauKai"/>
          </a:endParaRPr>
        </a:p>
      </dgm:t>
    </dgm:pt>
    <dgm:pt modelId="{46B4D957-7751-484B-AB23-CA36704283E6}" type="parTrans" cxnId="{A8EEAE5C-682A-EA4F-B728-49E3E26CF8B2}">
      <dgm:prSet/>
      <dgm:spPr/>
      <dgm:t>
        <a:bodyPr/>
        <a:lstStyle/>
        <a:p>
          <a:endParaRPr lang="zh-TW" altLang="en-US">
            <a:latin typeface="BiauKai"/>
            <a:ea typeface="BiauKai"/>
            <a:cs typeface="BiauKai"/>
          </a:endParaRPr>
        </a:p>
      </dgm:t>
    </dgm:pt>
    <dgm:pt modelId="{B41CCE10-F798-8E49-8BC5-661418DDFFB2}" type="sibTrans" cxnId="{A8EEAE5C-682A-EA4F-B728-49E3E26CF8B2}">
      <dgm:prSet/>
      <dgm:spPr/>
      <dgm:t>
        <a:bodyPr/>
        <a:lstStyle/>
        <a:p>
          <a:endParaRPr lang="zh-TW" altLang="en-US">
            <a:latin typeface="BiauKai"/>
            <a:ea typeface="BiauKai"/>
            <a:cs typeface="BiauKai"/>
          </a:endParaRPr>
        </a:p>
      </dgm:t>
    </dgm:pt>
    <dgm:pt modelId="{C5996DBE-DC37-CE41-8C39-35B83BDFE7CA}">
      <dgm:prSet phldrT="[文字]" custT="1"/>
      <dgm:spPr/>
      <dgm:t>
        <a:bodyPr/>
        <a:lstStyle/>
        <a:p>
          <a:r>
            <a:rPr lang="zh-TW" altLang="en-US" sz="1200" dirty="0" smtClean="0">
              <a:latin typeface="BiauKai"/>
              <a:ea typeface="BiauKai"/>
              <a:cs typeface="BiauKai"/>
            </a:rPr>
            <a:t>注意力缺陷：忽略細節、困難維持專注、別人講話似乎沒在聽、無法完成交辦作業、缺乏組織、迴避需持續使用腦力的工作、忘東忘西、容易被外界吸引、經常需要提醒。</a:t>
          </a:r>
          <a:endParaRPr lang="zh-TW" altLang="en-US" sz="1200" dirty="0">
            <a:latin typeface="BiauKai"/>
            <a:ea typeface="BiauKai"/>
            <a:cs typeface="BiauKai"/>
          </a:endParaRPr>
        </a:p>
      </dgm:t>
    </dgm:pt>
    <dgm:pt modelId="{F4C95B1A-8D2F-524A-9F9C-8C0ABD7E9B19}" type="parTrans" cxnId="{A9BCD7D2-89D0-8346-9D2D-F7691D78CD0E}">
      <dgm:prSet/>
      <dgm:spPr/>
      <dgm:t>
        <a:bodyPr/>
        <a:lstStyle/>
        <a:p>
          <a:endParaRPr lang="zh-TW" altLang="en-US">
            <a:latin typeface="BiauKai"/>
            <a:ea typeface="BiauKai"/>
            <a:cs typeface="BiauKai"/>
          </a:endParaRPr>
        </a:p>
      </dgm:t>
    </dgm:pt>
    <dgm:pt modelId="{3FFCA4C8-B558-0247-8121-F11DFAB8204C}" type="sibTrans" cxnId="{A9BCD7D2-89D0-8346-9D2D-F7691D78CD0E}">
      <dgm:prSet/>
      <dgm:spPr/>
      <dgm:t>
        <a:bodyPr/>
        <a:lstStyle/>
        <a:p>
          <a:endParaRPr lang="zh-TW" altLang="en-US">
            <a:latin typeface="BiauKai"/>
            <a:ea typeface="BiauKai"/>
            <a:cs typeface="BiauKai"/>
          </a:endParaRPr>
        </a:p>
      </dgm:t>
    </dgm:pt>
    <dgm:pt modelId="{09C10598-8A92-4E4B-BE10-6C4EA7ABC137}">
      <dgm:prSet phldrT="[文字]"/>
      <dgm:spPr/>
      <dgm:t>
        <a:bodyPr/>
        <a:lstStyle/>
        <a:p>
          <a:r>
            <a:rPr lang="zh-TW" altLang="en-US" dirty="0" smtClean="0">
              <a:latin typeface="BiauKai"/>
              <a:ea typeface="BiauKai"/>
              <a:cs typeface="BiauKai"/>
            </a:rPr>
            <a:t>特定學習障礙</a:t>
          </a:r>
          <a:endParaRPr lang="zh-TW" altLang="en-US" dirty="0">
            <a:latin typeface="BiauKai"/>
            <a:ea typeface="BiauKai"/>
            <a:cs typeface="BiauKai"/>
          </a:endParaRPr>
        </a:p>
      </dgm:t>
    </dgm:pt>
    <dgm:pt modelId="{A11DA1F7-9768-9743-B1E7-48C00D34BE18}" type="parTrans" cxnId="{9FBFA10A-4338-684F-88F8-DE31CE6F7B2E}">
      <dgm:prSet/>
      <dgm:spPr/>
      <dgm:t>
        <a:bodyPr/>
        <a:lstStyle/>
        <a:p>
          <a:endParaRPr lang="zh-TW" altLang="en-US">
            <a:latin typeface="BiauKai"/>
            <a:ea typeface="BiauKai"/>
            <a:cs typeface="BiauKai"/>
          </a:endParaRPr>
        </a:p>
      </dgm:t>
    </dgm:pt>
    <dgm:pt modelId="{EA49C527-B1AF-2B4E-8957-DE37F00CBFBE}" type="sibTrans" cxnId="{9FBFA10A-4338-684F-88F8-DE31CE6F7B2E}">
      <dgm:prSet/>
      <dgm:spPr/>
      <dgm:t>
        <a:bodyPr/>
        <a:lstStyle/>
        <a:p>
          <a:endParaRPr lang="zh-TW" altLang="en-US">
            <a:latin typeface="BiauKai"/>
            <a:ea typeface="BiauKai"/>
            <a:cs typeface="BiauKai"/>
          </a:endParaRPr>
        </a:p>
      </dgm:t>
    </dgm:pt>
    <dgm:pt modelId="{0328437B-7D2D-B747-9F44-99598310DF4F}">
      <dgm:prSet phldrT="[文字]" custT="1"/>
      <dgm:spPr/>
      <dgm:t>
        <a:bodyPr/>
        <a:lstStyle/>
        <a:p>
          <a:r>
            <a:rPr lang="zh-TW" altLang="en-US" sz="1200" dirty="0" smtClean="0">
              <a:latin typeface="BiauKai"/>
              <a:ea typeface="BiauKai"/>
              <a:cs typeface="BiauKai"/>
            </a:rPr>
            <a:t>學習及課業技巧使用有困難：閱讀、書寫、數字概念及運算、數字推理</a:t>
          </a:r>
          <a:endParaRPr lang="zh-TW" altLang="en-US" sz="1200" dirty="0">
            <a:latin typeface="BiauKai"/>
            <a:ea typeface="BiauKai"/>
            <a:cs typeface="BiauKai"/>
          </a:endParaRPr>
        </a:p>
      </dgm:t>
    </dgm:pt>
    <dgm:pt modelId="{A7672475-7F78-9045-9D6E-E200C673EF8D}" type="parTrans" cxnId="{6FAEB1E7-49E9-1044-B45C-7F96B2E3C6E9}">
      <dgm:prSet/>
      <dgm:spPr/>
      <dgm:t>
        <a:bodyPr/>
        <a:lstStyle/>
        <a:p>
          <a:endParaRPr lang="zh-TW" altLang="en-US">
            <a:latin typeface="BiauKai"/>
            <a:ea typeface="BiauKai"/>
            <a:cs typeface="BiauKai"/>
          </a:endParaRPr>
        </a:p>
      </dgm:t>
    </dgm:pt>
    <dgm:pt modelId="{6E4FCB5B-28D7-3A42-9193-A9C9C251135D}" type="sibTrans" cxnId="{6FAEB1E7-49E9-1044-B45C-7F96B2E3C6E9}">
      <dgm:prSet/>
      <dgm:spPr/>
      <dgm:t>
        <a:bodyPr/>
        <a:lstStyle/>
        <a:p>
          <a:endParaRPr lang="zh-TW" altLang="en-US">
            <a:latin typeface="BiauKai"/>
            <a:ea typeface="BiauKai"/>
            <a:cs typeface="BiauKai"/>
          </a:endParaRPr>
        </a:p>
      </dgm:t>
    </dgm:pt>
    <dgm:pt modelId="{5ED23FA0-4177-5643-9E7E-B2CA271EDA90}">
      <dgm:prSet/>
      <dgm:spPr/>
      <dgm:t>
        <a:bodyPr/>
        <a:lstStyle/>
        <a:p>
          <a:r>
            <a:rPr lang="zh-TW" altLang="en-US" dirty="0" smtClean="0">
              <a:latin typeface="BiauKai"/>
              <a:ea typeface="BiauKai"/>
              <a:cs typeface="BiauKai"/>
            </a:rPr>
            <a:t>溝通障礙</a:t>
          </a:r>
          <a:endParaRPr lang="zh-TW" altLang="en-US" dirty="0">
            <a:latin typeface="BiauKai"/>
            <a:ea typeface="BiauKai"/>
            <a:cs typeface="BiauKai"/>
          </a:endParaRPr>
        </a:p>
      </dgm:t>
    </dgm:pt>
    <dgm:pt modelId="{C14E7A3C-9C14-5D44-B742-44EA158D49B5}" type="parTrans" cxnId="{81C1C1F2-A89A-D24F-8811-E63CC8DD97F4}">
      <dgm:prSet/>
      <dgm:spPr/>
      <dgm:t>
        <a:bodyPr/>
        <a:lstStyle/>
        <a:p>
          <a:endParaRPr lang="zh-TW" altLang="en-US">
            <a:latin typeface="BiauKai"/>
            <a:ea typeface="BiauKai"/>
            <a:cs typeface="BiauKai"/>
          </a:endParaRPr>
        </a:p>
      </dgm:t>
    </dgm:pt>
    <dgm:pt modelId="{A259DA42-7BBB-DC49-8871-75D58420A62D}" type="sibTrans" cxnId="{81C1C1F2-A89A-D24F-8811-E63CC8DD97F4}">
      <dgm:prSet/>
      <dgm:spPr/>
      <dgm:t>
        <a:bodyPr/>
        <a:lstStyle/>
        <a:p>
          <a:endParaRPr lang="zh-TW" altLang="en-US">
            <a:latin typeface="BiauKai"/>
            <a:ea typeface="BiauKai"/>
            <a:cs typeface="BiauKai"/>
          </a:endParaRPr>
        </a:p>
      </dgm:t>
    </dgm:pt>
    <dgm:pt modelId="{DCC8E032-E0E4-3F41-B43A-E9C933C9C5F4}">
      <dgm:prSet/>
      <dgm:spPr/>
      <dgm:t>
        <a:bodyPr/>
        <a:lstStyle/>
        <a:p>
          <a:r>
            <a:rPr lang="zh-TW" altLang="en-US" dirty="0" smtClean="0">
              <a:latin typeface="BiauKai"/>
              <a:ea typeface="BiauKai"/>
              <a:cs typeface="BiauKai"/>
            </a:rPr>
            <a:t>自閉症光譜</a:t>
          </a:r>
        </a:p>
        <a:p>
          <a:r>
            <a:rPr lang="zh-TW" altLang="en-US" dirty="0" smtClean="0">
              <a:latin typeface="BiauKai"/>
              <a:ea typeface="BiauKai"/>
              <a:cs typeface="BiauKai"/>
            </a:rPr>
            <a:t>疾患</a:t>
          </a:r>
          <a:endParaRPr lang="zh-TW" altLang="en-US" dirty="0">
            <a:latin typeface="BiauKai"/>
            <a:ea typeface="BiauKai"/>
            <a:cs typeface="BiauKai"/>
          </a:endParaRPr>
        </a:p>
      </dgm:t>
    </dgm:pt>
    <dgm:pt modelId="{38DF0918-7CA6-684D-9C43-7988852EA2FF}" type="parTrans" cxnId="{4C70880A-30F9-074F-8F77-6D58353843DD}">
      <dgm:prSet/>
      <dgm:spPr/>
      <dgm:t>
        <a:bodyPr/>
        <a:lstStyle/>
        <a:p>
          <a:endParaRPr lang="zh-TW" altLang="en-US">
            <a:latin typeface="BiauKai"/>
            <a:ea typeface="BiauKai"/>
            <a:cs typeface="BiauKai"/>
          </a:endParaRPr>
        </a:p>
      </dgm:t>
    </dgm:pt>
    <dgm:pt modelId="{2EEF1EED-84C7-8343-8821-EFFBFC87CBB0}" type="sibTrans" cxnId="{4C70880A-30F9-074F-8F77-6D58353843DD}">
      <dgm:prSet/>
      <dgm:spPr/>
      <dgm:t>
        <a:bodyPr/>
        <a:lstStyle/>
        <a:p>
          <a:endParaRPr lang="zh-TW" altLang="en-US">
            <a:latin typeface="BiauKai"/>
            <a:ea typeface="BiauKai"/>
            <a:cs typeface="BiauKai"/>
          </a:endParaRPr>
        </a:p>
      </dgm:t>
    </dgm:pt>
    <dgm:pt modelId="{BCEF3120-03DB-BB4D-BFBA-F03A8B850470}">
      <dgm:prSet/>
      <dgm:spPr/>
      <dgm:t>
        <a:bodyPr/>
        <a:lstStyle/>
        <a:p>
          <a:r>
            <a:rPr lang="zh-TW" altLang="en-US" dirty="0" smtClean="0">
              <a:latin typeface="BiauKai"/>
              <a:ea typeface="BiauKai"/>
              <a:cs typeface="BiauKai"/>
            </a:rPr>
            <a:t>動作障礙</a:t>
          </a:r>
          <a:endParaRPr lang="zh-TW" altLang="en-US" dirty="0">
            <a:latin typeface="BiauKai"/>
            <a:ea typeface="BiauKai"/>
            <a:cs typeface="BiauKai"/>
          </a:endParaRPr>
        </a:p>
      </dgm:t>
    </dgm:pt>
    <dgm:pt modelId="{DE30B979-6FD2-864F-ACCB-412DA73FBCD5}" type="parTrans" cxnId="{F88330E2-6BB6-6C47-A801-642F16054679}">
      <dgm:prSet/>
      <dgm:spPr/>
      <dgm:t>
        <a:bodyPr/>
        <a:lstStyle/>
        <a:p>
          <a:endParaRPr lang="zh-TW" altLang="en-US">
            <a:latin typeface="BiauKai"/>
            <a:ea typeface="BiauKai"/>
            <a:cs typeface="BiauKai"/>
          </a:endParaRPr>
        </a:p>
      </dgm:t>
    </dgm:pt>
    <dgm:pt modelId="{9AE74243-B1CD-CC49-A326-7E594FF7DBE5}" type="sibTrans" cxnId="{F88330E2-6BB6-6C47-A801-642F16054679}">
      <dgm:prSet/>
      <dgm:spPr/>
      <dgm:t>
        <a:bodyPr/>
        <a:lstStyle/>
        <a:p>
          <a:endParaRPr lang="zh-TW" altLang="en-US">
            <a:latin typeface="BiauKai"/>
            <a:ea typeface="BiauKai"/>
            <a:cs typeface="BiauKai"/>
          </a:endParaRPr>
        </a:p>
      </dgm:t>
    </dgm:pt>
    <dgm:pt modelId="{40F4C741-96FA-FB43-88B1-2723E3506FD2}">
      <dgm:prSet phldrT="[文字]" custT="1"/>
      <dgm:spPr/>
      <dgm:t>
        <a:bodyPr/>
        <a:lstStyle/>
        <a:p>
          <a:r>
            <a:rPr lang="zh-TW" altLang="en-US" sz="1200" b="0" i="0" dirty="0" smtClean="0">
              <a:latin typeface="BiauKai"/>
              <a:ea typeface="BiauKai"/>
              <a:cs typeface="BiauKai"/>
            </a:rPr>
            <a:t>語言發展障礙症、言語發音障礙症、兒童期初發型語暢障礙症（口吃）、社交（語用）溝通障礙症、非特定的溝通障礙症</a:t>
          </a:r>
          <a:endParaRPr lang="zh-TW" altLang="en-US" sz="1200" dirty="0">
            <a:latin typeface="BiauKai"/>
            <a:ea typeface="BiauKai"/>
            <a:cs typeface="BiauKai"/>
          </a:endParaRPr>
        </a:p>
      </dgm:t>
    </dgm:pt>
    <dgm:pt modelId="{C18B3A5E-3027-B64C-B506-CC25D8FB03AF}" type="parTrans" cxnId="{4394FC15-374B-DD44-B99C-156C9403593E}">
      <dgm:prSet/>
      <dgm:spPr/>
      <dgm:t>
        <a:bodyPr/>
        <a:lstStyle/>
        <a:p>
          <a:endParaRPr lang="zh-TW" altLang="en-US">
            <a:latin typeface="BiauKai"/>
            <a:ea typeface="BiauKai"/>
            <a:cs typeface="BiauKai"/>
          </a:endParaRPr>
        </a:p>
      </dgm:t>
    </dgm:pt>
    <dgm:pt modelId="{E761D12F-2556-B24E-91A7-BC84405CFE0D}" type="sibTrans" cxnId="{4394FC15-374B-DD44-B99C-156C9403593E}">
      <dgm:prSet/>
      <dgm:spPr/>
      <dgm:t>
        <a:bodyPr/>
        <a:lstStyle/>
        <a:p>
          <a:endParaRPr lang="zh-TW" altLang="en-US">
            <a:latin typeface="BiauKai"/>
            <a:ea typeface="BiauKai"/>
            <a:cs typeface="BiauKai"/>
          </a:endParaRPr>
        </a:p>
      </dgm:t>
    </dgm:pt>
    <dgm:pt modelId="{EDAB6C35-42F8-4244-8474-5317D30B3860}">
      <dgm:prSet custT="1"/>
      <dgm:spPr/>
      <dgm:t>
        <a:bodyPr/>
        <a:lstStyle/>
        <a:p>
          <a:r>
            <a:rPr lang="zh-TW" altLang="en-US" sz="1200" dirty="0" smtClean="0">
              <a:latin typeface="BiauKai"/>
              <a:ea typeface="BiauKai"/>
              <a:cs typeface="BiauKai"/>
            </a:rPr>
            <a:t>動作協調發展障礙症、重覆動作障礙症、抽搐症</a:t>
          </a:r>
          <a:r>
            <a:rPr lang="en-US" altLang="zh-TW" sz="1200" dirty="0" smtClean="0">
              <a:latin typeface="BiauKai"/>
              <a:ea typeface="BiauKai"/>
              <a:cs typeface="BiauKai"/>
            </a:rPr>
            <a:t>(</a:t>
          </a:r>
          <a:r>
            <a:rPr lang="zh-TW" altLang="en-US" sz="1200" dirty="0" smtClean="0">
              <a:latin typeface="BiauKai"/>
              <a:ea typeface="BiauKai"/>
              <a:cs typeface="BiauKai"/>
            </a:rPr>
            <a:t>土瑞氏症、持續</a:t>
          </a:r>
          <a:r>
            <a:rPr lang="en-US" altLang="zh-TW" sz="1200" dirty="0" smtClean="0">
              <a:latin typeface="BiauKai"/>
              <a:ea typeface="BiauKai"/>
              <a:cs typeface="BiauKai"/>
            </a:rPr>
            <a:t>(</a:t>
          </a:r>
          <a:r>
            <a:rPr lang="zh-TW" altLang="en-US" sz="1200" dirty="0" smtClean="0">
              <a:latin typeface="BiauKai"/>
              <a:ea typeface="BiauKai"/>
              <a:cs typeface="BiauKai"/>
            </a:rPr>
            <a:t>慢性</a:t>
          </a:r>
          <a:r>
            <a:rPr lang="en-US" altLang="zh-TW" sz="1200" dirty="0" smtClean="0">
              <a:latin typeface="BiauKai"/>
              <a:ea typeface="BiauKai"/>
              <a:cs typeface="BiauKai"/>
            </a:rPr>
            <a:t>)</a:t>
          </a:r>
          <a:r>
            <a:rPr lang="zh-TW" altLang="en-US" sz="1200" dirty="0" smtClean="0">
              <a:latin typeface="BiauKai"/>
              <a:ea typeface="BiauKai"/>
              <a:cs typeface="BiauKai"/>
            </a:rPr>
            <a:t>動作或發聲抽搐症、暫時性抽搐症、其他特定的抽搐症</a:t>
          </a:r>
          <a:r>
            <a:rPr lang="en-US" altLang="zh-TW" sz="1200" dirty="0" smtClean="0">
              <a:latin typeface="BiauKai"/>
              <a:ea typeface="BiauKai"/>
              <a:cs typeface="BiauKai"/>
            </a:rPr>
            <a:t>)</a:t>
          </a:r>
          <a:r>
            <a:rPr lang="zh-TW" altLang="en-US" sz="1200" dirty="0" smtClean="0">
              <a:latin typeface="BiauKai"/>
              <a:ea typeface="BiauKai"/>
              <a:cs typeface="BiauKai"/>
            </a:rPr>
            <a:t>、非特定的抽搐症</a:t>
          </a:r>
          <a:endParaRPr lang="zh-TW" altLang="en-US" sz="1200" dirty="0">
            <a:latin typeface="BiauKai"/>
            <a:ea typeface="BiauKai"/>
            <a:cs typeface="BiauKai"/>
          </a:endParaRPr>
        </a:p>
      </dgm:t>
    </dgm:pt>
    <dgm:pt modelId="{D4C2E4E5-4123-9F4E-8692-BE2B5AD950DF}" type="parTrans" cxnId="{FA889CFA-80A7-F944-8D2E-819C7C0AA460}">
      <dgm:prSet/>
      <dgm:spPr/>
      <dgm:t>
        <a:bodyPr/>
        <a:lstStyle/>
        <a:p>
          <a:endParaRPr lang="zh-TW" altLang="en-US">
            <a:latin typeface="BiauKai"/>
            <a:ea typeface="BiauKai"/>
            <a:cs typeface="BiauKai"/>
          </a:endParaRPr>
        </a:p>
      </dgm:t>
    </dgm:pt>
    <dgm:pt modelId="{11CB7ABF-6DE6-DD41-871B-598F886A277A}" type="sibTrans" cxnId="{FA889CFA-80A7-F944-8D2E-819C7C0AA460}">
      <dgm:prSet/>
      <dgm:spPr/>
      <dgm:t>
        <a:bodyPr/>
        <a:lstStyle/>
        <a:p>
          <a:endParaRPr lang="zh-TW" altLang="en-US">
            <a:latin typeface="BiauKai"/>
            <a:ea typeface="BiauKai"/>
            <a:cs typeface="BiauKai"/>
          </a:endParaRPr>
        </a:p>
      </dgm:t>
    </dgm:pt>
    <dgm:pt modelId="{FDAC19E3-BA6D-894A-B88A-52C3B44DB1C1}">
      <dgm:prSet custT="1"/>
      <dgm:spPr/>
      <dgm:t>
        <a:bodyPr/>
        <a:lstStyle/>
        <a:p>
          <a:r>
            <a:rPr lang="zh-TW" altLang="en-US" sz="1200" dirty="0" smtClean="0">
              <a:latin typeface="BiauKai"/>
              <a:ea typeface="BiauKai"/>
              <a:cs typeface="BiauKai"/>
            </a:rPr>
            <a:t>社會情緒相互性、社交用的非語言溝通行為 、發展與維繫關係的能力  </a:t>
          </a:r>
          <a:endParaRPr lang="zh-TW" altLang="en-US" sz="1200" dirty="0">
            <a:latin typeface="BiauKai"/>
            <a:ea typeface="BiauKai"/>
            <a:cs typeface="BiauKai"/>
          </a:endParaRPr>
        </a:p>
      </dgm:t>
    </dgm:pt>
    <dgm:pt modelId="{0C8C029E-B7AA-E544-A847-99001FCD6216}" type="parTrans" cxnId="{C5F5FAED-033C-5145-B066-AB4B7BCA9302}">
      <dgm:prSet/>
      <dgm:spPr/>
      <dgm:t>
        <a:bodyPr/>
        <a:lstStyle/>
        <a:p>
          <a:endParaRPr lang="zh-TW" altLang="en-US">
            <a:latin typeface="BiauKai"/>
            <a:ea typeface="BiauKai"/>
            <a:cs typeface="BiauKai"/>
          </a:endParaRPr>
        </a:p>
      </dgm:t>
    </dgm:pt>
    <dgm:pt modelId="{C613B205-88A4-CB45-AC40-825C63E22AB2}" type="sibTrans" cxnId="{C5F5FAED-033C-5145-B066-AB4B7BCA9302}">
      <dgm:prSet/>
      <dgm:spPr/>
      <dgm:t>
        <a:bodyPr/>
        <a:lstStyle/>
        <a:p>
          <a:endParaRPr lang="zh-TW" altLang="en-US">
            <a:latin typeface="BiauKai"/>
            <a:ea typeface="BiauKai"/>
            <a:cs typeface="BiauKai"/>
          </a:endParaRPr>
        </a:p>
      </dgm:t>
    </dgm:pt>
    <dgm:pt modelId="{699E9FF8-3761-6043-BBF1-774A0C806D62}">
      <dgm:prSet custT="1"/>
      <dgm:spPr/>
      <dgm:t>
        <a:bodyPr/>
        <a:lstStyle/>
        <a:p>
          <a:r>
            <a:rPr lang="zh-TW" altLang="en-US" sz="1200" dirty="0" smtClean="0">
              <a:latin typeface="BiauKai"/>
              <a:ea typeface="BiauKai"/>
              <a:cs typeface="BiauKai"/>
            </a:rPr>
            <a:t>刻板和重覆的動作舉止、物體的使用或語言；在語言或非語言的儀式性的堅持；高度限制、固著於興趣中；過高或過低感覺刺激輸入或環境中有不尋常感覺方面的興趣</a:t>
          </a:r>
          <a:endParaRPr lang="zh-TW" altLang="en-US" sz="1200" dirty="0">
            <a:latin typeface="BiauKai"/>
            <a:ea typeface="BiauKai"/>
            <a:cs typeface="BiauKai"/>
          </a:endParaRPr>
        </a:p>
      </dgm:t>
    </dgm:pt>
    <dgm:pt modelId="{F83DCD2F-3207-CA4B-9455-1A722CED0D3A}" type="parTrans" cxnId="{6CD12755-D544-E04E-A6BD-4EEC5FD9AB13}">
      <dgm:prSet/>
      <dgm:spPr/>
      <dgm:t>
        <a:bodyPr/>
        <a:lstStyle/>
        <a:p>
          <a:endParaRPr lang="zh-TW" altLang="en-US">
            <a:latin typeface="BiauKai"/>
            <a:ea typeface="BiauKai"/>
            <a:cs typeface="BiauKai"/>
          </a:endParaRPr>
        </a:p>
      </dgm:t>
    </dgm:pt>
    <dgm:pt modelId="{B99947CB-889A-EB4C-8C50-71EC50A6B14F}" type="sibTrans" cxnId="{6CD12755-D544-E04E-A6BD-4EEC5FD9AB13}">
      <dgm:prSet/>
      <dgm:spPr/>
      <dgm:t>
        <a:bodyPr/>
        <a:lstStyle/>
        <a:p>
          <a:endParaRPr lang="zh-TW" altLang="en-US">
            <a:latin typeface="BiauKai"/>
            <a:ea typeface="BiauKai"/>
            <a:cs typeface="BiauKai"/>
          </a:endParaRPr>
        </a:p>
      </dgm:t>
    </dgm:pt>
    <dgm:pt modelId="{6A5BD0A9-41B2-5F4E-BCB3-260BDF2440EC}">
      <dgm:prSet custT="1"/>
      <dgm:spPr/>
      <dgm:t>
        <a:bodyPr/>
        <a:lstStyle/>
        <a:p>
          <a:r>
            <a:rPr lang="zh-TW" altLang="en-US" sz="1200" dirty="0" smtClean="0">
              <a:latin typeface="BiauKai"/>
              <a:ea typeface="BiauKai"/>
              <a:cs typeface="BiauKai"/>
            </a:rPr>
            <a:t>過動</a:t>
          </a:r>
          <a:r>
            <a:rPr lang="en-US" altLang="zh-TW" sz="1200" dirty="0" smtClean="0">
              <a:latin typeface="BiauKai"/>
              <a:ea typeface="BiauKai"/>
              <a:cs typeface="BiauKai"/>
            </a:rPr>
            <a:t>\</a:t>
          </a:r>
          <a:r>
            <a:rPr lang="zh-TW" altLang="en-US" sz="1200" dirty="0" smtClean="0">
              <a:latin typeface="BiauKai"/>
              <a:ea typeface="BiauKai"/>
              <a:cs typeface="BiauKai"/>
            </a:rPr>
            <a:t>衝動：動來動去、坐不住、跑來跑去、無法安靜地參與活動、活動量大、話多、搶話、不能等待、干擾他人、插嘴</a:t>
          </a:r>
          <a:endParaRPr lang="zh-TW" altLang="en-US" sz="1200" dirty="0">
            <a:latin typeface="BiauKai"/>
            <a:ea typeface="BiauKai"/>
            <a:cs typeface="BiauKai"/>
          </a:endParaRPr>
        </a:p>
      </dgm:t>
    </dgm:pt>
    <dgm:pt modelId="{6E9E6C73-3A88-C04E-8438-F1676CF3A201}" type="parTrans" cxnId="{2E7B5789-BAD3-6041-86C0-5AF2FD009109}">
      <dgm:prSet/>
      <dgm:spPr/>
      <dgm:t>
        <a:bodyPr/>
        <a:lstStyle/>
        <a:p>
          <a:endParaRPr lang="zh-TW" altLang="en-US">
            <a:latin typeface="BiauKai"/>
            <a:ea typeface="BiauKai"/>
            <a:cs typeface="BiauKai"/>
          </a:endParaRPr>
        </a:p>
      </dgm:t>
    </dgm:pt>
    <dgm:pt modelId="{E1DAFAB3-FFEF-3C46-9400-AC96D7E44509}" type="sibTrans" cxnId="{2E7B5789-BAD3-6041-86C0-5AF2FD009109}">
      <dgm:prSet/>
      <dgm:spPr/>
      <dgm:t>
        <a:bodyPr/>
        <a:lstStyle/>
        <a:p>
          <a:endParaRPr lang="zh-TW" altLang="en-US">
            <a:latin typeface="BiauKai"/>
            <a:ea typeface="BiauKai"/>
            <a:cs typeface="BiauKai"/>
          </a:endParaRPr>
        </a:p>
      </dgm:t>
    </dgm:pt>
    <dgm:pt modelId="{98ECFA40-6BB2-3447-8AC7-FE2954A4D7B4}">
      <dgm:prSet custT="1"/>
      <dgm:spPr/>
      <dgm:t>
        <a:bodyPr/>
        <a:lstStyle/>
        <a:p>
          <a:r>
            <a:rPr lang="zh-TW" altLang="en-US" sz="1200" dirty="0" smtClean="0">
              <a:latin typeface="BiauKai"/>
              <a:ea typeface="BiauKai"/>
              <a:cs typeface="BiauKai"/>
            </a:rPr>
            <a:t>智能發展障礙：個人化及標準化智力測驗有智力功能缺乏，如推理、問題解決、計畫、抽象思考、判斷、學業學習以及從經驗中學習。</a:t>
          </a:r>
          <a:r>
            <a:rPr lang="en-US" altLang="zh-TW" sz="1200" dirty="0" smtClean="0">
              <a:latin typeface="BiauKai"/>
              <a:ea typeface="BiauKai"/>
              <a:cs typeface="BiauKai"/>
            </a:rPr>
            <a:t>.</a:t>
          </a:r>
          <a:r>
            <a:rPr lang="zh-TW" altLang="en-US" sz="1200" dirty="0" smtClean="0">
              <a:latin typeface="BiauKai"/>
              <a:ea typeface="BiauKai"/>
              <a:cs typeface="BiauKai"/>
            </a:rPr>
            <a:t>個人獨立及社會責任方面，不符合發展以及社會文化標準，而在適應功能的缺乏</a:t>
          </a:r>
          <a:endParaRPr lang="zh-TW" altLang="en-US" sz="1200" dirty="0">
            <a:latin typeface="BiauKai"/>
            <a:ea typeface="BiauKai"/>
            <a:cs typeface="BiauKai"/>
          </a:endParaRPr>
        </a:p>
      </dgm:t>
    </dgm:pt>
    <dgm:pt modelId="{F6E12FA7-7287-0346-8334-4F3E4A7C17BB}" type="parTrans" cxnId="{81EC15EC-88D0-2540-B041-4653A2D5EC41}">
      <dgm:prSet/>
      <dgm:spPr/>
      <dgm:t>
        <a:bodyPr/>
        <a:lstStyle/>
        <a:p>
          <a:endParaRPr lang="zh-TW" altLang="en-US">
            <a:latin typeface="BiauKai"/>
            <a:ea typeface="BiauKai"/>
            <a:cs typeface="BiauKai"/>
          </a:endParaRPr>
        </a:p>
      </dgm:t>
    </dgm:pt>
    <dgm:pt modelId="{62EDE048-2B64-D14C-A203-9B2F548074C5}" type="sibTrans" cxnId="{81EC15EC-88D0-2540-B041-4653A2D5EC41}">
      <dgm:prSet/>
      <dgm:spPr/>
      <dgm:t>
        <a:bodyPr/>
        <a:lstStyle/>
        <a:p>
          <a:endParaRPr lang="zh-TW" altLang="en-US">
            <a:latin typeface="BiauKai"/>
            <a:ea typeface="BiauKai"/>
            <a:cs typeface="BiauKai"/>
          </a:endParaRPr>
        </a:p>
      </dgm:t>
    </dgm:pt>
    <dgm:pt modelId="{0B72BB9E-F310-404A-9101-6C0F3613D5AA}" type="pres">
      <dgm:prSet presAssocID="{9266EE1F-AF30-294D-8DC5-FA6FFE512EE9}" presName="Name0" presStyleCnt="0">
        <dgm:presLayoutVars>
          <dgm:dir/>
          <dgm:animLvl val="lvl"/>
          <dgm:resizeHandles val="exact"/>
        </dgm:presLayoutVars>
      </dgm:prSet>
      <dgm:spPr/>
      <dgm:t>
        <a:bodyPr/>
        <a:lstStyle/>
        <a:p>
          <a:endParaRPr lang="zh-TW" altLang="en-US"/>
        </a:p>
      </dgm:t>
    </dgm:pt>
    <dgm:pt modelId="{879C98A1-CE12-534B-B7E0-7F1E5563D73F}" type="pres">
      <dgm:prSet presAssocID="{DB8254C5-5838-4242-ABD8-7A4A2C6F0C7E}" presName="linNode" presStyleCnt="0"/>
      <dgm:spPr/>
    </dgm:pt>
    <dgm:pt modelId="{007B457E-8149-6541-ACD0-2C186F4FC249}" type="pres">
      <dgm:prSet presAssocID="{DB8254C5-5838-4242-ABD8-7A4A2C6F0C7E}" presName="parentText" presStyleLbl="node1" presStyleIdx="0" presStyleCnt="6" custScaleX="68342" custLinFactNeighborX="-6657" custLinFactNeighborY="925">
        <dgm:presLayoutVars>
          <dgm:chMax val="1"/>
          <dgm:bulletEnabled val="1"/>
        </dgm:presLayoutVars>
      </dgm:prSet>
      <dgm:spPr/>
      <dgm:t>
        <a:bodyPr/>
        <a:lstStyle/>
        <a:p>
          <a:endParaRPr lang="zh-TW" altLang="en-US"/>
        </a:p>
      </dgm:t>
    </dgm:pt>
    <dgm:pt modelId="{436B3D4B-1318-C144-A32E-B49F39DDC0DF}" type="pres">
      <dgm:prSet presAssocID="{DB8254C5-5838-4242-ABD8-7A4A2C6F0C7E}" presName="descendantText" presStyleLbl="alignAccFollowNode1" presStyleIdx="0" presStyleCnt="6" custScaleX="112327" custScaleY="124448">
        <dgm:presLayoutVars>
          <dgm:bulletEnabled val="1"/>
        </dgm:presLayoutVars>
      </dgm:prSet>
      <dgm:spPr/>
      <dgm:t>
        <a:bodyPr/>
        <a:lstStyle/>
        <a:p>
          <a:endParaRPr lang="zh-TW" altLang="en-US"/>
        </a:p>
      </dgm:t>
    </dgm:pt>
    <dgm:pt modelId="{FAA6251B-CC95-7549-AC39-3687E5472596}" type="pres">
      <dgm:prSet presAssocID="{2895749E-CC33-8C4D-8D0D-69A274F112A3}" presName="sp" presStyleCnt="0"/>
      <dgm:spPr/>
    </dgm:pt>
    <dgm:pt modelId="{33650917-987D-BC43-8D2E-0265834E1BB6}" type="pres">
      <dgm:prSet presAssocID="{5ED23FA0-4177-5643-9E7E-B2CA271EDA90}" presName="linNode" presStyleCnt="0"/>
      <dgm:spPr/>
    </dgm:pt>
    <dgm:pt modelId="{3374019E-3DAC-4442-9468-25BB2500779E}" type="pres">
      <dgm:prSet presAssocID="{5ED23FA0-4177-5643-9E7E-B2CA271EDA90}" presName="parentText" presStyleLbl="node1" presStyleIdx="1" presStyleCnt="6" custScaleX="68342" custLinFactNeighborX="-6657" custLinFactNeighborY="925">
        <dgm:presLayoutVars>
          <dgm:chMax val="1"/>
          <dgm:bulletEnabled val="1"/>
        </dgm:presLayoutVars>
      </dgm:prSet>
      <dgm:spPr/>
      <dgm:t>
        <a:bodyPr/>
        <a:lstStyle/>
        <a:p>
          <a:endParaRPr lang="zh-TW" altLang="en-US"/>
        </a:p>
      </dgm:t>
    </dgm:pt>
    <dgm:pt modelId="{0E50B2DD-AA8F-454D-8F2E-877D34A3FFB8}" type="pres">
      <dgm:prSet presAssocID="{5ED23FA0-4177-5643-9E7E-B2CA271EDA90}" presName="descendantText" presStyleLbl="alignAccFollowNode1" presStyleIdx="1" presStyleCnt="6" custScaleX="112327">
        <dgm:presLayoutVars>
          <dgm:bulletEnabled val="1"/>
        </dgm:presLayoutVars>
      </dgm:prSet>
      <dgm:spPr/>
      <dgm:t>
        <a:bodyPr/>
        <a:lstStyle/>
        <a:p>
          <a:endParaRPr lang="zh-TW" altLang="en-US"/>
        </a:p>
      </dgm:t>
    </dgm:pt>
    <dgm:pt modelId="{D933FCB3-0F7E-8146-9244-BAA6EDF587EF}" type="pres">
      <dgm:prSet presAssocID="{A259DA42-7BBB-DC49-8871-75D58420A62D}" presName="sp" presStyleCnt="0"/>
      <dgm:spPr/>
    </dgm:pt>
    <dgm:pt modelId="{4A03F9AC-F83F-CA48-B0A9-90C383BD5241}" type="pres">
      <dgm:prSet presAssocID="{DCC8E032-E0E4-3F41-B43A-E9C933C9C5F4}" presName="linNode" presStyleCnt="0"/>
      <dgm:spPr/>
    </dgm:pt>
    <dgm:pt modelId="{CBFA3F86-834D-EB4F-AE0B-EE02D4CFA2BA}" type="pres">
      <dgm:prSet presAssocID="{DCC8E032-E0E4-3F41-B43A-E9C933C9C5F4}" presName="parentText" presStyleLbl="node1" presStyleIdx="2" presStyleCnt="6" custScaleX="68342" custLinFactNeighborX="-6657" custLinFactNeighborY="925">
        <dgm:presLayoutVars>
          <dgm:chMax val="1"/>
          <dgm:bulletEnabled val="1"/>
        </dgm:presLayoutVars>
      </dgm:prSet>
      <dgm:spPr/>
      <dgm:t>
        <a:bodyPr/>
        <a:lstStyle/>
        <a:p>
          <a:endParaRPr lang="zh-TW" altLang="en-US"/>
        </a:p>
      </dgm:t>
    </dgm:pt>
    <dgm:pt modelId="{63F4BB6A-1175-074A-8968-8EF9FBF55ACE}" type="pres">
      <dgm:prSet presAssocID="{DCC8E032-E0E4-3F41-B43A-E9C933C9C5F4}" presName="descendantText" presStyleLbl="alignAccFollowNode1" presStyleIdx="2" presStyleCnt="6" custScaleX="112327" custScaleY="139092">
        <dgm:presLayoutVars>
          <dgm:bulletEnabled val="1"/>
        </dgm:presLayoutVars>
      </dgm:prSet>
      <dgm:spPr/>
      <dgm:t>
        <a:bodyPr/>
        <a:lstStyle/>
        <a:p>
          <a:endParaRPr lang="zh-TW" altLang="en-US"/>
        </a:p>
      </dgm:t>
    </dgm:pt>
    <dgm:pt modelId="{F6F642C2-DA15-8A46-BD3E-AD3E31CA3C4E}" type="pres">
      <dgm:prSet presAssocID="{2EEF1EED-84C7-8343-8821-EFFBFC87CBB0}" presName="sp" presStyleCnt="0"/>
      <dgm:spPr/>
    </dgm:pt>
    <dgm:pt modelId="{2DE62EB3-C858-9D45-9217-C0095193984E}" type="pres">
      <dgm:prSet presAssocID="{5BEEDB37-B5DC-D94D-A375-F6AE8AAA5C9C}" presName="linNode" presStyleCnt="0"/>
      <dgm:spPr/>
    </dgm:pt>
    <dgm:pt modelId="{24B53CA5-7310-B94A-877A-14190BECB568}" type="pres">
      <dgm:prSet presAssocID="{5BEEDB37-B5DC-D94D-A375-F6AE8AAA5C9C}" presName="parentText" presStyleLbl="node1" presStyleIdx="3" presStyleCnt="6" custScaleX="68342" custLinFactNeighborX="-6657" custLinFactNeighborY="925">
        <dgm:presLayoutVars>
          <dgm:chMax val="1"/>
          <dgm:bulletEnabled val="1"/>
        </dgm:presLayoutVars>
      </dgm:prSet>
      <dgm:spPr/>
      <dgm:t>
        <a:bodyPr/>
        <a:lstStyle/>
        <a:p>
          <a:endParaRPr lang="zh-TW" altLang="en-US"/>
        </a:p>
      </dgm:t>
    </dgm:pt>
    <dgm:pt modelId="{FA9F5C41-01DC-0E4F-814E-629F45AC76B0}" type="pres">
      <dgm:prSet presAssocID="{5BEEDB37-B5DC-D94D-A375-F6AE8AAA5C9C}" presName="descendantText" presStyleLbl="alignAccFollowNode1" presStyleIdx="3" presStyleCnt="6" custScaleX="112327" custScaleY="164655">
        <dgm:presLayoutVars>
          <dgm:bulletEnabled val="1"/>
        </dgm:presLayoutVars>
      </dgm:prSet>
      <dgm:spPr/>
      <dgm:t>
        <a:bodyPr/>
        <a:lstStyle/>
        <a:p>
          <a:endParaRPr lang="zh-TW" altLang="en-US"/>
        </a:p>
      </dgm:t>
    </dgm:pt>
    <dgm:pt modelId="{8FE34B9A-CD52-2C47-8212-80A403E380A0}" type="pres">
      <dgm:prSet presAssocID="{B41CCE10-F798-8E49-8BC5-661418DDFFB2}" presName="sp" presStyleCnt="0"/>
      <dgm:spPr/>
    </dgm:pt>
    <dgm:pt modelId="{6E262E53-1A66-6848-A25E-10A93BB43C76}" type="pres">
      <dgm:prSet presAssocID="{09C10598-8A92-4E4B-BE10-6C4EA7ABC137}" presName="linNode" presStyleCnt="0"/>
      <dgm:spPr/>
    </dgm:pt>
    <dgm:pt modelId="{201FF908-71A7-354A-A8FF-53CF3D568011}" type="pres">
      <dgm:prSet presAssocID="{09C10598-8A92-4E4B-BE10-6C4EA7ABC137}" presName="parentText" presStyleLbl="node1" presStyleIdx="4" presStyleCnt="6" custScaleX="68342" custLinFactNeighborX="-6657" custLinFactNeighborY="925">
        <dgm:presLayoutVars>
          <dgm:chMax val="1"/>
          <dgm:bulletEnabled val="1"/>
        </dgm:presLayoutVars>
      </dgm:prSet>
      <dgm:spPr/>
      <dgm:t>
        <a:bodyPr/>
        <a:lstStyle/>
        <a:p>
          <a:endParaRPr lang="zh-TW" altLang="en-US"/>
        </a:p>
      </dgm:t>
    </dgm:pt>
    <dgm:pt modelId="{45164317-C831-724B-9F40-FD8AE7633A66}" type="pres">
      <dgm:prSet presAssocID="{09C10598-8A92-4E4B-BE10-6C4EA7ABC137}" presName="descendantText" presStyleLbl="alignAccFollowNode1" presStyleIdx="4" presStyleCnt="6" custScaleX="112327">
        <dgm:presLayoutVars>
          <dgm:bulletEnabled val="1"/>
        </dgm:presLayoutVars>
      </dgm:prSet>
      <dgm:spPr/>
      <dgm:t>
        <a:bodyPr/>
        <a:lstStyle/>
        <a:p>
          <a:endParaRPr lang="zh-TW" altLang="en-US"/>
        </a:p>
      </dgm:t>
    </dgm:pt>
    <dgm:pt modelId="{ED9ED267-E58F-904F-B21A-116B679C5531}" type="pres">
      <dgm:prSet presAssocID="{EA49C527-B1AF-2B4E-8957-DE37F00CBFBE}" presName="sp" presStyleCnt="0"/>
      <dgm:spPr/>
    </dgm:pt>
    <dgm:pt modelId="{D448E043-F385-6040-9C8C-989954AD02CF}" type="pres">
      <dgm:prSet presAssocID="{BCEF3120-03DB-BB4D-BFBA-F03A8B850470}" presName="linNode" presStyleCnt="0"/>
      <dgm:spPr/>
    </dgm:pt>
    <dgm:pt modelId="{D176C025-B1BE-B846-A3FF-3B8EC2B27214}" type="pres">
      <dgm:prSet presAssocID="{BCEF3120-03DB-BB4D-BFBA-F03A8B850470}" presName="parentText" presStyleLbl="node1" presStyleIdx="5" presStyleCnt="6" custScaleX="68342" custLinFactNeighborX="-6657" custLinFactNeighborY="925">
        <dgm:presLayoutVars>
          <dgm:chMax val="1"/>
          <dgm:bulletEnabled val="1"/>
        </dgm:presLayoutVars>
      </dgm:prSet>
      <dgm:spPr/>
      <dgm:t>
        <a:bodyPr/>
        <a:lstStyle/>
        <a:p>
          <a:endParaRPr lang="zh-TW" altLang="en-US"/>
        </a:p>
      </dgm:t>
    </dgm:pt>
    <dgm:pt modelId="{6B23E67A-1376-5B4F-9F6F-B3C0C436701E}" type="pres">
      <dgm:prSet presAssocID="{BCEF3120-03DB-BB4D-BFBA-F03A8B850470}" presName="descendantText" presStyleLbl="alignAccFollowNode1" presStyleIdx="5" presStyleCnt="6" custScaleX="112327">
        <dgm:presLayoutVars>
          <dgm:bulletEnabled val="1"/>
        </dgm:presLayoutVars>
      </dgm:prSet>
      <dgm:spPr/>
      <dgm:t>
        <a:bodyPr/>
        <a:lstStyle/>
        <a:p>
          <a:endParaRPr lang="zh-TW" altLang="en-US"/>
        </a:p>
      </dgm:t>
    </dgm:pt>
  </dgm:ptLst>
  <dgm:cxnLst>
    <dgm:cxn modelId="{E74823C6-D241-D64C-85D8-D1C42B8CC713}" type="presOf" srcId="{6A5BD0A9-41B2-5F4E-BCB3-260BDF2440EC}" destId="{FA9F5C41-01DC-0E4F-814E-629F45AC76B0}" srcOrd="0" destOrd="1" presId="urn:microsoft.com/office/officeart/2005/8/layout/vList5"/>
    <dgm:cxn modelId="{38BC0CA0-CB41-1544-AD6C-8AB2E4545E61}" type="presOf" srcId="{BCEF3120-03DB-BB4D-BFBA-F03A8B850470}" destId="{D176C025-B1BE-B846-A3FF-3B8EC2B27214}" srcOrd="0" destOrd="0" presId="urn:microsoft.com/office/officeart/2005/8/layout/vList5"/>
    <dgm:cxn modelId="{F88330E2-6BB6-6C47-A801-642F16054679}" srcId="{9266EE1F-AF30-294D-8DC5-FA6FFE512EE9}" destId="{BCEF3120-03DB-BB4D-BFBA-F03A8B850470}" srcOrd="5" destOrd="0" parTransId="{DE30B979-6FD2-864F-ACCB-412DA73FBCD5}" sibTransId="{9AE74243-B1CD-CC49-A326-7E594FF7DBE5}"/>
    <dgm:cxn modelId="{FDFB6A75-9167-594C-AB79-E774572BBD82}" type="presOf" srcId="{FDAC19E3-BA6D-894A-B88A-52C3B44DB1C1}" destId="{63F4BB6A-1175-074A-8968-8EF9FBF55ACE}" srcOrd="0" destOrd="0" presId="urn:microsoft.com/office/officeart/2005/8/layout/vList5"/>
    <dgm:cxn modelId="{FACCC6D1-1287-5C40-BDC4-1B70BF25DD07}" type="presOf" srcId="{C5996DBE-DC37-CE41-8C39-35B83BDFE7CA}" destId="{FA9F5C41-01DC-0E4F-814E-629F45AC76B0}" srcOrd="0" destOrd="0" presId="urn:microsoft.com/office/officeart/2005/8/layout/vList5"/>
    <dgm:cxn modelId="{4C70880A-30F9-074F-8F77-6D58353843DD}" srcId="{9266EE1F-AF30-294D-8DC5-FA6FFE512EE9}" destId="{DCC8E032-E0E4-3F41-B43A-E9C933C9C5F4}" srcOrd="2" destOrd="0" parTransId="{38DF0918-7CA6-684D-9C43-7988852EA2FF}" sibTransId="{2EEF1EED-84C7-8343-8821-EFFBFC87CBB0}"/>
    <dgm:cxn modelId="{84961A47-714A-7342-8B8A-7914EA1885AA}" type="presOf" srcId="{98ECFA40-6BB2-3447-8AC7-FE2954A4D7B4}" destId="{436B3D4B-1318-C144-A32E-B49F39DDC0DF}" srcOrd="0" destOrd="1" presId="urn:microsoft.com/office/officeart/2005/8/layout/vList5"/>
    <dgm:cxn modelId="{DE1E2A6F-B7A7-4D43-A3D5-43C3D58FAA9E}" type="presOf" srcId="{5ED23FA0-4177-5643-9E7E-B2CA271EDA90}" destId="{3374019E-3DAC-4442-9468-25BB2500779E}" srcOrd="0" destOrd="0" presId="urn:microsoft.com/office/officeart/2005/8/layout/vList5"/>
    <dgm:cxn modelId="{4394FC15-374B-DD44-B99C-156C9403593E}" srcId="{5ED23FA0-4177-5643-9E7E-B2CA271EDA90}" destId="{40F4C741-96FA-FB43-88B1-2723E3506FD2}" srcOrd="0" destOrd="0" parTransId="{C18B3A5E-3027-B64C-B506-CC25D8FB03AF}" sibTransId="{E761D12F-2556-B24E-91A7-BC84405CFE0D}"/>
    <dgm:cxn modelId="{9425A8A7-EA79-4E49-8C25-FB5615397B8E}" type="presOf" srcId="{0328437B-7D2D-B747-9F44-99598310DF4F}" destId="{45164317-C831-724B-9F40-FD8AE7633A66}" srcOrd="0" destOrd="0" presId="urn:microsoft.com/office/officeart/2005/8/layout/vList5"/>
    <dgm:cxn modelId="{6CD12755-D544-E04E-A6BD-4EEC5FD9AB13}" srcId="{DCC8E032-E0E4-3F41-B43A-E9C933C9C5F4}" destId="{699E9FF8-3761-6043-BBF1-774A0C806D62}" srcOrd="1" destOrd="0" parTransId="{F83DCD2F-3207-CA4B-9455-1A722CED0D3A}" sibTransId="{B99947CB-889A-EB4C-8C50-71EC50A6B14F}"/>
    <dgm:cxn modelId="{9FBFA10A-4338-684F-88F8-DE31CE6F7B2E}" srcId="{9266EE1F-AF30-294D-8DC5-FA6FFE512EE9}" destId="{09C10598-8A92-4E4B-BE10-6C4EA7ABC137}" srcOrd="4" destOrd="0" parTransId="{A11DA1F7-9768-9743-B1E7-48C00D34BE18}" sibTransId="{EA49C527-B1AF-2B4E-8957-DE37F00CBFBE}"/>
    <dgm:cxn modelId="{CA6A3DFE-CF90-3343-BCF5-CC2D09F5961D}" type="presOf" srcId="{699E9FF8-3761-6043-BBF1-774A0C806D62}" destId="{63F4BB6A-1175-074A-8968-8EF9FBF55ACE}" srcOrd="0" destOrd="1" presId="urn:microsoft.com/office/officeart/2005/8/layout/vList5"/>
    <dgm:cxn modelId="{7582DB76-0EBB-D044-ACA7-BA1C3CC4D30A}" type="presOf" srcId="{09C10598-8A92-4E4B-BE10-6C4EA7ABC137}" destId="{201FF908-71A7-354A-A8FF-53CF3D568011}" srcOrd="0" destOrd="0" presId="urn:microsoft.com/office/officeart/2005/8/layout/vList5"/>
    <dgm:cxn modelId="{A9BCD7D2-89D0-8346-9D2D-F7691D78CD0E}" srcId="{5BEEDB37-B5DC-D94D-A375-F6AE8AAA5C9C}" destId="{C5996DBE-DC37-CE41-8C39-35B83BDFE7CA}" srcOrd="0" destOrd="0" parTransId="{F4C95B1A-8D2F-524A-9F9C-8C0ABD7E9B19}" sibTransId="{3FFCA4C8-B558-0247-8121-F11DFAB8204C}"/>
    <dgm:cxn modelId="{81C1C1F2-A89A-D24F-8811-E63CC8DD97F4}" srcId="{9266EE1F-AF30-294D-8DC5-FA6FFE512EE9}" destId="{5ED23FA0-4177-5643-9E7E-B2CA271EDA90}" srcOrd="1" destOrd="0" parTransId="{C14E7A3C-9C14-5D44-B742-44EA158D49B5}" sibTransId="{A259DA42-7BBB-DC49-8871-75D58420A62D}"/>
    <dgm:cxn modelId="{2E7B5789-BAD3-6041-86C0-5AF2FD009109}" srcId="{5BEEDB37-B5DC-D94D-A375-F6AE8AAA5C9C}" destId="{6A5BD0A9-41B2-5F4E-BCB3-260BDF2440EC}" srcOrd="1" destOrd="0" parTransId="{6E9E6C73-3A88-C04E-8438-F1676CF3A201}" sibTransId="{E1DAFAB3-FFEF-3C46-9400-AC96D7E44509}"/>
    <dgm:cxn modelId="{81EC15EC-88D0-2540-B041-4653A2D5EC41}" srcId="{DB8254C5-5838-4242-ABD8-7A4A2C6F0C7E}" destId="{98ECFA40-6BB2-3447-8AC7-FE2954A4D7B4}" srcOrd="1" destOrd="0" parTransId="{F6E12FA7-7287-0346-8334-4F3E4A7C17BB}" sibTransId="{62EDE048-2B64-D14C-A203-9B2F548074C5}"/>
    <dgm:cxn modelId="{F596EFA6-B035-C548-8AB8-5A106C4FB338}" type="presOf" srcId="{DCC8E032-E0E4-3F41-B43A-E9C933C9C5F4}" destId="{CBFA3F86-834D-EB4F-AE0B-EE02D4CFA2BA}" srcOrd="0" destOrd="0" presId="urn:microsoft.com/office/officeart/2005/8/layout/vList5"/>
    <dgm:cxn modelId="{378A0FAB-5C1A-474A-9314-E3025DC018FB}" type="presOf" srcId="{2D4A558D-4B57-5347-8C89-25F14E3FF01B}" destId="{436B3D4B-1318-C144-A32E-B49F39DDC0DF}" srcOrd="0" destOrd="0" presId="urn:microsoft.com/office/officeart/2005/8/layout/vList5"/>
    <dgm:cxn modelId="{0272F50C-D53C-7346-8EF8-3B803114E7B7}" srcId="{9266EE1F-AF30-294D-8DC5-FA6FFE512EE9}" destId="{DB8254C5-5838-4242-ABD8-7A4A2C6F0C7E}" srcOrd="0" destOrd="0" parTransId="{94F9E95A-AA03-2741-8CD6-4DAFAC45316F}" sibTransId="{2895749E-CC33-8C4D-8D0D-69A274F112A3}"/>
    <dgm:cxn modelId="{938CDFBA-66D4-164A-B90F-A8C92F603071}" type="presOf" srcId="{DB8254C5-5838-4242-ABD8-7A4A2C6F0C7E}" destId="{007B457E-8149-6541-ACD0-2C186F4FC249}" srcOrd="0" destOrd="0" presId="urn:microsoft.com/office/officeart/2005/8/layout/vList5"/>
    <dgm:cxn modelId="{2132D85D-0681-E144-AEA1-C4D657F867BD}" type="presOf" srcId="{9266EE1F-AF30-294D-8DC5-FA6FFE512EE9}" destId="{0B72BB9E-F310-404A-9101-6C0F3613D5AA}" srcOrd="0" destOrd="0" presId="urn:microsoft.com/office/officeart/2005/8/layout/vList5"/>
    <dgm:cxn modelId="{C5F5FAED-033C-5145-B066-AB4B7BCA9302}" srcId="{DCC8E032-E0E4-3F41-B43A-E9C933C9C5F4}" destId="{FDAC19E3-BA6D-894A-B88A-52C3B44DB1C1}" srcOrd="0" destOrd="0" parTransId="{0C8C029E-B7AA-E544-A847-99001FCD6216}" sibTransId="{C613B205-88A4-CB45-AC40-825C63E22AB2}"/>
    <dgm:cxn modelId="{A8EEAE5C-682A-EA4F-B728-49E3E26CF8B2}" srcId="{9266EE1F-AF30-294D-8DC5-FA6FFE512EE9}" destId="{5BEEDB37-B5DC-D94D-A375-F6AE8AAA5C9C}" srcOrd="3" destOrd="0" parTransId="{46B4D957-7751-484B-AB23-CA36704283E6}" sibTransId="{B41CCE10-F798-8E49-8BC5-661418DDFFB2}"/>
    <dgm:cxn modelId="{718392A9-2F71-E445-934F-893E23A8ABF3}" type="presOf" srcId="{EDAB6C35-42F8-4244-8474-5317D30B3860}" destId="{6B23E67A-1376-5B4F-9F6F-B3C0C436701E}" srcOrd="0" destOrd="0" presId="urn:microsoft.com/office/officeart/2005/8/layout/vList5"/>
    <dgm:cxn modelId="{FA889CFA-80A7-F944-8D2E-819C7C0AA460}" srcId="{BCEF3120-03DB-BB4D-BFBA-F03A8B850470}" destId="{EDAB6C35-42F8-4244-8474-5317D30B3860}" srcOrd="0" destOrd="0" parTransId="{D4C2E4E5-4123-9F4E-8692-BE2B5AD950DF}" sibTransId="{11CB7ABF-6DE6-DD41-871B-598F886A277A}"/>
    <dgm:cxn modelId="{D13267D3-223A-C149-8679-059613550E89}" type="presOf" srcId="{40F4C741-96FA-FB43-88B1-2723E3506FD2}" destId="{0E50B2DD-AA8F-454D-8F2E-877D34A3FFB8}" srcOrd="0" destOrd="0" presId="urn:microsoft.com/office/officeart/2005/8/layout/vList5"/>
    <dgm:cxn modelId="{113DDA3C-76D0-E446-A24E-908F2849BEEB}" srcId="{DB8254C5-5838-4242-ABD8-7A4A2C6F0C7E}" destId="{2D4A558D-4B57-5347-8C89-25F14E3FF01B}" srcOrd="0" destOrd="0" parTransId="{7BE66F32-89BE-7341-909A-FF1D64E4B938}" sibTransId="{B2BBD0BF-0AF8-8844-87C8-B59D8F23F911}"/>
    <dgm:cxn modelId="{6FAEB1E7-49E9-1044-B45C-7F96B2E3C6E9}" srcId="{09C10598-8A92-4E4B-BE10-6C4EA7ABC137}" destId="{0328437B-7D2D-B747-9F44-99598310DF4F}" srcOrd="0" destOrd="0" parTransId="{A7672475-7F78-9045-9D6E-E200C673EF8D}" sibTransId="{6E4FCB5B-28D7-3A42-9193-A9C9C251135D}"/>
    <dgm:cxn modelId="{6103E4CE-B004-8343-A3E0-37F6A5CF3682}" type="presOf" srcId="{5BEEDB37-B5DC-D94D-A375-F6AE8AAA5C9C}" destId="{24B53CA5-7310-B94A-877A-14190BECB568}" srcOrd="0" destOrd="0" presId="urn:microsoft.com/office/officeart/2005/8/layout/vList5"/>
    <dgm:cxn modelId="{337AC0BF-DC4B-9041-8E46-6C7C235AE855}" type="presParOf" srcId="{0B72BB9E-F310-404A-9101-6C0F3613D5AA}" destId="{879C98A1-CE12-534B-B7E0-7F1E5563D73F}" srcOrd="0" destOrd="0" presId="urn:microsoft.com/office/officeart/2005/8/layout/vList5"/>
    <dgm:cxn modelId="{96F81CBE-E2DE-A844-8730-B6FEB691FC44}" type="presParOf" srcId="{879C98A1-CE12-534B-B7E0-7F1E5563D73F}" destId="{007B457E-8149-6541-ACD0-2C186F4FC249}" srcOrd="0" destOrd="0" presId="urn:microsoft.com/office/officeart/2005/8/layout/vList5"/>
    <dgm:cxn modelId="{3DDD2CCE-F555-A844-90E2-91888D6B077F}" type="presParOf" srcId="{879C98A1-CE12-534B-B7E0-7F1E5563D73F}" destId="{436B3D4B-1318-C144-A32E-B49F39DDC0DF}" srcOrd="1" destOrd="0" presId="urn:microsoft.com/office/officeart/2005/8/layout/vList5"/>
    <dgm:cxn modelId="{0C27E13C-A178-AD46-BB25-9B611C3BBD82}" type="presParOf" srcId="{0B72BB9E-F310-404A-9101-6C0F3613D5AA}" destId="{FAA6251B-CC95-7549-AC39-3687E5472596}" srcOrd="1" destOrd="0" presId="urn:microsoft.com/office/officeart/2005/8/layout/vList5"/>
    <dgm:cxn modelId="{20398DAE-34B1-0E42-BC26-C988AA4C3711}" type="presParOf" srcId="{0B72BB9E-F310-404A-9101-6C0F3613D5AA}" destId="{33650917-987D-BC43-8D2E-0265834E1BB6}" srcOrd="2" destOrd="0" presId="urn:microsoft.com/office/officeart/2005/8/layout/vList5"/>
    <dgm:cxn modelId="{C17CCF98-B302-0449-AAB9-5670506565C4}" type="presParOf" srcId="{33650917-987D-BC43-8D2E-0265834E1BB6}" destId="{3374019E-3DAC-4442-9468-25BB2500779E}" srcOrd="0" destOrd="0" presId="urn:microsoft.com/office/officeart/2005/8/layout/vList5"/>
    <dgm:cxn modelId="{3559E23C-06EB-3A47-AE5D-5AB615E73855}" type="presParOf" srcId="{33650917-987D-BC43-8D2E-0265834E1BB6}" destId="{0E50B2DD-AA8F-454D-8F2E-877D34A3FFB8}" srcOrd="1" destOrd="0" presId="urn:microsoft.com/office/officeart/2005/8/layout/vList5"/>
    <dgm:cxn modelId="{9E1553C2-D884-A441-A9F1-6A4342F00FDB}" type="presParOf" srcId="{0B72BB9E-F310-404A-9101-6C0F3613D5AA}" destId="{D933FCB3-0F7E-8146-9244-BAA6EDF587EF}" srcOrd="3" destOrd="0" presId="urn:microsoft.com/office/officeart/2005/8/layout/vList5"/>
    <dgm:cxn modelId="{1849E499-36F2-974F-983F-55E0D0FED849}" type="presParOf" srcId="{0B72BB9E-F310-404A-9101-6C0F3613D5AA}" destId="{4A03F9AC-F83F-CA48-B0A9-90C383BD5241}" srcOrd="4" destOrd="0" presId="urn:microsoft.com/office/officeart/2005/8/layout/vList5"/>
    <dgm:cxn modelId="{31BAFF58-093F-374E-810E-8159A04B0B90}" type="presParOf" srcId="{4A03F9AC-F83F-CA48-B0A9-90C383BD5241}" destId="{CBFA3F86-834D-EB4F-AE0B-EE02D4CFA2BA}" srcOrd="0" destOrd="0" presId="urn:microsoft.com/office/officeart/2005/8/layout/vList5"/>
    <dgm:cxn modelId="{42AF512A-98F6-A943-968A-1431E3BCF9E1}" type="presParOf" srcId="{4A03F9AC-F83F-CA48-B0A9-90C383BD5241}" destId="{63F4BB6A-1175-074A-8968-8EF9FBF55ACE}" srcOrd="1" destOrd="0" presId="urn:microsoft.com/office/officeart/2005/8/layout/vList5"/>
    <dgm:cxn modelId="{5C677BB0-89D2-6C44-92E2-87C392BB36EF}" type="presParOf" srcId="{0B72BB9E-F310-404A-9101-6C0F3613D5AA}" destId="{F6F642C2-DA15-8A46-BD3E-AD3E31CA3C4E}" srcOrd="5" destOrd="0" presId="urn:microsoft.com/office/officeart/2005/8/layout/vList5"/>
    <dgm:cxn modelId="{904DE3D9-5E3D-FE4A-A6E9-01CF581A74D5}" type="presParOf" srcId="{0B72BB9E-F310-404A-9101-6C0F3613D5AA}" destId="{2DE62EB3-C858-9D45-9217-C0095193984E}" srcOrd="6" destOrd="0" presId="urn:microsoft.com/office/officeart/2005/8/layout/vList5"/>
    <dgm:cxn modelId="{F7B6957D-5849-D34B-9820-04070D0D776A}" type="presParOf" srcId="{2DE62EB3-C858-9D45-9217-C0095193984E}" destId="{24B53CA5-7310-B94A-877A-14190BECB568}" srcOrd="0" destOrd="0" presId="urn:microsoft.com/office/officeart/2005/8/layout/vList5"/>
    <dgm:cxn modelId="{86C51CFB-D30F-B549-8C2B-AC603F0837AB}" type="presParOf" srcId="{2DE62EB3-C858-9D45-9217-C0095193984E}" destId="{FA9F5C41-01DC-0E4F-814E-629F45AC76B0}" srcOrd="1" destOrd="0" presId="urn:microsoft.com/office/officeart/2005/8/layout/vList5"/>
    <dgm:cxn modelId="{52CB28E1-B8AD-7C4C-8332-9D8AF99521DD}" type="presParOf" srcId="{0B72BB9E-F310-404A-9101-6C0F3613D5AA}" destId="{8FE34B9A-CD52-2C47-8212-80A403E380A0}" srcOrd="7" destOrd="0" presId="urn:microsoft.com/office/officeart/2005/8/layout/vList5"/>
    <dgm:cxn modelId="{24F25F2B-91DB-F14E-9524-D71618431A32}" type="presParOf" srcId="{0B72BB9E-F310-404A-9101-6C0F3613D5AA}" destId="{6E262E53-1A66-6848-A25E-10A93BB43C76}" srcOrd="8" destOrd="0" presId="urn:microsoft.com/office/officeart/2005/8/layout/vList5"/>
    <dgm:cxn modelId="{C5B38109-6A0B-DE48-B491-E410F93D613E}" type="presParOf" srcId="{6E262E53-1A66-6848-A25E-10A93BB43C76}" destId="{201FF908-71A7-354A-A8FF-53CF3D568011}" srcOrd="0" destOrd="0" presId="urn:microsoft.com/office/officeart/2005/8/layout/vList5"/>
    <dgm:cxn modelId="{9F26D5CE-2306-FA4F-A8C8-FB8CFCEEFD3D}" type="presParOf" srcId="{6E262E53-1A66-6848-A25E-10A93BB43C76}" destId="{45164317-C831-724B-9F40-FD8AE7633A66}" srcOrd="1" destOrd="0" presId="urn:microsoft.com/office/officeart/2005/8/layout/vList5"/>
    <dgm:cxn modelId="{0A5DBA4F-FE25-394B-AD42-02B8CAACFA75}" type="presParOf" srcId="{0B72BB9E-F310-404A-9101-6C0F3613D5AA}" destId="{ED9ED267-E58F-904F-B21A-116B679C5531}" srcOrd="9" destOrd="0" presId="urn:microsoft.com/office/officeart/2005/8/layout/vList5"/>
    <dgm:cxn modelId="{7CA3C16B-6E75-804D-A484-A4DAA38A29A6}" type="presParOf" srcId="{0B72BB9E-F310-404A-9101-6C0F3613D5AA}" destId="{D448E043-F385-6040-9C8C-989954AD02CF}" srcOrd="10" destOrd="0" presId="urn:microsoft.com/office/officeart/2005/8/layout/vList5"/>
    <dgm:cxn modelId="{939049E0-036E-F145-A021-EBD95695855F}" type="presParOf" srcId="{D448E043-F385-6040-9C8C-989954AD02CF}" destId="{D176C025-B1BE-B846-A3FF-3B8EC2B27214}" srcOrd="0" destOrd="0" presId="urn:microsoft.com/office/officeart/2005/8/layout/vList5"/>
    <dgm:cxn modelId="{4FAAD5A3-5EE2-804F-86D9-D5B6A688E392}" type="presParOf" srcId="{D448E043-F385-6040-9C8C-989954AD02CF}" destId="{6B23E67A-1376-5B4F-9F6F-B3C0C436701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97EC68-C9E1-7F40-B0AF-2020B2F1C916}" type="doc">
      <dgm:prSet loTypeId="urn:microsoft.com/office/officeart/2008/layout/HorizontalMultiLevelHierarchy" loCatId="" qsTypeId="urn:microsoft.com/office/officeart/2005/8/quickstyle/simple4" qsCatId="simple" csTypeId="urn:microsoft.com/office/officeart/2005/8/colors/accent2_5" csCatId="accent2" phldr="1"/>
      <dgm:spPr/>
      <dgm:t>
        <a:bodyPr/>
        <a:lstStyle/>
        <a:p>
          <a:endParaRPr lang="en-US"/>
        </a:p>
      </dgm:t>
    </dgm:pt>
    <dgm:pt modelId="{75D9C7F0-2DAB-AA4D-8627-41391E969DDA}">
      <dgm:prSet phldrT="[Text]"/>
      <dgm:spPr/>
      <dgm:t>
        <a:bodyPr/>
        <a:lstStyle/>
        <a:p>
          <a:endParaRPr lang="en-US" dirty="0">
            <a:solidFill>
              <a:srgbClr val="D16260"/>
            </a:solidFill>
            <a:latin typeface="BiauKai"/>
            <a:ea typeface="BiauKai"/>
            <a:cs typeface="BiauKai"/>
          </a:endParaRPr>
        </a:p>
      </dgm:t>
    </dgm:pt>
    <dgm:pt modelId="{6901D093-5FB4-C847-A2AE-09DC19E27C7E}" type="parTrans" cxnId="{DC7353AC-9DBB-F647-BE26-F5B7F61ABE02}">
      <dgm:prSet/>
      <dgm:spPr/>
      <dgm:t>
        <a:bodyPr/>
        <a:lstStyle/>
        <a:p>
          <a:endParaRPr lang="en-US">
            <a:solidFill>
              <a:srgbClr val="D16260"/>
            </a:solidFill>
            <a:latin typeface="BiauKai"/>
            <a:ea typeface="BiauKai"/>
            <a:cs typeface="BiauKai"/>
          </a:endParaRPr>
        </a:p>
      </dgm:t>
    </dgm:pt>
    <dgm:pt modelId="{23AE8DC3-2EE3-9B4F-BACC-65840F1AE784}" type="sibTrans" cxnId="{DC7353AC-9DBB-F647-BE26-F5B7F61ABE02}">
      <dgm:prSet/>
      <dgm:spPr/>
      <dgm:t>
        <a:bodyPr/>
        <a:lstStyle/>
        <a:p>
          <a:endParaRPr lang="en-US">
            <a:solidFill>
              <a:srgbClr val="D16260"/>
            </a:solidFill>
            <a:latin typeface="BiauKai"/>
            <a:ea typeface="BiauKai"/>
            <a:cs typeface="BiauKai"/>
          </a:endParaRPr>
        </a:p>
      </dgm:t>
    </dgm:pt>
    <dgm:pt modelId="{C0BBFD69-5C16-9D42-8C23-82B4223D5A5D}">
      <dgm:prSet phldrT="[Text]"/>
      <dgm:spPr/>
      <dgm:t>
        <a:bodyPr/>
        <a:lstStyle/>
        <a:p>
          <a:r>
            <a:rPr lang="zh-TW" altLang="en-US" dirty="0" smtClean="0">
              <a:solidFill>
                <a:srgbClr val="D16260"/>
              </a:solidFill>
              <a:latin typeface="BiauKai"/>
              <a:ea typeface="BiauKai"/>
              <a:cs typeface="BiauKai"/>
            </a:rPr>
            <a:t>臉部表情</a:t>
          </a:r>
          <a:endParaRPr lang="en-US" dirty="0">
            <a:solidFill>
              <a:srgbClr val="D16260"/>
            </a:solidFill>
            <a:latin typeface="BiauKai"/>
            <a:ea typeface="BiauKai"/>
            <a:cs typeface="BiauKai"/>
          </a:endParaRPr>
        </a:p>
      </dgm:t>
    </dgm:pt>
    <dgm:pt modelId="{FB25E2D6-0679-6A44-B410-2A14B175262E}" type="parTrans" cxnId="{72027A76-8764-1940-BC82-AACCECD70E49}">
      <dgm:prSet/>
      <dgm:spPr/>
      <dgm:t>
        <a:bodyPr/>
        <a:lstStyle/>
        <a:p>
          <a:endParaRPr lang="en-US">
            <a:solidFill>
              <a:srgbClr val="D16260"/>
            </a:solidFill>
            <a:latin typeface="BiauKai"/>
            <a:ea typeface="BiauKai"/>
            <a:cs typeface="BiauKai"/>
          </a:endParaRPr>
        </a:p>
      </dgm:t>
    </dgm:pt>
    <dgm:pt modelId="{A998FD55-C861-DA42-90E3-47F6E8E2D622}" type="sibTrans" cxnId="{72027A76-8764-1940-BC82-AACCECD70E49}">
      <dgm:prSet/>
      <dgm:spPr/>
      <dgm:t>
        <a:bodyPr/>
        <a:lstStyle/>
        <a:p>
          <a:endParaRPr lang="en-US">
            <a:solidFill>
              <a:srgbClr val="D16260"/>
            </a:solidFill>
            <a:latin typeface="BiauKai"/>
            <a:ea typeface="BiauKai"/>
            <a:cs typeface="BiauKai"/>
          </a:endParaRPr>
        </a:p>
      </dgm:t>
    </dgm:pt>
    <dgm:pt modelId="{DF0115B7-E629-2945-ABBD-7F2D8664841F}">
      <dgm:prSet phldrT="[Text]"/>
      <dgm:spPr/>
      <dgm:t>
        <a:bodyPr/>
        <a:lstStyle/>
        <a:p>
          <a:r>
            <a:rPr lang="zh-TW" altLang="en-US" dirty="0" smtClean="0">
              <a:solidFill>
                <a:srgbClr val="D16260"/>
              </a:solidFill>
              <a:latin typeface="BiauKai"/>
              <a:ea typeface="BiauKai"/>
              <a:cs typeface="BiauKai"/>
            </a:rPr>
            <a:t>裝扮</a:t>
          </a:r>
        </a:p>
      </dgm:t>
    </dgm:pt>
    <dgm:pt modelId="{0A211671-46FB-354A-9144-9B35950DEE81}" type="parTrans" cxnId="{B4A2E4A7-3EE3-D444-845C-A5EF88B40C8B}">
      <dgm:prSet/>
      <dgm:spPr/>
      <dgm:t>
        <a:bodyPr/>
        <a:lstStyle/>
        <a:p>
          <a:endParaRPr lang="en-US">
            <a:solidFill>
              <a:srgbClr val="D16260"/>
            </a:solidFill>
            <a:latin typeface="BiauKai"/>
            <a:ea typeface="BiauKai"/>
            <a:cs typeface="BiauKai"/>
          </a:endParaRPr>
        </a:p>
      </dgm:t>
    </dgm:pt>
    <dgm:pt modelId="{85E5E4EB-C370-5246-84D3-10A7B7B6A2F1}" type="sibTrans" cxnId="{B4A2E4A7-3EE3-D444-845C-A5EF88B40C8B}">
      <dgm:prSet/>
      <dgm:spPr/>
      <dgm:t>
        <a:bodyPr/>
        <a:lstStyle/>
        <a:p>
          <a:endParaRPr lang="en-US">
            <a:solidFill>
              <a:srgbClr val="D16260"/>
            </a:solidFill>
            <a:latin typeface="BiauKai"/>
            <a:ea typeface="BiauKai"/>
            <a:cs typeface="BiauKai"/>
          </a:endParaRPr>
        </a:p>
      </dgm:t>
    </dgm:pt>
    <dgm:pt modelId="{CDE3EC0D-0C8C-3648-B821-73D04E4DEBC9}">
      <dgm:prSet phldrT="[Text]"/>
      <dgm:spPr/>
      <dgm:t>
        <a:bodyPr/>
        <a:lstStyle/>
        <a:p>
          <a:r>
            <a:rPr lang="zh-TW" altLang="en-US" dirty="0" smtClean="0">
              <a:solidFill>
                <a:srgbClr val="D16260"/>
              </a:solidFill>
              <a:latin typeface="BiauKai"/>
              <a:ea typeface="BiauKai"/>
              <a:cs typeface="BiauKai"/>
            </a:rPr>
            <a:t>體型</a:t>
          </a:r>
        </a:p>
      </dgm:t>
    </dgm:pt>
    <dgm:pt modelId="{31E6CEAF-BF69-5D47-8845-A59087C52C83}" type="parTrans" cxnId="{7E3A5930-B140-2544-8135-916A377A5A50}">
      <dgm:prSet/>
      <dgm:spPr/>
      <dgm:t>
        <a:bodyPr/>
        <a:lstStyle/>
        <a:p>
          <a:endParaRPr lang="en-US">
            <a:solidFill>
              <a:srgbClr val="D16260"/>
            </a:solidFill>
            <a:latin typeface="BiauKai"/>
            <a:ea typeface="BiauKai"/>
            <a:cs typeface="BiauKai"/>
          </a:endParaRPr>
        </a:p>
      </dgm:t>
    </dgm:pt>
    <dgm:pt modelId="{395242E3-4315-5541-816D-220B0238C87B}" type="sibTrans" cxnId="{7E3A5930-B140-2544-8135-916A377A5A50}">
      <dgm:prSet/>
      <dgm:spPr/>
      <dgm:t>
        <a:bodyPr/>
        <a:lstStyle/>
        <a:p>
          <a:endParaRPr lang="en-US">
            <a:solidFill>
              <a:srgbClr val="D16260"/>
            </a:solidFill>
            <a:latin typeface="BiauKai"/>
            <a:ea typeface="BiauKai"/>
            <a:cs typeface="BiauKai"/>
          </a:endParaRPr>
        </a:p>
      </dgm:t>
    </dgm:pt>
    <dgm:pt modelId="{6E253EEF-7B42-8A44-A344-8F1232199367}">
      <dgm:prSet phldrT="[Text]"/>
      <dgm:spPr/>
      <dgm:t>
        <a:bodyPr/>
        <a:lstStyle/>
        <a:p>
          <a:r>
            <a:rPr lang="zh-TW" altLang="en-US" dirty="0" smtClean="0">
              <a:solidFill>
                <a:srgbClr val="D16260"/>
              </a:solidFill>
              <a:latin typeface="BiauKai"/>
              <a:ea typeface="BiauKai"/>
              <a:cs typeface="BiauKai"/>
            </a:rPr>
            <a:t>姿勢</a:t>
          </a:r>
        </a:p>
      </dgm:t>
    </dgm:pt>
    <dgm:pt modelId="{6D023967-4179-D740-8171-A3E43BC34B1F}" type="parTrans" cxnId="{4D36A966-2311-C84E-A768-F86AFCB0C0A6}">
      <dgm:prSet/>
      <dgm:spPr/>
      <dgm:t>
        <a:bodyPr/>
        <a:lstStyle/>
        <a:p>
          <a:endParaRPr lang="en-US">
            <a:solidFill>
              <a:srgbClr val="D16260"/>
            </a:solidFill>
            <a:latin typeface="BiauKai"/>
            <a:ea typeface="BiauKai"/>
            <a:cs typeface="BiauKai"/>
          </a:endParaRPr>
        </a:p>
      </dgm:t>
    </dgm:pt>
    <dgm:pt modelId="{4A8CA2C8-6351-5148-8F04-48AF30DEA18D}" type="sibTrans" cxnId="{4D36A966-2311-C84E-A768-F86AFCB0C0A6}">
      <dgm:prSet/>
      <dgm:spPr/>
      <dgm:t>
        <a:bodyPr/>
        <a:lstStyle/>
        <a:p>
          <a:endParaRPr lang="en-US">
            <a:solidFill>
              <a:srgbClr val="D16260"/>
            </a:solidFill>
            <a:latin typeface="BiauKai"/>
            <a:ea typeface="BiauKai"/>
            <a:cs typeface="BiauKai"/>
          </a:endParaRPr>
        </a:p>
      </dgm:t>
    </dgm:pt>
    <dgm:pt modelId="{7AA6B107-946E-5B44-BAC6-46AAF4F5D92C}">
      <dgm:prSet phldrT="[Text]"/>
      <dgm:spPr/>
      <dgm:t>
        <a:bodyPr/>
        <a:lstStyle/>
        <a:p>
          <a:r>
            <a:rPr lang="zh-TW" altLang="en-US" dirty="0" smtClean="0">
              <a:solidFill>
                <a:srgbClr val="D16260"/>
              </a:solidFill>
              <a:latin typeface="BiauKai"/>
              <a:ea typeface="BiauKai"/>
              <a:cs typeface="BiauKai"/>
            </a:rPr>
            <a:t>身體動作</a:t>
          </a:r>
          <a:endParaRPr lang="en-US" dirty="0">
            <a:solidFill>
              <a:srgbClr val="D16260"/>
            </a:solidFill>
            <a:latin typeface="BiauKai"/>
            <a:ea typeface="BiauKai"/>
            <a:cs typeface="BiauKai"/>
          </a:endParaRPr>
        </a:p>
      </dgm:t>
    </dgm:pt>
    <dgm:pt modelId="{6165B39E-3FBB-9148-B79D-244E32036ABC}" type="sibTrans" cxnId="{03A0F9CE-64F5-9A41-A039-6545E4811930}">
      <dgm:prSet/>
      <dgm:spPr/>
      <dgm:t>
        <a:bodyPr/>
        <a:lstStyle/>
        <a:p>
          <a:endParaRPr lang="en-US">
            <a:solidFill>
              <a:srgbClr val="D16260"/>
            </a:solidFill>
            <a:latin typeface="BiauKai"/>
            <a:ea typeface="BiauKai"/>
            <a:cs typeface="BiauKai"/>
          </a:endParaRPr>
        </a:p>
      </dgm:t>
    </dgm:pt>
    <dgm:pt modelId="{B83BD8C3-21EC-A644-B917-3E7A8AD60F10}" type="parTrans" cxnId="{03A0F9CE-64F5-9A41-A039-6545E4811930}">
      <dgm:prSet/>
      <dgm:spPr/>
      <dgm:t>
        <a:bodyPr/>
        <a:lstStyle/>
        <a:p>
          <a:endParaRPr lang="en-US">
            <a:solidFill>
              <a:srgbClr val="D16260"/>
            </a:solidFill>
            <a:latin typeface="BiauKai"/>
            <a:ea typeface="BiauKai"/>
            <a:cs typeface="BiauKai"/>
          </a:endParaRPr>
        </a:p>
      </dgm:t>
    </dgm:pt>
    <dgm:pt modelId="{08BA1A79-C9B4-EE4B-99D6-F25F5BCA7619}" type="pres">
      <dgm:prSet presAssocID="{DC97EC68-C9E1-7F40-B0AF-2020B2F1C916}" presName="Name0" presStyleCnt="0">
        <dgm:presLayoutVars>
          <dgm:chPref val="1"/>
          <dgm:dir/>
          <dgm:animOne val="branch"/>
          <dgm:animLvl val="lvl"/>
          <dgm:resizeHandles val="exact"/>
        </dgm:presLayoutVars>
      </dgm:prSet>
      <dgm:spPr/>
      <dgm:t>
        <a:bodyPr/>
        <a:lstStyle/>
        <a:p>
          <a:endParaRPr lang="en-US"/>
        </a:p>
      </dgm:t>
    </dgm:pt>
    <dgm:pt modelId="{E884849C-D1C4-D948-BFB8-DE6199FCE206}" type="pres">
      <dgm:prSet presAssocID="{75D9C7F0-2DAB-AA4D-8627-41391E969DDA}" presName="root1" presStyleCnt="0"/>
      <dgm:spPr/>
      <dgm:t>
        <a:bodyPr/>
        <a:lstStyle/>
        <a:p>
          <a:endParaRPr lang="zh-TW" altLang="en-US"/>
        </a:p>
      </dgm:t>
    </dgm:pt>
    <dgm:pt modelId="{8C6FF018-2F9A-8A4E-8AAC-ED6D5C128D65}" type="pres">
      <dgm:prSet presAssocID="{75D9C7F0-2DAB-AA4D-8627-41391E969DDA}" presName="LevelOneTextNode" presStyleLbl="node0" presStyleIdx="0" presStyleCnt="1" custFlipVert="1" custScaleX="10173">
        <dgm:presLayoutVars>
          <dgm:chPref val="3"/>
        </dgm:presLayoutVars>
      </dgm:prSet>
      <dgm:spPr/>
      <dgm:t>
        <a:bodyPr/>
        <a:lstStyle/>
        <a:p>
          <a:endParaRPr lang="en-US"/>
        </a:p>
      </dgm:t>
    </dgm:pt>
    <dgm:pt modelId="{6FD7D8CF-D78D-E44E-AC34-8122EE67D6B9}" type="pres">
      <dgm:prSet presAssocID="{75D9C7F0-2DAB-AA4D-8627-41391E969DDA}" presName="level2hierChild" presStyleCnt="0"/>
      <dgm:spPr/>
      <dgm:t>
        <a:bodyPr/>
        <a:lstStyle/>
        <a:p>
          <a:endParaRPr lang="zh-TW" altLang="en-US"/>
        </a:p>
      </dgm:t>
    </dgm:pt>
    <dgm:pt modelId="{FB13B0D5-6C8F-4441-957B-59C388CB6706}" type="pres">
      <dgm:prSet presAssocID="{B83BD8C3-21EC-A644-B917-3E7A8AD60F10}" presName="conn2-1" presStyleLbl="parChTrans1D2" presStyleIdx="0" presStyleCnt="5"/>
      <dgm:spPr/>
      <dgm:t>
        <a:bodyPr/>
        <a:lstStyle/>
        <a:p>
          <a:endParaRPr lang="en-US"/>
        </a:p>
      </dgm:t>
    </dgm:pt>
    <dgm:pt modelId="{2F706C2B-095A-4C47-B14C-AA6278270047}" type="pres">
      <dgm:prSet presAssocID="{B83BD8C3-21EC-A644-B917-3E7A8AD60F10}" presName="connTx" presStyleLbl="parChTrans1D2" presStyleIdx="0" presStyleCnt="5"/>
      <dgm:spPr/>
      <dgm:t>
        <a:bodyPr/>
        <a:lstStyle/>
        <a:p>
          <a:endParaRPr lang="en-US"/>
        </a:p>
      </dgm:t>
    </dgm:pt>
    <dgm:pt modelId="{9D6F3218-B5EC-424F-9693-AC69FEC423AD}" type="pres">
      <dgm:prSet presAssocID="{7AA6B107-946E-5B44-BAC6-46AAF4F5D92C}" presName="root2" presStyleCnt="0"/>
      <dgm:spPr/>
      <dgm:t>
        <a:bodyPr/>
        <a:lstStyle/>
        <a:p>
          <a:endParaRPr lang="zh-TW" altLang="en-US"/>
        </a:p>
      </dgm:t>
    </dgm:pt>
    <dgm:pt modelId="{5A3B7DD4-4C74-634A-88AB-BED5CFC12857}" type="pres">
      <dgm:prSet presAssocID="{7AA6B107-946E-5B44-BAC6-46AAF4F5D92C}" presName="LevelTwoTextNode" presStyleLbl="node2" presStyleIdx="0" presStyleCnt="5">
        <dgm:presLayoutVars>
          <dgm:chPref val="3"/>
        </dgm:presLayoutVars>
      </dgm:prSet>
      <dgm:spPr/>
      <dgm:t>
        <a:bodyPr/>
        <a:lstStyle/>
        <a:p>
          <a:endParaRPr lang="en-US"/>
        </a:p>
      </dgm:t>
    </dgm:pt>
    <dgm:pt modelId="{1A573F74-877E-A048-B7EF-6160003C4C3D}" type="pres">
      <dgm:prSet presAssocID="{7AA6B107-946E-5B44-BAC6-46AAF4F5D92C}" presName="level3hierChild" presStyleCnt="0"/>
      <dgm:spPr/>
      <dgm:t>
        <a:bodyPr/>
        <a:lstStyle/>
        <a:p>
          <a:endParaRPr lang="zh-TW" altLang="en-US"/>
        </a:p>
      </dgm:t>
    </dgm:pt>
    <dgm:pt modelId="{A0EBCF08-FF38-D54D-B952-7CEE5AE12DFA}" type="pres">
      <dgm:prSet presAssocID="{FB25E2D6-0679-6A44-B410-2A14B175262E}" presName="conn2-1" presStyleLbl="parChTrans1D2" presStyleIdx="1" presStyleCnt="5"/>
      <dgm:spPr/>
      <dgm:t>
        <a:bodyPr/>
        <a:lstStyle/>
        <a:p>
          <a:endParaRPr lang="en-US"/>
        </a:p>
      </dgm:t>
    </dgm:pt>
    <dgm:pt modelId="{32F08289-94EB-944F-A60D-543DFDD0C9F2}" type="pres">
      <dgm:prSet presAssocID="{FB25E2D6-0679-6A44-B410-2A14B175262E}" presName="connTx" presStyleLbl="parChTrans1D2" presStyleIdx="1" presStyleCnt="5"/>
      <dgm:spPr/>
      <dgm:t>
        <a:bodyPr/>
        <a:lstStyle/>
        <a:p>
          <a:endParaRPr lang="en-US"/>
        </a:p>
      </dgm:t>
    </dgm:pt>
    <dgm:pt modelId="{B9488A89-51D1-B945-9988-CFC1F22C880E}" type="pres">
      <dgm:prSet presAssocID="{C0BBFD69-5C16-9D42-8C23-82B4223D5A5D}" presName="root2" presStyleCnt="0"/>
      <dgm:spPr/>
      <dgm:t>
        <a:bodyPr/>
        <a:lstStyle/>
        <a:p>
          <a:endParaRPr lang="zh-TW" altLang="en-US"/>
        </a:p>
      </dgm:t>
    </dgm:pt>
    <dgm:pt modelId="{06D78D21-974F-9741-9CEB-B406BA56A23C}" type="pres">
      <dgm:prSet presAssocID="{C0BBFD69-5C16-9D42-8C23-82B4223D5A5D}" presName="LevelTwoTextNode" presStyleLbl="node2" presStyleIdx="1" presStyleCnt="5">
        <dgm:presLayoutVars>
          <dgm:chPref val="3"/>
        </dgm:presLayoutVars>
      </dgm:prSet>
      <dgm:spPr/>
      <dgm:t>
        <a:bodyPr/>
        <a:lstStyle/>
        <a:p>
          <a:endParaRPr lang="en-US"/>
        </a:p>
      </dgm:t>
    </dgm:pt>
    <dgm:pt modelId="{9A205B1A-CA0E-114A-A24B-0FC31F0A0B63}" type="pres">
      <dgm:prSet presAssocID="{C0BBFD69-5C16-9D42-8C23-82B4223D5A5D}" presName="level3hierChild" presStyleCnt="0"/>
      <dgm:spPr/>
      <dgm:t>
        <a:bodyPr/>
        <a:lstStyle/>
        <a:p>
          <a:endParaRPr lang="zh-TW" altLang="en-US"/>
        </a:p>
      </dgm:t>
    </dgm:pt>
    <dgm:pt modelId="{FEC17919-ACD8-8F43-8CCC-0C3D5723F9D0}" type="pres">
      <dgm:prSet presAssocID="{0A211671-46FB-354A-9144-9B35950DEE81}" presName="conn2-1" presStyleLbl="parChTrans1D2" presStyleIdx="2" presStyleCnt="5"/>
      <dgm:spPr/>
      <dgm:t>
        <a:bodyPr/>
        <a:lstStyle/>
        <a:p>
          <a:endParaRPr lang="en-US"/>
        </a:p>
      </dgm:t>
    </dgm:pt>
    <dgm:pt modelId="{9A14215E-0722-7B4E-8B14-E329D73FD1E3}" type="pres">
      <dgm:prSet presAssocID="{0A211671-46FB-354A-9144-9B35950DEE81}" presName="connTx" presStyleLbl="parChTrans1D2" presStyleIdx="2" presStyleCnt="5"/>
      <dgm:spPr/>
      <dgm:t>
        <a:bodyPr/>
        <a:lstStyle/>
        <a:p>
          <a:endParaRPr lang="en-US"/>
        </a:p>
      </dgm:t>
    </dgm:pt>
    <dgm:pt modelId="{036EF930-D42E-C54E-B4ED-BF22C2E4C23E}" type="pres">
      <dgm:prSet presAssocID="{DF0115B7-E629-2945-ABBD-7F2D8664841F}" presName="root2" presStyleCnt="0"/>
      <dgm:spPr/>
      <dgm:t>
        <a:bodyPr/>
        <a:lstStyle/>
        <a:p>
          <a:endParaRPr lang="zh-TW" altLang="en-US"/>
        </a:p>
      </dgm:t>
    </dgm:pt>
    <dgm:pt modelId="{0F5137B2-9BBF-A342-BE20-FFD0F419A15B}" type="pres">
      <dgm:prSet presAssocID="{DF0115B7-E629-2945-ABBD-7F2D8664841F}" presName="LevelTwoTextNode" presStyleLbl="node2" presStyleIdx="2" presStyleCnt="5">
        <dgm:presLayoutVars>
          <dgm:chPref val="3"/>
        </dgm:presLayoutVars>
      </dgm:prSet>
      <dgm:spPr/>
      <dgm:t>
        <a:bodyPr/>
        <a:lstStyle/>
        <a:p>
          <a:endParaRPr lang="en-US"/>
        </a:p>
      </dgm:t>
    </dgm:pt>
    <dgm:pt modelId="{88FF2E0D-4E58-C640-AA6E-EA03B62A164F}" type="pres">
      <dgm:prSet presAssocID="{DF0115B7-E629-2945-ABBD-7F2D8664841F}" presName="level3hierChild" presStyleCnt="0"/>
      <dgm:spPr/>
      <dgm:t>
        <a:bodyPr/>
        <a:lstStyle/>
        <a:p>
          <a:endParaRPr lang="zh-TW" altLang="en-US"/>
        </a:p>
      </dgm:t>
    </dgm:pt>
    <dgm:pt modelId="{AB811EF2-3D1C-F34E-BDE8-86A8805BEF1E}" type="pres">
      <dgm:prSet presAssocID="{31E6CEAF-BF69-5D47-8845-A59087C52C83}" presName="conn2-1" presStyleLbl="parChTrans1D2" presStyleIdx="3" presStyleCnt="5"/>
      <dgm:spPr/>
      <dgm:t>
        <a:bodyPr/>
        <a:lstStyle/>
        <a:p>
          <a:endParaRPr lang="en-US"/>
        </a:p>
      </dgm:t>
    </dgm:pt>
    <dgm:pt modelId="{35230F8E-9D69-A84A-BFCB-04836564605C}" type="pres">
      <dgm:prSet presAssocID="{31E6CEAF-BF69-5D47-8845-A59087C52C83}" presName="connTx" presStyleLbl="parChTrans1D2" presStyleIdx="3" presStyleCnt="5"/>
      <dgm:spPr/>
      <dgm:t>
        <a:bodyPr/>
        <a:lstStyle/>
        <a:p>
          <a:endParaRPr lang="en-US"/>
        </a:p>
      </dgm:t>
    </dgm:pt>
    <dgm:pt modelId="{7D34E9BA-D860-A840-973A-F0CAD5A63F2D}" type="pres">
      <dgm:prSet presAssocID="{CDE3EC0D-0C8C-3648-B821-73D04E4DEBC9}" presName="root2" presStyleCnt="0"/>
      <dgm:spPr/>
      <dgm:t>
        <a:bodyPr/>
        <a:lstStyle/>
        <a:p>
          <a:endParaRPr lang="zh-TW" altLang="en-US"/>
        </a:p>
      </dgm:t>
    </dgm:pt>
    <dgm:pt modelId="{2D1AE98C-B994-7045-96DC-3540B8C2E284}" type="pres">
      <dgm:prSet presAssocID="{CDE3EC0D-0C8C-3648-B821-73D04E4DEBC9}" presName="LevelTwoTextNode" presStyleLbl="node2" presStyleIdx="3" presStyleCnt="5">
        <dgm:presLayoutVars>
          <dgm:chPref val="3"/>
        </dgm:presLayoutVars>
      </dgm:prSet>
      <dgm:spPr/>
      <dgm:t>
        <a:bodyPr/>
        <a:lstStyle/>
        <a:p>
          <a:endParaRPr lang="en-US"/>
        </a:p>
      </dgm:t>
    </dgm:pt>
    <dgm:pt modelId="{A0286613-091C-474C-B5F4-4D087DDD3FE6}" type="pres">
      <dgm:prSet presAssocID="{CDE3EC0D-0C8C-3648-B821-73D04E4DEBC9}" presName="level3hierChild" presStyleCnt="0"/>
      <dgm:spPr/>
      <dgm:t>
        <a:bodyPr/>
        <a:lstStyle/>
        <a:p>
          <a:endParaRPr lang="zh-TW" altLang="en-US"/>
        </a:p>
      </dgm:t>
    </dgm:pt>
    <dgm:pt modelId="{0B3F5466-17D5-1949-A438-23DF969F9B73}" type="pres">
      <dgm:prSet presAssocID="{6D023967-4179-D740-8171-A3E43BC34B1F}" presName="conn2-1" presStyleLbl="parChTrans1D2" presStyleIdx="4" presStyleCnt="5"/>
      <dgm:spPr/>
      <dgm:t>
        <a:bodyPr/>
        <a:lstStyle/>
        <a:p>
          <a:endParaRPr lang="en-US"/>
        </a:p>
      </dgm:t>
    </dgm:pt>
    <dgm:pt modelId="{153614C8-6A13-C043-94FB-9AFC61EC85AE}" type="pres">
      <dgm:prSet presAssocID="{6D023967-4179-D740-8171-A3E43BC34B1F}" presName="connTx" presStyleLbl="parChTrans1D2" presStyleIdx="4" presStyleCnt="5"/>
      <dgm:spPr/>
      <dgm:t>
        <a:bodyPr/>
        <a:lstStyle/>
        <a:p>
          <a:endParaRPr lang="en-US"/>
        </a:p>
      </dgm:t>
    </dgm:pt>
    <dgm:pt modelId="{16C06B62-824C-9849-904D-61D10BA2FE34}" type="pres">
      <dgm:prSet presAssocID="{6E253EEF-7B42-8A44-A344-8F1232199367}" presName="root2" presStyleCnt="0"/>
      <dgm:spPr/>
      <dgm:t>
        <a:bodyPr/>
        <a:lstStyle/>
        <a:p>
          <a:endParaRPr lang="zh-TW" altLang="en-US"/>
        </a:p>
      </dgm:t>
    </dgm:pt>
    <dgm:pt modelId="{F4EC6D6F-758E-934A-985F-D280FAD1B8B7}" type="pres">
      <dgm:prSet presAssocID="{6E253EEF-7B42-8A44-A344-8F1232199367}" presName="LevelTwoTextNode" presStyleLbl="node2" presStyleIdx="4" presStyleCnt="5">
        <dgm:presLayoutVars>
          <dgm:chPref val="3"/>
        </dgm:presLayoutVars>
      </dgm:prSet>
      <dgm:spPr/>
      <dgm:t>
        <a:bodyPr/>
        <a:lstStyle/>
        <a:p>
          <a:endParaRPr lang="en-US"/>
        </a:p>
      </dgm:t>
    </dgm:pt>
    <dgm:pt modelId="{38BF34B4-41BA-794D-8F99-39516C6A0725}" type="pres">
      <dgm:prSet presAssocID="{6E253EEF-7B42-8A44-A344-8F1232199367}" presName="level3hierChild" presStyleCnt="0"/>
      <dgm:spPr/>
      <dgm:t>
        <a:bodyPr/>
        <a:lstStyle/>
        <a:p>
          <a:endParaRPr lang="zh-TW" altLang="en-US"/>
        </a:p>
      </dgm:t>
    </dgm:pt>
  </dgm:ptLst>
  <dgm:cxnLst>
    <dgm:cxn modelId="{61949486-4A49-584E-B28D-ADEBC6F60C03}" type="presOf" srcId="{DF0115B7-E629-2945-ABBD-7F2D8664841F}" destId="{0F5137B2-9BBF-A342-BE20-FFD0F419A15B}" srcOrd="0" destOrd="0" presId="urn:microsoft.com/office/officeart/2008/layout/HorizontalMultiLevelHierarchy"/>
    <dgm:cxn modelId="{3051CC84-B4B6-074B-9B0B-26617090BBF2}" type="presOf" srcId="{75D9C7F0-2DAB-AA4D-8627-41391E969DDA}" destId="{8C6FF018-2F9A-8A4E-8AAC-ED6D5C128D65}" srcOrd="0" destOrd="0" presId="urn:microsoft.com/office/officeart/2008/layout/HorizontalMultiLevelHierarchy"/>
    <dgm:cxn modelId="{450A2CB9-259C-3C4B-8E14-0E30473B8AC0}" type="presOf" srcId="{31E6CEAF-BF69-5D47-8845-A59087C52C83}" destId="{AB811EF2-3D1C-F34E-BDE8-86A8805BEF1E}" srcOrd="0" destOrd="0" presId="urn:microsoft.com/office/officeart/2008/layout/HorizontalMultiLevelHierarchy"/>
    <dgm:cxn modelId="{038B8B6F-378E-834B-8081-C4417F7AB896}" type="presOf" srcId="{FB25E2D6-0679-6A44-B410-2A14B175262E}" destId="{32F08289-94EB-944F-A60D-543DFDD0C9F2}" srcOrd="1" destOrd="0" presId="urn:microsoft.com/office/officeart/2008/layout/HorizontalMultiLevelHierarchy"/>
    <dgm:cxn modelId="{AC6B639D-A50D-0343-88D0-4FE6DD679CD9}" type="presOf" srcId="{6D023967-4179-D740-8171-A3E43BC34B1F}" destId="{153614C8-6A13-C043-94FB-9AFC61EC85AE}" srcOrd="1" destOrd="0" presId="urn:microsoft.com/office/officeart/2008/layout/HorizontalMultiLevelHierarchy"/>
    <dgm:cxn modelId="{DC7353AC-9DBB-F647-BE26-F5B7F61ABE02}" srcId="{DC97EC68-C9E1-7F40-B0AF-2020B2F1C916}" destId="{75D9C7F0-2DAB-AA4D-8627-41391E969DDA}" srcOrd="0" destOrd="0" parTransId="{6901D093-5FB4-C847-A2AE-09DC19E27C7E}" sibTransId="{23AE8DC3-2EE3-9B4F-BACC-65840F1AE784}"/>
    <dgm:cxn modelId="{AB734D96-A167-1446-BA69-8AB36F1DF0E7}" type="presOf" srcId="{DC97EC68-C9E1-7F40-B0AF-2020B2F1C916}" destId="{08BA1A79-C9B4-EE4B-99D6-F25F5BCA7619}" srcOrd="0" destOrd="0" presId="urn:microsoft.com/office/officeart/2008/layout/HorizontalMultiLevelHierarchy"/>
    <dgm:cxn modelId="{1161324B-32A6-6343-895D-5B5343F00670}" type="presOf" srcId="{CDE3EC0D-0C8C-3648-B821-73D04E4DEBC9}" destId="{2D1AE98C-B994-7045-96DC-3540B8C2E284}" srcOrd="0" destOrd="0" presId="urn:microsoft.com/office/officeart/2008/layout/HorizontalMultiLevelHierarchy"/>
    <dgm:cxn modelId="{B4A2E4A7-3EE3-D444-845C-A5EF88B40C8B}" srcId="{75D9C7F0-2DAB-AA4D-8627-41391E969DDA}" destId="{DF0115B7-E629-2945-ABBD-7F2D8664841F}" srcOrd="2" destOrd="0" parTransId="{0A211671-46FB-354A-9144-9B35950DEE81}" sibTransId="{85E5E4EB-C370-5246-84D3-10A7B7B6A2F1}"/>
    <dgm:cxn modelId="{2B997089-FCF1-7D4A-93C5-0A05D224F166}" type="presOf" srcId="{6D023967-4179-D740-8171-A3E43BC34B1F}" destId="{0B3F5466-17D5-1949-A438-23DF969F9B73}" srcOrd="0" destOrd="0" presId="urn:microsoft.com/office/officeart/2008/layout/HorizontalMultiLevelHierarchy"/>
    <dgm:cxn modelId="{D994B55B-AC4F-EB49-B95E-A2654775C000}" type="presOf" srcId="{FB25E2D6-0679-6A44-B410-2A14B175262E}" destId="{A0EBCF08-FF38-D54D-B952-7CEE5AE12DFA}" srcOrd="0" destOrd="0" presId="urn:microsoft.com/office/officeart/2008/layout/HorizontalMultiLevelHierarchy"/>
    <dgm:cxn modelId="{B4B932F1-6140-A240-A32A-BD5CDE709D4B}" type="presOf" srcId="{7AA6B107-946E-5B44-BAC6-46AAF4F5D92C}" destId="{5A3B7DD4-4C74-634A-88AB-BED5CFC12857}" srcOrd="0" destOrd="0" presId="urn:microsoft.com/office/officeart/2008/layout/HorizontalMultiLevelHierarchy"/>
    <dgm:cxn modelId="{03B970F6-5ACE-A349-8E0E-59215EEAEBBB}" type="presOf" srcId="{0A211671-46FB-354A-9144-9B35950DEE81}" destId="{9A14215E-0722-7B4E-8B14-E329D73FD1E3}" srcOrd="1" destOrd="0" presId="urn:microsoft.com/office/officeart/2008/layout/HorizontalMultiLevelHierarchy"/>
    <dgm:cxn modelId="{8AC35D15-4A6B-E241-9145-CCA41108D63E}" type="presOf" srcId="{B83BD8C3-21EC-A644-B917-3E7A8AD60F10}" destId="{2F706C2B-095A-4C47-B14C-AA6278270047}" srcOrd="1" destOrd="0" presId="urn:microsoft.com/office/officeart/2008/layout/HorizontalMultiLevelHierarchy"/>
    <dgm:cxn modelId="{A05D1325-72FE-DE42-9EE1-509007ACF9C5}" type="presOf" srcId="{B83BD8C3-21EC-A644-B917-3E7A8AD60F10}" destId="{FB13B0D5-6C8F-4441-957B-59C388CB6706}" srcOrd="0" destOrd="0" presId="urn:microsoft.com/office/officeart/2008/layout/HorizontalMultiLevelHierarchy"/>
    <dgm:cxn modelId="{797F176D-1668-5349-B6A1-021D8CD36BF0}" type="presOf" srcId="{C0BBFD69-5C16-9D42-8C23-82B4223D5A5D}" destId="{06D78D21-974F-9741-9CEB-B406BA56A23C}" srcOrd="0" destOrd="0" presId="urn:microsoft.com/office/officeart/2008/layout/HorizontalMultiLevelHierarchy"/>
    <dgm:cxn modelId="{72027A76-8764-1940-BC82-AACCECD70E49}" srcId="{75D9C7F0-2DAB-AA4D-8627-41391E969DDA}" destId="{C0BBFD69-5C16-9D42-8C23-82B4223D5A5D}" srcOrd="1" destOrd="0" parTransId="{FB25E2D6-0679-6A44-B410-2A14B175262E}" sibTransId="{A998FD55-C861-DA42-90E3-47F6E8E2D622}"/>
    <dgm:cxn modelId="{2E3ABDA4-A160-3344-8D21-A6152EADBED6}" type="presOf" srcId="{6E253EEF-7B42-8A44-A344-8F1232199367}" destId="{F4EC6D6F-758E-934A-985F-D280FAD1B8B7}" srcOrd="0" destOrd="0" presId="urn:microsoft.com/office/officeart/2008/layout/HorizontalMultiLevelHierarchy"/>
    <dgm:cxn modelId="{14DB5EEA-D6B1-8E45-B592-39D3A810D19D}" type="presOf" srcId="{0A211671-46FB-354A-9144-9B35950DEE81}" destId="{FEC17919-ACD8-8F43-8CCC-0C3D5723F9D0}" srcOrd="0" destOrd="0" presId="urn:microsoft.com/office/officeart/2008/layout/HorizontalMultiLevelHierarchy"/>
    <dgm:cxn modelId="{44E3AB0E-4800-ED4D-9CF5-8C799FA98614}" type="presOf" srcId="{31E6CEAF-BF69-5D47-8845-A59087C52C83}" destId="{35230F8E-9D69-A84A-BFCB-04836564605C}" srcOrd="1" destOrd="0" presId="urn:microsoft.com/office/officeart/2008/layout/HorizontalMultiLevelHierarchy"/>
    <dgm:cxn modelId="{03A0F9CE-64F5-9A41-A039-6545E4811930}" srcId="{75D9C7F0-2DAB-AA4D-8627-41391E969DDA}" destId="{7AA6B107-946E-5B44-BAC6-46AAF4F5D92C}" srcOrd="0" destOrd="0" parTransId="{B83BD8C3-21EC-A644-B917-3E7A8AD60F10}" sibTransId="{6165B39E-3FBB-9148-B79D-244E32036ABC}"/>
    <dgm:cxn modelId="{7E3A5930-B140-2544-8135-916A377A5A50}" srcId="{75D9C7F0-2DAB-AA4D-8627-41391E969DDA}" destId="{CDE3EC0D-0C8C-3648-B821-73D04E4DEBC9}" srcOrd="3" destOrd="0" parTransId="{31E6CEAF-BF69-5D47-8845-A59087C52C83}" sibTransId="{395242E3-4315-5541-816D-220B0238C87B}"/>
    <dgm:cxn modelId="{4D36A966-2311-C84E-A768-F86AFCB0C0A6}" srcId="{75D9C7F0-2DAB-AA4D-8627-41391E969DDA}" destId="{6E253EEF-7B42-8A44-A344-8F1232199367}" srcOrd="4" destOrd="0" parTransId="{6D023967-4179-D740-8171-A3E43BC34B1F}" sibTransId="{4A8CA2C8-6351-5148-8F04-48AF30DEA18D}"/>
    <dgm:cxn modelId="{BAE963D6-A805-5448-9D47-3D0CF58B93DF}" type="presParOf" srcId="{08BA1A79-C9B4-EE4B-99D6-F25F5BCA7619}" destId="{E884849C-D1C4-D948-BFB8-DE6199FCE206}" srcOrd="0" destOrd="0" presId="urn:microsoft.com/office/officeart/2008/layout/HorizontalMultiLevelHierarchy"/>
    <dgm:cxn modelId="{B722CABA-03D9-914C-9DB1-7F5A12A724EA}" type="presParOf" srcId="{E884849C-D1C4-D948-BFB8-DE6199FCE206}" destId="{8C6FF018-2F9A-8A4E-8AAC-ED6D5C128D65}" srcOrd="0" destOrd="0" presId="urn:microsoft.com/office/officeart/2008/layout/HorizontalMultiLevelHierarchy"/>
    <dgm:cxn modelId="{694ACBC0-F118-0B45-A3CF-1D4E2FC1BECA}" type="presParOf" srcId="{E884849C-D1C4-D948-BFB8-DE6199FCE206}" destId="{6FD7D8CF-D78D-E44E-AC34-8122EE67D6B9}" srcOrd="1" destOrd="0" presId="urn:microsoft.com/office/officeart/2008/layout/HorizontalMultiLevelHierarchy"/>
    <dgm:cxn modelId="{ABAAE2B9-E9D1-5C44-81A3-A99D1997D2D9}" type="presParOf" srcId="{6FD7D8CF-D78D-E44E-AC34-8122EE67D6B9}" destId="{FB13B0D5-6C8F-4441-957B-59C388CB6706}" srcOrd="0" destOrd="0" presId="urn:microsoft.com/office/officeart/2008/layout/HorizontalMultiLevelHierarchy"/>
    <dgm:cxn modelId="{E70C3DF8-6CA5-4040-888C-041C722982ED}" type="presParOf" srcId="{FB13B0D5-6C8F-4441-957B-59C388CB6706}" destId="{2F706C2B-095A-4C47-B14C-AA6278270047}" srcOrd="0" destOrd="0" presId="urn:microsoft.com/office/officeart/2008/layout/HorizontalMultiLevelHierarchy"/>
    <dgm:cxn modelId="{429B3412-A6FD-BC40-8E5F-6939A99CD231}" type="presParOf" srcId="{6FD7D8CF-D78D-E44E-AC34-8122EE67D6B9}" destId="{9D6F3218-B5EC-424F-9693-AC69FEC423AD}" srcOrd="1" destOrd="0" presId="urn:microsoft.com/office/officeart/2008/layout/HorizontalMultiLevelHierarchy"/>
    <dgm:cxn modelId="{B9A8EAFB-1F34-4842-9827-197360DC33F3}" type="presParOf" srcId="{9D6F3218-B5EC-424F-9693-AC69FEC423AD}" destId="{5A3B7DD4-4C74-634A-88AB-BED5CFC12857}" srcOrd="0" destOrd="0" presId="urn:microsoft.com/office/officeart/2008/layout/HorizontalMultiLevelHierarchy"/>
    <dgm:cxn modelId="{E215CABD-FB79-1841-9900-39DFC2DCDF41}" type="presParOf" srcId="{9D6F3218-B5EC-424F-9693-AC69FEC423AD}" destId="{1A573F74-877E-A048-B7EF-6160003C4C3D}" srcOrd="1" destOrd="0" presId="urn:microsoft.com/office/officeart/2008/layout/HorizontalMultiLevelHierarchy"/>
    <dgm:cxn modelId="{42362581-785F-F546-A5CE-7C53C30150A3}" type="presParOf" srcId="{6FD7D8CF-D78D-E44E-AC34-8122EE67D6B9}" destId="{A0EBCF08-FF38-D54D-B952-7CEE5AE12DFA}" srcOrd="2" destOrd="0" presId="urn:microsoft.com/office/officeart/2008/layout/HorizontalMultiLevelHierarchy"/>
    <dgm:cxn modelId="{955452BE-DCC2-424A-A36D-2306F4CF62E7}" type="presParOf" srcId="{A0EBCF08-FF38-D54D-B952-7CEE5AE12DFA}" destId="{32F08289-94EB-944F-A60D-543DFDD0C9F2}" srcOrd="0" destOrd="0" presId="urn:microsoft.com/office/officeart/2008/layout/HorizontalMultiLevelHierarchy"/>
    <dgm:cxn modelId="{5286C2DC-E7D1-FA4B-A2C8-9648209ADE7B}" type="presParOf" srcId="{6FD7D8CF-D78D-E44E-AC34-8122EE67D6B9}" destId="{B9488A89-51D1-B945-9988-CFC1F22C880E}" srcOrd="3" destOrd="0" presId="urn:microsoft.com/office/officeart/2008/layout/HorizontalMultiLevelHierarchy"/>
    <dgm:cxn modelId="{494F00A9-1709-AF47-96E6-47A18461CEB1}" type="presParOf" srcId="{B9488A89-51D1-B945-9988-CFC1F22C880E}" destId="{06D78D21-974F-9741-9CEB-B406BA56A23C}" srcOrd="0" destOrd="0" presId="urn:microsoft.com/office/officeart/2008/layout/HorizontalMultiLevelHierarchy"/>
    <dgm:cxn modelId="{199FBA2C-7916-984E-B4F2-5303763DC0C3}" type="presParOf" srcId="{B9488A89-51D1-B945-9988-CFC1F22C880E}" destId="{9A205B1A-CA0E-114A-A24B-0FC31F0A0B63}" srcOrd="1" destOrd="0" presId="urn:microsoft.com/office/officeart/2008/layout/HorizontalMultiLevelHierarchy"/>
    <dgm:cxn modelId="{20BC13CA-83F5-744D-8CD2-BCE1C22126F8}" type="presParOf" srcId="{6FD7D8CF-D78D-E44E-AC34-8122EE67D6B9}" destId="{FEC17919-ACD8-8F43-8CCC-0C3D5723F9D0}" srcOrd="4" destOrd="0" presId="urn:microsoft.com/office/officeart/2008/layout/HorizontalMultiLevelHierarchy"/>
    <dgm:cxn modelId="{AC10DD4B-64DF-1742-9B8B-AEE18A62E443}" type="presParOf" srcId="{FEC17919-ACD8-8F43-8CCC-0C3D5723F9D0}" destId="{9A14215E-0722-7B4E-8B14-E329D73FD1E3}" srcOrd="0" destOrd="0" presId="urn:microsoft.com/office/officeart/2008/layout/HorizontalMultiLevelHierarchy"/>
    <dgm:cxn modelId="{83560F70-E401-CC45-8C82-70836F7635FC}" type="presParOf" srcId="{6FD7D8CF-D78D-E44E-AC34-8122EE67D6B9}" destId="{036EF930-D42E-C54E-B4ED-BF22C2E4C23E}" srcOrd="5" destOrd="0" presId="urn:microsoft.com/office/officeart/2008/layout/HorizontalMultiLevelHierarchy"/>
    <dgm:cxn modelId="{7FCA5284-AAD9-9446-BFA1-36FCB0847B9C}" type="presParOf" srcId="{036EF930-D42E-C54E-B4ED-BF22C2E4C23E}" destId="{0F5137B2-9BBF-A342-BE20-FFD0F419A15B}" srcOrd="0" destOrd="0" presId="urn:microsoft.com/office/officeart/2008/layout/HorizontalMultiLevelHierarchy"/>
    <dgm:cxn modelId="{9A81D748-ABEA-E142-A034-F235929E4445}" type="presParOf" srcId="{036EF930-D42E-C54E-B4ED-BF22C2E4C23E}" destId="{88FF2E0D-4E58-C640-AA6E-EA03B62A164F}" srcOrd="1" destOrd="0" presId="urn:microsoft.com/office/officeart/2008/layout/HorizontalMultiLevelHierarchy"/>
    <dgm:cxn modelId="{E41038B8-2853-BF4C-A03D-ACB59A016AA4}" type="presParOf" srcId="{6FD7D8CF-D78D-E44E-AC34-8122EE67D6B9}" destId="{AB811EF2-3D1C-F34E-BDE8-86A8805BEF1E}" srcOrd="6" destOrd="0" presId="urn:microsoft.com/office/officeart/2008/layout/HorizontalMultiLevelHierarchy"/>
    <dgm:cxn modelId="{6D199AFE-88DC-B54B-B3D8-C1726AAAA697}" type="presParOf" srcId="{AB811EF2-3D1C-F34E-BDE8-86A8805BEF1E}" destId="{35230F8E-9D69-A84A-BFCB-04836564605C}" srcOrd="0" destOrd="0" presId="urn:microsoft.com/office/officeart/2008/layout/HorizontalMultiLevelHierarchy"/>
    <dgm:cxn modelId="{3317FACF-1D45-AA44-8D08-465B656C2FE5}" type="presParOf" srcId="{6FD7D8CF-D78D-E44E-AC34-8122EE67D6B9}" destId="{7D34E9BA-D860-A840-973A-F0CAD5A63F2D}" srcOrd="7" destOrd="0" presId="urn:microsoft.com/office/officeart/2008/layout/HorizontalMultiLevelHierarchy"/>
    <dgm:cxn modelId="{3E7B4BA0-1EC2-5E42-AD3E-829CA87A433A}" type="presParOf" srcId="{7D34E9BA-D860-A840-973A-F0CAD5A63F2D}" destId="{2D1AE98C-B994-7045-96DC-3540B8C2E284}" srcOrd="0" destOrd="0" presId="urn:microsoft.com/office/officeart/2008/layout/HorizontalMultiLevelHierarchy"/>
    <dgm:cxn modelId="{7A732C83-261A-5F41-AD21-1374BFB08D1A}" type="presParOf" srcId="{7D34E9BA-D860-A840-973A-F0CAD5A63F2D}" destId="{A0286613-091C-474C-B5F4-4D087DDD3FE6}" srcOrd="1" destOrd="0" presId="urn:microsoft.com/office/officeart/2008/layout/HorizontalMultiLevelHierarchy"/>
    <dgm:cxn modelId="{75391385-F093-7D46-B508-5AB0551F01A6}" type="presParOf" srcId="{6FD7D8CF-D78D-E44E-AC34-8122EE67D6B9}" destId="{0B3F5466-17D5-1949-A438-23DF969F9B73}" srcOrd="8" destOrd="0" presId="urn:microsoft.com/office/officeart/2008/layout/HorizontalMultiLevelHierarchy"/>
    <dgm:cxn modelId="{E8FA12F9-9C32-7941-BFA0-68A7B5BC27C8}" type="presParOf" srcId="{0B3F5466-17D5-1949-A438-23DF969F9B73}" destId="{153614C8-6A13-C043-94FB-9AFC61EC85AE}" srcOrd="0" destOrd="0" presId="urn:microsoft.com/office/officeart/2008/layout/HorizontalMultiLevelHierarchy"/>
    <dgm:cxn modelId="{01EF8EC8-0B7D-3842-BEF9-6CE91387C121}" type="presParOf" srcId="{6FD7D8CF-D78D-E44E-AC34-8122EE67D6B9}" destId="{16C06B62-824C-9849-904D-61D10BA2FE34}" srcOrd="9" destOrd="0" presId="urn:microsoft.com/office/officeart/2008/layout/HorizontalMultiLevelHierarchy"/>
    <dgm:cxn modelId="{88EFC8DA-BD85-064A-8BA7-F85CEE81559C}" type="presParOf" srcId="{16C06B62-824C-9849-904D-61D10BA2FE34}" destId="{F4EC6D6F-758E-934A-985F-D280FAD1B8B7}" srcOrd="0" destOrd="0" presId="urn:microsoft.com/office/officeart/2008/layout/HorizontalMultiLevelHierarchy"/>
    <dgm:cxn modelId="{500BC9F0-1C77-3F46-8380-0D8CF09DC093}" type="presParOf" srcId="{16C06B62-824C-9849-904D-61D10BA2FE34}" destId="{38BF34B4-41BA-794D-8F99-39516C6A0725}"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A134D0-ED1F-1A44-AA8B-CC86F5EEDFF7}">
      <dsp:nvSpPr>
        <dsp:cNvPr id="0" name=""/>
        <dsp:cNvSpPr/>
      </dsp:nvSpPr>
      <dsp:spPr>
        <a:xfrm rot="5400000">
          <a:off x="5059599" y="-2479493"/>
          <a:ext cx="435158" cy="5505142"/>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smtClean="0">
              <a:latin typeface="BiauKai"/>
              <a:ea typeface="BiauKai"/>
              <a:cs typeface="BiauKai"/>
            </a:rPr>
            <a:t>害怕的物體或情境，與任何真正的危險的程度是不成比例的。 特定畏懼症 </a:t>
          </a:r>
          <a:endParaRPr lang="zh-TW" altLang="en-US" sz="1600" kern="1200" dirty="0">
            <a:latin typeface="BiauKai"/>
            <a:ea typeface="BiauKai"/>
            <a:cs typeface="BiauKai"/>
          </a:endParaRPr>
        </a:p>
      </dsp:txBody>
      <dsp:txXfrm rot="-5400000">
        <a:off x="2524608" y="76741"/>
        <a:ext cx="5483899" cy="392672"/>
      </dsp:txXfrm>
    </dsp:sp>
    <dsp:sp modelId="{B7B7C739-F909-FB44-BE06-20B865C8FBAD}">
      <dsp:nvSpPr>
        <dsp:cNvPr id="0" name=""/>
        <dsp:cNvSpPr/>
      </dsp:nvSpPr>
      <dsp:spPr>
        <a:xfrm>
          <a:off x="250784" y="0"/>
          <a:ext cx="2406772" cy="543948"/>
        </a:xfrm>
        <a:prstGeom prst="roundRect">
          <a:avLst/>
        </a:prstGeom>
        <a:solidFill>
          <a:schemeClr val="accent6">
            <a:alpha val="9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特定為懼症</a:t>
          </a:r>
          <a:endParaRPr lang="zh-TW" altLang="en-US" sz="2000" kern="1200" dirty="0">
            <a:solidFill>
              <a:schemeClr val="bg1">
                <a:lumMod val="75000"/>
              </a:schemeClr>
            </a:solidFill>
            <a:latin typeface="BiauKai"/>
            <a:ea typeface="BiauKai"/>
            <a:cs typeface="BiauKai"/>
          </a:endParaRPr>
        </a:p>
      </dsp:txBody>
      <dsp:txXfrm>
        <a:off x="277337" y="26553"/>
        <a:ext cx="2353666" cy="490842"/>
      </dsp:txXfrm>
    </dsp:sp>
    <dsp:sp modelId="{6E9DCE61-E570-684E-B157-D5BB3A6C9034}">
      <dsp:nvSpPr>
        <dsp:cNvPr id="0" name=""/>
        <dsp:cNvSpPr/>
      </dsp:nvSpPr>
      <dsp:spPr>
        <a:xfrm rot="5400000">
          <a:off x="5059599" y="-1908347"/>
          <a:ext cx="435158" cy="5505142"/>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smtClean="0">
              <a:latin typeface="BiauKai"/>
              <a:ea typeface="BiauKai"/>
              <a:cs typeface="BiauKai"/>
            </a:rPr>
            <a:t>害怕陌生人或社會的檢視。</a:t>
          </a:r>
          <a:endParaRPr lang="zh-TW" altLang="en-US" sz="1600" kern="1200" dirty="0">
            <a:latin typeface="BiauKai"/>
            <a:ea typeface="BiauKai"/>
            <a:cs typeface="BiauKai"/>
          </a:endParaRPr>
        </a:p>
      </dsp:txBody>
      <dsp:txXfrm rot="-5400000">
        <a:off x="2524608" y="647887"/>
        <a:ext cx="5483899" cy="392672"/>
      </dsp:txXfrm>
    </dsp:sp>
    <dsp:sp modelId="{9DF49CDE-E89D-B345-BD06-737CD2F765A2}">
      <dsp:nvSpPr>
        <dsp:cNvPr id="0" name=""/>
        <dsp:cNvSpPr/>
      </dsp:nvSpPr>
      <dsp:spPr>
        <a:xfrm>
          <a:off x="237462" y="586925"/>
          <a:ext cx="2406772" cy="543948"/>
        </a:xfrm>
        <a:prstGeom prst="roundRect">
          <a:avLst/>
        </a:prstGeom>
        <a:solidFill>
          <a:schemeClr val="accent6">
            <a:alpha val="90000"/>
            <a:hueOff val="0"/>
            <a:satOff val="0"/>
            <a:lumOff val="0"/>
            <a:alphaOff val="-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社交焦慮症 </a:t>
          </a:r>
          <a:endParaRPr lang="zh-TW" altLang="en-US" sz="2000" kern="1200" dirty="0">
            <a:solidFill>
              <a:schemeClr val="bg1">
                <a:lumMod val="75000"/>
              </a:schemeClr>
            </a:solidFill>
            <a:latin typeface="BiauKai"/>
            <a:ea typeface="BiauKai"/>
            <a:cs typeface="BiauKai"/>
          </a:endParaRPr>
        </a:p>
      </dsp:txBody>
      <dsp:txXfrm>
        <a:off x="264015" y="613478"/>
        <a:ext cx="2353666" cy="490842"/>
      </dsp:txXfrm>
    </dsp:sp>
    <dsp:sp modelId="{725AA1F0-D874-864E-9C92-B5B710C77DA6}">
      <dsp:nvSpPr>
        <dsp:cNvPr id="0" name=""/>
        <dsp:cNvSpPr/>
      </dsp:nvSpPr>
      <dsp:spPr>
        <a:xfrm rot="5400000">
          <a:off x="5059599" y="-1337201"/>
          <a:ext cx="435158" cy="5505142"/>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sz="1600" kern="1200" dirty="0" smtClean="0">
              <a:latin typeface="BiauKai"/>
              <a:ea typeface="BiauKai"/>
              <a:cs typeface="BiauKai"/>
            </a:rPr>
            <a:t>無法控制的擔憂，為期至少</a:t>
          </a:r>
          <a:r>
            <a:rPr lang="en-US" sz="1600" kern="1200" dirty="0" smtClean="0">
              <a:latin typeface="BiauKai"/>
              <a:ea typeface="BiauKai"/>
              <a:cs typeface="BiauKai"/>
            </a:rPr>
            <a:t>6</a:t>
          </a:r>
          <a:r>
            <a:rPr lang="zh-TW" sz="1600" kern="1200" dirty="0" smtClean="0">
              <a:latin typeface="BiauKai"/>
              <a:ea typeface="BiauKai"/>
              <a:cs typeface="BiauKai"/>
            </a:rPr>
            <a:t>個月。</a:t>
          </a:r>
          <a:endParaRPr lang="zh-TW" altLang="en-US" sz="1600" kern="1200" dirty="0">
            <a:latin typeface="BiauKai"/>
            <a:ea typeface="BiauKai"/>
            <a:cs typeface="BiauKai"/>
          </a:endParaRPr>
        </a:p>
      </dsp:txBody>
      <dsp:txXfrm rot="-5400000">
        <a:off x="2524608" y="1219033"/>
        <a:ext cx="5483899" cy="392672"/>
      </dsp:txXfrm>
    </dsp:sp>
    <dsp:sp modelId="{9238434F-D369-9B47-906B-49BD30872480}">
      <dsp:nvSpPr>
        <dsp:cNvPr id="0" name=""/>
        <dsp:cNvSpPr/>
      </dsp:nvSpPr>
      <dsp:spPr>
        <a:xfrm>
          <a:off x="237517" y="1143634"/>
          <a:ext cx="2406772" cy="543948"/>
        </a:xfrm>
        <a:prstGeom prst="roundRect">
          <a:avLst/>
        </a:prstGeom>
        <a:solidFill>
          <a:schemeClr val="accent6">
            <a:alpha val="90000"/>
            <a:hueOff val="0"/>
            <a:satOff val="0"/>
            <a:lumOff val="0"/>
            <a:alphaOff val="-1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廣泛性焦慮症</a:t>
          </a:r>
          <a:endParaRPr lang="zh-TW" altLang="en-US" sz="2000" kern="1200" dirty="0">
            <a:solidFill>
              <a:schemeClr val="bg1">
                <a:lumMod val="75000"/>
              </a:schemeClr>
            </a:solidFill>
            <a:latin typeface="BiauKai"/>
            <a:ea typeface="BiauKai"/>
            <a:cs typeface="BiauKai"/>
          </a:endParaRPr>
        </a:p>
      </dsp:txBody>
      <dsp:txXfrm>
        <a:off x="264070" y="1170187"/>
        <a:ext cx="2353666" cy="490842"/>
      </dsp:txXfrm>
    </dsp:sp>
    <dsp:sp modelId="{343F0D53-5FBC-A246-8B12-48AA0C0A45D3}">
      <dsp:nvSpPr>
        <dsp:cNvPr id="0" name=""/>
        <dsp:cNvSpPr/>
      </dsp:nvSpPr>
      <dsp:spPr>
        <a:xfrm rot="5400000">
          <a:off x="5059599" y="-766055"/>
          <a:ext cx="435158" cy="5505142"/>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smtClean="0">
              <a:latin typeface="BiauKai"/>
              <a:ea typeface="BiauKai"/>
              <a:cs typeface="BiauKai"/>
            </a:rPr>
            <a:t>對於一再的恐慌發作感到焦慮</a:t>
          </a:r>
          <a:endParaRPr lang="zh-TW" altLang="en-US" sz="1600" kern="1200" dirty="0">
            <a:latin typeface="BiauKai"/>
            <a:ea typeface="BiauKai"/>
            <a:cs typeface="BiauKai"/>
          </a:endParaRPr>
        </a:p>
      </dsp:txBody>
      <dsp:txXfrm rot="-5400000">
        <a:off x="2524608" y="1790179"/>
        <a:ext cx="5483899" cy="392672"/>
      </dsp:txXfrm>
    </dsp:sp>
    <dsp:sp modelId="{1C5ACB71-F3FD-1D4A-AA7F-0FC06C4F8E05}">
      <dsp:nvSpPr>
        <dsp:cNvPr id="0" name=""/>
        <dsp:cNvSpPr/>
      </dsp:nvSpPr>
      <dsp:spPr>
        <a:xfrm>
          <a:off x="224194" y="1700338"/>
          <a:ext cx="2406772" cy="543948"/>
        </a:xfrm>
        <a:prstGeom prst="roundRect">
          <a:avLst/>
        </a:prstGeom>
        <a:solidFill>
          <a:schemeClr val="accent6">
            <a:alpha val="90000"/>
            <a:hueOff val="0"/>
            <a:satOff val="0"/>
            <a:lumOff val="0"/>
            <a:alphaOff val="-1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恐慌症</a:t>
          </a:r>
          <a:endParaRPr lang="zh-TW" altLang="en-US" sz="2000" kern="1200" dirty="0">
            <a:solidFill>
              <a:schemeClr val="bg1">
                <a:lumMod val="75000"/>
              </a:schemeClr>
            </a:solidFill>
            <a:latin typeface="BiauKai"/>
            <a:ea typeface="BiauKai"/>
            <a:cs typeface="BiauKai"/>
          </a:endParaRPr>
        </a:p>
      </dsp:txBody>
      <dsp:txXfrm>
        <a:off x="250747" y="1726891"/>
        <a:ext cx="2353666" cy="490842"/>
      </dsp:txXfrm>
    </dsp:sp>
    <dsp:sp modelId="{E2947F6E-728F-9F47-8B87-45D2AA68B6EA}">
      <dsp:nvSpPr>
        <dsp:cNvPr id="0" name=""/>
        <dsp:cNvSpPr/>
      </dsp:nvSpPr>
      <dsp:spPr>
        <a:xfrm rot="5400000">
          <a:off x="5059599" y="-194909"/>
          <a:ext cx="435158" cy="5505142"/>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sz="1600" kern="1200" dirty="0" smtClean="0">
              <a:latin typeface="BiauKai"/>
              <a:ea typeface="BiauKai"/>
              <a:cs typeface="BiauKai"/>
            </a:rPr>
            <a:t>急性壓力症</a:t>
          </a:r>
          <a:endParaRPr lang="zh-TW" altLang="en-US" sz="1600" kern="1200" dirty="0">
            <a:latin typeface="BiauKai"/>
            <a:ea typeface="BiauKai"/>
            <a:cs typeface="BiauKai"/>
          </a:endParaRPr>
        </a:p>
        <a:p>
          <a:pPr marL="171450" lvl="1" indent="-171450" algn="l" defTabSz="711200">
            <a:lnSpc>
              <a:spcPct val="90000"/>
            </a:lnSpc>
            <a:spcBef>
              <a:spcPct val="0"/>
            </a:spcBef>
            <a:spcAft>
              <a:spcPct val="15000"/>
            </a:spcAft>
            <a:buChar char="••"/>
          </a:pPr>
          <a:r>
            <a:rPr lang="zh-TW" altLang="en-US" sz="1600" kern="1200" dirty="0" smtClean="0">
              <a:latin typeface="BiauKai"/>
              <a:ea typeface="BiauKai"/>
              <a:cs typeface="BiauKai"/>
            </a:rPr>
            <a:t>創傷後壓力症</a:t>
          </a:r>
          <a:endParaRPr lang="zh-TW" altLang="en-US" sz="1600" kern="1200" dirty="0">
            <a:latin typeface="BiauKai"/>
            <a:ea typeface="BiauKai"/>
            <a:cs typeface="BiauKai"/>
          </a:endParaRPr>
        </a:p>
      </dsp:txBody>
      <dsp:txXfrm rot="-5400000">
        <a:off x="2524608" y="2361325"/>
        <a:ext cx="5483899" cy="392672"/>
      </dsp:txXfrm>
    </dsp:sp>
    <dsp:sp modelId="{144343C1-38A6-1748-BD79-6A431805A810}">
      <dsp:nvSpPr>
        <dsp:cNvPr id="0" name=""/>
        <dsp:cNvSpPr/>
      </dsp:nvSpPr>
      <dsp:spPr>
        <a:xfrm>
          <a:off x="210927" y="2242601"/>
          <a:ext cx="2406772" cy="543948"/>
        </a:xfrm>
        <a:prstGeom prst="roundRect">
          <a:avLst/>
        </a:prstGeom>
        <a:solidFill>
          <a:schemeClr val="accent6">
            <a:alpha val="90000"/>
            <a:hueOff val="0"/>
            <a:satOff val="0"/>
            <a:lumOff val="0"/>
            <a:alphaOff val="-2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50000"/>
            </a:lnSpc>
            <a:spcBef>
              <a:spcPct val="0"/>
            </a:spcBef>
            <a:spcAft>
              <a:spcPct val="35000"/>
            </a:spcAft>
          </a:pPr>
          <a:r>
            <a:rPr lang="zh-TW" altLang="en-US" sz="2000" kern="1200" dirty="0" smtClean="0">
              <a:solidFill>
                <a:schemeClr val="bg1">
                  <a:lumMod val="75000"/>
                </a:schemeClr>
              </a:solidFill>
              <a:latin typeface="BiauKai"/>
              <a:ea typeface="BiauKai"/>
              <a:cs typeface="BiauKai"/>
            </a:rPr>
            <a:t>創傷及壓力</a:t>
          </a:r>
        </a:p>
        <a:p>
          <a:pPr lvl="0" algn="ctr" defTabSz="889000">
            <a:lnSpc>
              <a:spcPct val="50000"/>
            </a:lnSpc>
            <a:spcBef>
              <a:spcPct val="0"/>
            </a:spcBef>
            <a:spcAft>
              <a:spcPct val="35000"/>
            </a:spcAft>
          </a:pPr>
          <a:r>
            <a:rPr lang="zh-TW" altLang="en-US" sz="2000" kern="1200" dirty="0" smtClean="0">
              <a:solidFill>
                <a:schemeClr val="bg1">
                  <a:lumMod val="75000"/>
                </a:schemeClr>
              </a:solidFill>
              <a:latin typeface="BiauKai"/>
              <a:ea typeface="BiauKai"/>
              <a:cs typeface="BiauKai"/>
            </a:rPr>
            <a:t>相關疾患</a:t>
          </a:r>
          <a:endParaRPr lang="zh-TW" altLang="en-US" sz="2000" kern="1200" dirty="0">
            <a:solidFill>
              <a:schemeClr val="bg1">
                <a:lumMod val="75000"/>
              </a:schemeClr>
            </a:solidFill>
            <a:latin typeface="BiauKai"/>
            <a:ea typeface="BiauKai"/>
            <a:cs typeface="BiauKai"/>
          </a:endParaRPr>
        </a:p>
      </dsp:txBody>
      <dsp:txXfrm>
        <a:off x="237480" y="2269154"/>
        <a:ext cx="2353666" cy="490842"/>
      </dsp:txXfrm>
    </dsp:sp>
    <dsp:sp modelId="{BC22ABD9-F08F-BF4C-85B0-A3528EC0A869}">
      <dsp:nvSpPr>
        <dsp:cNvPr id="0" name=""/>
        <dsp:cNvSpPr/>
      </dsp:nvSpPr>
      <dsp:spPr>
        <a:xfrm rot="5400000">
          <a:off x="5059599" y="376236"/>
          <a:ext cx="435158" cy="5505142"/>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smtClean="0">
              <a:latin typeface="BiauKai"/>
              <a:ea typeface="BiauKai"/>
              <a:cs typeface="BiauKai"/>
            </a:rPr>
            <a:t>強迫症</a:t>
          </a:r>
          <a:endParaRPr lang="zh-TW" altLang="en-US" sz="1600" kern="1200" dirty="0">
            <a:latin typeface="BiauKai"/>
            <a:ea typeface="BiauKai"/>
            <a:cs typeface="BiauKai"/>
          </a:endParaRPr>
        </a:p>
      </dsp:txBody>
      <dsp:txXfrm rot="-5400000">
        <a:off x="2524608" y="2932471"/>
        <a:ext cx="5483899" cy="392672"/>
      </dsp:txXfrm>
    </dsp:sp>
    <dsp:sp modelId="{E2BAB577-5A64-D443-AD91-CE3F6DAD3F33}">
      <dsp:nvSpPr>
        <dsp:cNvPr id="0" name=""/>
        <dsp:cNvSpPr/>
      </dsp:nvSpPr>
      <dsp:spPr>
        <a:xfrm>
          <a:off x="184282" y="2871514"/>
          <a:ext cx="2406772" cy="543948"/>
        </a:xfrm>
        <a:prstGeom prst="roundRect">
          <a:avLst/>
        </a:prstGeom>
        <a:solidFill>
          <a:schemeClr val="accent6">
            <a:alpha val="90000"/>
            <a:hueOff val="0"/>
            <a:satOff val="0"/>
            <a:lumOff val="0"/>
            <a:alphaOff val="-2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強迫及相關疾患</a:t>
          </a:r>
          <a:endParaRPr lang="zh-TW" altLang="en-US" sz="2000" kern="1200" dirty="0">
            <a:solidFill>
              <a:schemeClr val="bg1">
                <a:lumMod val="75000"/>
              </a:schemeClr>
            </a:solidFill>
            <a:latin typeface="BiauKai"/>
            <a:ea typeface="BiauKai"/>
            <a:cs typeface="BiauKai"/>
          </a:endParaRPr>
        </a:p>
      </dsp:txBody>
      <dsp:txXfrm>
        <a:off x="210835" y="2898067"/>
        <a:ext cx="2353666" cy="490842"/>
      </dsp:txXfrm>
    </dsp:sp>
    <dsp:sp modelId="{1C62D699-FF2A-EC47-87E4-74A032BB59C7}">
      <dsp:nvSpPr>
        <dsp:cNvPr id="0" name=""/>
        <dsp:cNvSpPr/>
      </dsp:nvSpPr>
      <dsp:spPr>
        <a:xfrm rot="5400000">
          <a:off x="5224001" y="761666"/>
          <a:ext cx="477786" cy="5876574"/>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smtClean="0">
              <a:latin typeface="BiauKai"/>
              <a:ea typeface="BiauKai"/>
              <a:cs typeface="BiauKai"/>
            </a:rPr>
            <a:t>與依戀者分離時會感到害怕或焦慮，或害怕依戀者受到傷害，不情願離開依戀者，會做惡夢及痛苦的生理症狀。</a:t>
          </a:r>
          <a:endParaRPr lang="zh-TW" altLang="en-US" sz="1600" kern="1200" dirty="0">
            <a:latin typeface="BiauKai"/>
            <a:ea typeface="BiauKai"/>
            <a:cs typeface="BiauKai"/>
          </a:endParaRPr>
        </a:p>
      </dsp:txBody>
      <dsp:txXfrm rot="-5400000">
        <a:off x="2524607" y="3484384"/>
        <a:ext cx="5853250" cy="431138"/>
      </dsp:txXfrm>
    </dsp:sp>
    <dsp:sp modelId="{B11FF54C-5D4C-4B40-90C2-473D67D9394B}">
      <dsp:nvSpPr>
        <dsp:cNvPr id="0" name=""/>
        <dsp:cNvSpPr/>
      </dsp:nvSpPr>
      <dsp:spPr>
        <a:xfrm>
          <a:off x="170960" y="3442660"/>
          <a:ext cx="2406772" cy="543948"/>
        </a:xfrm>
        <a:prstGeom prst="roundRect">
          <a:avLst/>
        </a:prstGeom>
        <a:solidFill>
          <a:schemeClr val="accent6">
            <a:alpha val="90000"/>
            <a:hueOff val="0"/>
            <a:satOff val="0"/>
            <a:lumOff val="0"/>
            <a:alphaOff val="-3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分離焦慮症</a:t>
          </a:r>
          <a:endParaRPr lang="zh-TW" altLang="en-US" sz="2000" kern="1200" dirty="0">
            <a:solidFill>
              <a:schemeClr val="bg1">
                <a:lumMod val="75000"/>
              </a:schemeClr>
            </a:solidFill>
            <a:latin typeface="BiauKai"/>
            <a:ea typeface="BiauKai"/>
            <a:cs typeface="BiauKai"/>
          </a:endParaRPr>
        </a:p>
      </dsp:txBody>
      <dsp:txXfrm>
        <a:off x="197513" y="3469213"/>
        <a:ext cx="2353666" cy="490842"/>
      </dsp:txXfrm>
    </dsp:sp>
    <dsp:sp modelId="{E4DFDD62-5239-294A-B02B-067E680B8894}">
      <dsp:nvSpPr>
        <dsp:cNvPr id="0" name=""/>
        <dsp:cNvSpPr/>
      </dsp:nvSpPr>
      <dsp:spPr>
        <a:xfrm>
          <a:off x="184351" y="3999364"/>
          <a:ext cx="2406772" cy="543948"/>
        </a:xfrm>
        <a:prstGeom prst="roundRect">
          <a:avLst/>
        </a:prstGeom>
        <a:solidFill>
          <a:schemeClr val="accent6">
            <a:alpha val="90000"/>
            <a:hueOff val="0"/>
            <a:satOff val="0"/>
            <a:lumOff val="0"/>
            <a:alphaOff val="-3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特定場所畏懼症</a:t>
          </a:r>
          <a:endParaRPr lang="zh-TW" altLang="en-US" sz="2000" kern="1200" dirty="0">
            <a:solidFill>
              <a:schemeClr val="bg1">
                <a:lumMod val="75000"/>
              </a:schemeClr>
            </a:solidFill>
            <a:latin typeface="BiauKai"/>
            <a:ea typeface="BiauKai"/>
            <a:cs typeface="BiauKai"/>
          </a:endParaRPr>
        </a:p>
      </dsp:txBody>
      <dsp:txXfrm>
        <a:off x="210904" y="4025917"/>
        <a:ext cx="2353666" cy="490842"/>
      </dsp:txXfrm>
    </dsp:sp>
    <dsp:sp modelId="{EB0FFA9F-D7FF-FD41-B454-23BC7DD07BFD}">
      <dsp:nvSpPr>
        <dsp:cNvPr id="0" name=""/>
        <dsp:cNvSpPr/>
      </dsp:nvSpPr>
      <dsp:spPr>
        <a:xfrm rot="5400000">
          <a:off x="5218994" y="1873533"/>
          <a:ext cx="568217" cy="5961691"/>
        </a:xfrm>
        <a:prstGeom prst="round2SameRect">
          <a:avLst/>
        </a:prstGeom>
        <a:solidFill>
          <a:schemeClr val="accent6">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smtClean="0">
              <a:latin typeface="BiauKai"/>
              <a:ea typeface="BiauKai"/>
              <a:cs typeface="BiauKai"/>
            </a:rPr>
            <a:t>個體在社交情境中不說話，但在其他情境中會說話。不說話對學業職業上的成就正常社會溝通有很大的影響。 </a:t>
          </a:r>
          <a:endParaRPr lang="zh-TW" altLang="en-US" sz="1600" kern="1200" dirty="0">
            <a:latin typeface="BiauKai"/>
            <a:ea typeface="BiauKai"/>
            <a:cs typeface="BiauKai"/>
          </a:endParaRPr>
        </a:p>
      </dsp:txBody>
      <dsp:txXfrm rot="-5400000">
        <a:off x="2522257" y="4598008"/>
        <a:ext cx="5933953" cy="512741"/>
      </dsp:txXfrm>
    </dsp:sp>
    <dsp:sp modelId="{431102DA-D881-F244-A186-BEE5C52B4695}">
      <dsp:nvSpPr>
        <dsp:cNvPr id="0" name=""/>
        <dsp:cNvSpPr/>
      </dsp:nvSpPr>
      <dsp:spPr>
        <a:xfrm>
          <a:off x="184217" y="4595643"/>
          <a:ext cx="2404422" cy="543948"/>
        </a:xfrm>
        <a:prstGeom prst="roundRect">
          <a:avLst/>
        </a:prstGeom>
        <a:solidFill>
          <a:schemeClr val="accent6">
            <a:alpha val="90000"/>
            <a:hueOff val="0"/>
            <a:satOff val="0"/>
            <a:lumOff val="0"/>
            <a:alphaOff val="-4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lumMod val="75000"/>
                </a:schemeClr>
              </a:solidFill>
              <a:latin typeface="BiauKai"/>
              <a:ea typeface="BiauKai"/>
              <a:cs typeface="BiauKai"/>
            </a:rPr>
            <a:t>選擇性緘默</a:t>
          </a:r>
          <a:endParaRPr lang="zh-TW" altLang="en-US" sz="2000" kern="1200" dirty="0">
            <a:solidFill>
              <a:schemeClr val="bg1">
                <a:lumMod val="75000"/>
              </a:schemeClr>
            </a:solidFill>
            <a:latin typeface="BiauKai"/>
            <a:ea typeface="BiauKai"/>
            <a:cs typeface="BiauKai"/>
          </a:endParaRPr>
        </a:p>
      </dsp:txBody>
      <dsp:txXfrm>
        <a:off x="210770" y="4622196"/>
        <a:ext cx="2351316" cy="4908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6B3D4B-1318-C144-A32E-B49F39DDC0DF}">
      <dsp:nvSpPr>
        <dsp:cNvPr id="0" name=""/>
        <dsp:cNvSpPr/>
      </dsp:nvSpPr>
      <dsp:spPr>
        <a:xfrm rot="5400000">
          <a:off x="4894965" y="-2659519"/>
          <a:ext cx="766679" cy="6090594"/>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整體發展（</a:t>
          </a:r>
          <a:r>
            <a:rPr lang="en-US" altLang="zh-TW" sz="1200" kern="1200" dirty="0" smtClean="0">
              <a:latin typeface="BiauKai"/>
              <a:ea typeface="BiauKai"/>
              <a:cs typeface="BiauKai"/>
            </a:rPr>
            <a:t>5</a:t>
          </a:r>
          <a:r>
            <a:rPr lang="zh-TW" altLang="en-US" sz="1200" kern="1200" dirty="0" smtClean="0">
              <a:latin typeface="BiauKai"/>
              <a:ea typeface="BiauKai"/>
              <a:cs typeface="BiauKai"/>
            </a:rPr>
            <a:t>歲以下）</a:t>
          </a:r>
          <a:endParaRPr lang="zh-TW" altLang="en-US" sz="1200" kern="1200" dirty="0">
            <a:latin typeface="BiauKai"/>
            <a:ea typeface="BiauKai"/>
            <a:cs typeface="BiauKai"/>
          </a:endParaRPr>
        </a:p>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智能發展障礙：個人化及標準化智力測驗有智力功能缺乏，如推理、問題解決、計畫、抽象思考、判斷、學業學習以及從經驗中學習。</a:t>
          </a:r>
          <a:r>
            <a:rPr lang="en-US" altLang="zh-TW" sz="1200" kern="1200" dirty="0" smtClean="0">
              <a:latin typeface="BiauKai"/>
              <a:ea typeface="BiauKai"/>
              <a:cs typeface="BiauKai"/>
            </a:rPr>
            <a:t>.</a:t>
          </a:r>
          <a:r>
            <a:rPr lang="zh-TW" altLang="en-US" sz="1200" kern="1200" dirty="0" smtClean="0">
              <a:latin typeface="BiauKai"/>
              <a:ea typeface="BiauKai"/>
              <a:cs typeface="BiauKai"/>
            </a:rPr>
            <a:t>個人獨立及社會責任方面，不符合發展以及社會文化標準，而在適應功能的缺乏</a:t>
          </a:r>
          <a:endParaRPr lang="zh-TW" altLang="en-US" sz="1200" kern="1200" dirty="0">
            <a:latin typeface="BiauKai"/>
            <a:ea typeface="BiauKai"/>
            <a:cs typeface="BiauKai"/>
          </a:endParaRPr>
        </a:p>
      </dsp:txBody>
      <dsp:txXfrm rot="-5400000">
        <a:off x="2233008" y="39864"/>
        <a:ext cx="6053168" cy="691827"/>
      </dsp:txXfrm>
    </dsp:sp>
    <dsp:sp modelId="{007B457E-8149-6541-ACD0-2C186F4FC249}">
      <dsp:nvSpPr>
        <dsp:cNvPr id="0" name=""/>
        <dsp:cNvSpPr/>
      </dsp:nvSpPr>
      <dsp:spPr>
        <a:xfrm>
          <a:off x="0" y="7861"/>
          <a:ext cx="2084422" cy="77007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BiauKai"/>
              <a:ea typeface="BiauKai"/>
              <a:cs typeface="BiauKai"/>
            </a:rPr>
            <a:t>智能不足</a:t>
          </a:r>
          <a:endParaRPr lang="zh-TW" altLang="en-US" sz="1800" kern="1200" dirty="0">
            <a:latin typeface="BiauKai"/>
            <a:ea typeface="BiauKai"/>
            <a:cs typeface="BiauKai"/>
          </a:endParaRPr>
        </a:p>
      </dsp:txBody>
      <dsp:txXfrm>
        <a:off x="37592" y="45453"/>
        <a:ext cx="2009238" cy="694895"/>
      </dsp:txXfrm>
    </dsp:sp>
    <dsp:sp modelId="{0E50B2DD-AA8F-454D-8F2E-877D34A3FFB8}">
      <dsp:nvSpPr>
        <dsp:cNvPr id="0" name=""/>
        <dsp:cNvSpPr/>
      </dsp:nvSpPr>
      <dsp:spPr>
        <a:xfrm rot="5400000">
          <a:off x="4970273" y="-1850935"/>
          <a:ext cx="616063" cy="6090594"/>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Char char="••"/>
          </a:pPr>
          <a:r>
            <a:rPr lang="zh-TW" altLang="en-US" sz="1200" b="0" i="0" kern="1200" dirty="0" smtClean="0">
              <a:latin typeface="BiauKai"/>
              <a:ea typeface="BiauKai"/>
              <a:cs typeface="BiauKai"/>
            </a:rPr>
            <a:t>語言發展障礙症、言語發音障礙症、兒童期初發型語暢障礙症（口吃）、社交（語用）溝通障礙症、非特定的溝通障礙症</a:t>
          </a:r>
          <a:endParaRPr lang="zh-TW" altLang="en-US" sz="1200" kern="1200" dirty="0">
            <a:latin typeface="BiauKai"/>
            <a:ea typeface="BiauKai"/>
            <a:cs typeface="BiauKai"/>
          </a:endParaRPr>
        </a:p>
      </dsp:txBody>
      <dsp:txXfrm rot="-5400000">
        <a:off x="2233008" y="916404"/>
        <a:ext cx="6060520" cy="555915"/>
      </dsp:txXfrm>
    </dsp:sp>
    <dsp:sp modelId="{3374019E-3DAC-4442-9468-25BB2500779E}">
      <dsp:nvSpPr>
        <dsp:cNvPr id="0" name=""/>
        <dsp:cNvSpPr/>
      </dsp:nvSpPr>
      <dsp:spPr>
        <a:xfrm>
          <a:off x="0" y="816445"/>
          <a:ext cx="2084422" cy="77007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BiauKai"/>
              <a:ea typeface="BiauKai"/>
              <a:cs typeface="BiauKai"/>
            </a:rPr>
            <a:t>溝通障礙</a:t>
          </a:r>
          <a:endParaRPr lang="zh-TW" altLang="en-US" sz="1800" kern="1200" dirty="0">
            <a:latin typeface="BiauKai"/>
            <a:ea typeface="BiauKai"/>
            <a:cs typeface="BiauKai"/>
          </a:endParaRPr>
        </a:p>
      </dsp:txBody>
      <dsp:txXfrm>
        <a:off x="37592" y="854037"/>
        <a:ext cx="2009238" cy="694895"/>
      </dsp:txXfrm>
    </dsp:sp>
    <dsp:sp modelId="{63F4BB6A-1175-074A-8968-8EF9FBF55ACE}">
      <dsp:nvSpPr>
        <dsp:cNvPr id="0" name=""/>
        <dsp:cNvSpPr/>
      </dsp:nvSpPr>
      <dsp:spPr>
        <a:xfrm rot="5400000">
          <a:off x="4844847" y="-995970"/>
          <a:ext cx="856895" cy="6084647"/>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社會情緒相互性、社交用的非語言溝通行為 、發展與維繫關係的能力  </a:t>
          </a:r>
          <a:endParaRPr lang="zh-TW" altLang="en-US" sz="1200" kern="1200" dirty="0">
            <a:latin typeface="BiauKai"/>
            <a:ea typeface="BiauKai"/>
            <a:cs typeface="BiauKai"/>
          </a:endParaRPr>
        </a:p>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刻板和重覆的動作舉止、物體的使用或語言；在語言或非語言的儀式性的堅持；高度限制、固著於興趣中；過高或過低感覺刺激輸入或環境中有不尋常感覺方面的興趣</a:t>
          </a:r>
          <a:endParaRPr lang="zh-TW" altLang="en-US" sz="1200" kern="1200" dirty="0">
            <a:latin typeface="BiauKai"/>
            <a:ea typeface="BiauKai"/>
            <a:cs typeface="BiauKai"/>
          </a:endParaRPr>
        </a:p>
      </dsp:txBody>
      <dsp:txXfrm rot="-5400000">
        <a:off x="2230971" y="1659736"/>
        <a:ext cx="6042817" cy="773235"/>
      </dsp:txXfrm>
    </dsp:sp>
    <dsp:sp modelId="{CBFA3F86-834D-EB4F-AE0B-EE02D4CFA2BA}">
      <dsp:nvSpPr>
        <dsp:cNvPr id="0" name=""/>
        <dsp:cNvSpPr/>
      </dsp:nvSpPr>
      <dsp:spPr>
        <a:xfrm>
          <a:off x="0" y="1668436"/>
          <a:ext cx="2082387" cy="77007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BiauKai"/>
              <a:ea typeface="BiauKai"/>
              <a:cs typeface="BiauKai"/>
            </a:rPr>
            <a:t>自閉症光譜</a:t>
          </a:r>
        </a:p>
        <a:p>
          <a:pPr lvl="0" algn="ctr" defTabSz="800100">
            <a:lnSpc>
              <a:spcPct val="90000"/>
            </a:lnSpc>
            <a:spcBef>
              <a:spcPct val="0"/>
            </a:spcBef>
            <a:spcAft>
              <a:spcPct val="35000"/>
            </a:spcAft>
          </a:pPr>
          <a:r>
            <a:rPr lang="zh-TW" altLang="en-US" sz="1800" kern="1200" dirty="0" smtClean="0">
              <a:latin typeface="BiauKai"/>
              <a:ea typeface="BiauKai"/>
              <a:cs typeface="BiauKai"/>
            </a:rPr>
            <a:t>疾患</a:t>
          </a:r>
          <a:endParaRPr lang="zh-TW" altLang="en-US" sz="1800" kern="1200" dirty="0">
            <a:latin typeface="BiauKai"/>
            <a:ea typeface="BiauKai"/>
            <a:cs typeface="BiauKai"/>
          </a:endParaRPr>
        </a:p>
      </dsp:txBody>
      <dsp:txXfrm>
        <a:off x="37592" y="1706028"/>
        <a:ext cx="2007203" cy="694895"/>
      </dsp:txXfrm>
    </dsp:sp>
    <dsp:sp modelId="{FA9F5C41-01DC-0E4F-814E-629F45AC76B0}">
      <dsp:nvSpPr>
        <dsp:cNvPr id="0" name=""/>
        <dsp:cNvSpPr/>
      </dsp:nvSpPr>
      <dsp:spPr>
        <a:xfrm rot="5400000">
          <a:off x="4766105" y="-21828"/>
          <a:ext cx="1014380" cy="6084647"/>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注意力缺陷：忽略細節、困難維持專注、別人講話似乎沒在聽、無法完成交辦作業、缺乏組織、迴避需持續使用腦力的工作、忘東忘西、容易被外界吸引、經常需要提醒。</a:t>
          </a:r>
          <a:endParaRPr lang="zh-TW" altLang="en-US" sz="1200" kern="1200" dirty="0">
            <a:latin typeface="BiauKai"/>
            <a:ea typeface="BiauKai"/>
            <a:cs typeface="BiauKai"/>
          </a:endParaRPr>
        </a:p>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過動</a:t>
          </a:r>
          <a:r>
            <a:rPr lang="en-US" altLang="zh-TW" sz="1200" kern="1200" dirty="0" smtClean="0">
              <a:latin typeface="BiauKai"/>
              <a:ea typeface="BiauKai"/>
              <a:cs typeface="BiauKai"/>
            </a:rPr>
            <a:t>\</a:t>
          </a:r>
          <a:r>
            <a:rPr lang="zh-TW" altLang="en-US" sz="1200" kern="1200" dirty="0" smtClean="0">
              <a:latin typeface="BiauKai"/>
              <a:ea typeface="BiauKai"/>
              <a:cs typeface="BiauKai"/>
            </a:rPr>
            <a:t>衝動：動來動去、坐不住、跑來跑去、無法安靜地參與活動、活動量大、話多、搶話、不能等待、干擾他人、插嘴</a:t>
          </a:r>
          <a:endParaRPr lang="zh-TW" altLang="en-US" sz="1200" kern="1200" dirty="0">
            <a:latin typeface="BiauKai"/>
            <a:ea typeface="BiauKai"/>
            <a:cs typeface="BiauKai"/>
          </a:endParaRPr>
        </a:p>
      </dsp:txBody>
      <dsp:txXfrm rot="-5400000">
        <a:off x="2230972" y="2562823"/>
        <a:ext cx="6035129" cy="915344"/>
      </dsp:txXfrm>
    </dsp:sp>
    <dsp:sp modelId="{24B53CA5-7310-B94A-877A-14190BECB568}">
      <dsp:nvSpPr>
        <dsp:cNvPr id="0" name=""/>
        <dsp:cNvSpPr/>
      </dsp:nvSpPr>
      <dsp:spPr>
        <a:xfrm>
          <a:off x="0" y="2642578"/>
          <a:ext cx="2082387" cy="77007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BiauKai"/>
              <a:ea typeface="BiauKai"/>
              <a:cs typeface="BiauKai"/>
            </a:rPr>
            <a:t>注意力缺陷</a:t>
          </a:r>
          <a:r>
            <a:rPr lang="en-US" altLang="zh-TW" sz="1800" kern="1200" dirty="0" smtClean="0">
              <a:latin typeface="BiauKai"/>
              <a:ea typeface="BiauKai"/>
              <a:cs typeface="BiauKai"/>
            </a:rPr>
            <a:t>/</a:t>
          </a:r>
          <a:r>
            <a:rPr lang="zh-TW" altLang="en-US" sz="1800" kern="1200" dirty="0" smtClean="0">
              <a:latin typeface="BiauKai"/>
              <a:ea typeface="BiauKai"/>
              <a:cs typeface="BiauKai"/>
            </a:rPr>
            <a:t>過動障礙</a:t>
          </a:r>
          <a:endParaRPr lang="zh-TW" altLang="en-US" sz="1800" kern="1200" dirty="0">
            <a:latin typeface="BiauKai"/>
            <a:ea typeface="BiauKai"/>
            <a:cs typeface="BiauKai"/>
          </a:endParaRPr>
        </a:p>
      </dsp:txBody>
      <dsp:txXfrm>
        <a:off x="37592" y="2680170"/>
        <a:ext cx="2007203" cy="694895"/>
      </dsp:txXfrm>
    </dsp:sp>
    <dsp:sp modelId="{45164317-C831-724B-9F40-FD8AE7633A66}">
      <dsp:nvSpPr>
        <dsp:cNvPr id="0" name=""/>
        <dsp:cNvSpPr/>
      </dsp:nvSpPr>
      <dsp:spPr>
        <a:xfrm rot="5400000">
          <a:off x="4970273" y="905931"/>
          <a:ext cx="616063" cy="6090594"/>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學習及課業技巧使用有困難：閱讀、書寫、數字概念及運算、數字推理</a:t>
          </a:r>
          <a:endParaRPr lang="zh-TW" altLang="en-US" sz="1200" kern="1200" dirty="0">
            <a:latin typeface="BiauKai"/>
            <a:ea typeface="BiauKai"/>
            <a:cs typeface="BiauKai"/>
          </a:endParaRPr>
        </a:p>
      </dsp:txBody>
      <dsp:txXfrm rot="-5400000">
        <a:off x="2233008" y="3673270"/>
        <a:ext cx="6060520" cy="555915"/>
      </dsp:txXfrm>
    </dsp:sp>
    <dsp:sp modelId="{201FF908-71A7-354A-A8FF-53CF3D568011}">
      <dsp:nvSpPr>
        <dsp:cNvPr id="0" name=""/>
        <dsp:cNvSpPr/>
      </dsp:nvSpPr>
      <dsp:spPr>
        <a:xfrm>
          <a:off x="0" y="3573312"/>
          <a:ext cx="2084422" cy="77007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BiauKai"/>
              <a:ea typeface="BiauKai"/>
              <a:cs typeface="BiauKai"/>
            </a:rPr>
            <a:t>特定學習障礙</a:t>
          </a:r>
          <a:endParaRPr lang="zh-TW" altLang="en-US" sz="1800" kern="1200" dirty="0">
            <a:latin typeface="BiauKai"/>
            <a:ea typeface="BiauKai"/>
            <a:cs typeface="BiauKai"/>
          </a:endParaRPr>
        </a:p>
      </dsp:txBody>
      <dsp:txXfrm>
        <a:off x="37592" y="3610904"/>
        <a:ext cx="2009238" cy="694895"/>
      </dsp:txXfrm>
    </dsp:sp>
    <dsp:sp modelId="{6B23E67A-1376-5B4F-9F6F-B3C0C436701E}">
      <dsp:nvSpPr>
        <dsp:cNvPr id="0" name=""/>
        <dsp:cNvSpPr/>
      </dsp:nvSpPr>
      <dsp:spPr>
        <a:xfrm rot="5400000">
          <a:off x="4970273" y="1714515"/>
          <a:ext cx="616063" cy="6090594"/>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Char char="••"/>
          </a:pPr>
          <a:r>
            <a:rPr lang="zh-TW" altLang="en-US" sz="1200" kern="1200" dirty="0" smtClean="0">
              <a:latin typeface="BiauKai"/>
              <a:ea typeface="BiauKai"/>
              <a:cs typeface="BiauKai"/>
            </a:rPr>
            <a:t>動作協調發展障礙症、重覆動作障礙症、抽搐症</a:t>
          </a:r>
          <a:r>
            <a:rPr lang="en-US" altLang="zh-TW" sz="1200" kern="1200" dirty="0" smtClean="0">
              <a:latin typeface="BiauKai"/>
              <a:ea typeface="BiauKai"/>
              <a:cs typeface="BiauKai"/>
            </a:rPr>
            <a:t>(</a:t>
          </a:r>
          <a:r>
            <a:rPr lang="zh-TW" altLang="en-US" sz="1200" kern="1200" dirty="0" smtClean="0">
              <a:latin typeface="BiauKai"/>
              <a:ea typeface="BiauKai"/>
              <a:cs typeface="BiauKai"/>
            </a:rPr>
            <a:t>土瑞氏症、持續</a:t>
          </a:r>
          <a:r>
            <a:rPr lang="en-US" altLang="zh-TW" sz="1200" kern="1200" dirty="0" smtClean="0">
              <a:latin typeface="BiauKai"/>
              <a:ea typeface="BiauKai"/>
              <a:cs typeface="BiauKai"/>
            </a:rPr>
            <a:t>(</a:t>
          </a:r>
          <a:r>
            <a:rPr lang="zh-TW" altLang="en-US" sz="1200" kern="1200" dirty="0" smtClean="0">
              <a:latin typeface="BiauKai"/>
              <a:ea typeface="BiauKai"/>
              <a:cs typeface="BiauKai"/>
            </a:rPr>
            <a:t>慢性</a:t>
          </a:r>
          <a:r>
            <a:rPr lang="en-US" altLang="zh-TW" sz="1200" kern="1200" dirty="0" smtClean="0">
              <a:latin typeface="BiauKai"/>
              <a:ea typeface="BiauKai"/>
              <a:cs typeface="BiauKai"/>
            </a:rPr>
            <a:t>)</a:t>
          </a:r>
          <a:r>
            <a:rPr lang="zh-TW" altLang="en-US" sz="1200" kern="1200" dirty="0" smtClean="0">
              <a:latin typeface="BiauKai"/>
              <a:ea typeface="BiauKai"/>
              <a:cs typeface="BiauKai"/>
            </a:rPr>
            <a:t>動作或發聲抽搐症、暫時性抽搐症、其他特定的抽搐症</a:t>
          </a:r>
          <a:r>
            <a:rPr lang="en-US" altLang="zh-TW" sz="1200" kern="1200" dirty="0" smtClean="0">
              <a:latin typeface="BiauKai"/>
              <a:ea typeface="BiauKai"/>
              <a:cs typeface="BiauKai"/>
            </a:rPr>
            <a:t>)</a:t>
          </a:r>
          <a:r>
            <a:rPr lang="zh-TW" altLang="en-US" sz="1200" kern="1200" dirty="0" smtClean="0">
              <a:latin typeface="BiauKai"/>
              <a:ea typeface="BiauKai"/>
              <a:cs typeface="BiauKai"/>
            </a:rPr>
            <a:t>、非特定的抽搐症</a:t>
          </a:r>
          <a:endParaRPr lang="zh-TW" altLang="en-US" sz="1200" kern="1200" dirty="0">
            <a:latin typeface="BiauKai"/>
            <a:ea typeface="BiauKai"/>
            <a:cs typeface="BiauKai"/>
          </a:endParaRPr>
        </a:p>
      </dsp:txBody>
      <dsp:txXfrm rot="-5400000">
        <a:off x="2233008" y="4481854"/>
        <a:ext cx="6060520" cy="555915"/>
      </dsp:txXfrm>
    </dsp:sp>
    <dsp:sp modelId="{D176C025-B1BE-B846-A3FF-3B8EC2B27214}">
      <dsp:nvSpPr>
        <dsp:cNvPr id="0" name=""/>
        <dsp:cNvSpPr/>
      </dsp:nvSpPr>
      <dsp:spPr>
        <a:xfrm>
          <a:off x="0" y="4375511"/>
          <a:ext cx="2084422" cy="77007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BiauKai"/>
              <a:ea typeface="BiauKai"/>
              <a:cs typeface="BiauKai"/>
            </a:rPr>
            <a:t>動作障礙</a:t>
          </a:r>
          <a:endParaRPr lang="zh-TW" altLang="en-US" sz="1800" kern="1200" dirty="0">
            <a:latin typeface="BiauKai"/>
            <a:ea typeface="BiauKai"/>
            <a:cs typeface="BiauKai"/>
          </a:endParaRPr>
        </a:p>
      </dsp:txBody>
      <dsp:txXfrm>
        <a:off x="37592" y="4413103"/>
        <a:ext cx="2009238" cy="6948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F5466-17D5-1949-A438-23DF969F9B73}">
      <dsp:nvSpPr>
        <dsp:cNvPr id="0" name=""/>
        <dsp:cNvSpPr/>
      </dsp:nvSpPr>
      <dsp:spPr>
        <a:xfrm>
          <a:off x="2150109" y="1840087"/>
          <a:ext cx="402255" cy="1532986"/>
        </a:xfrm>
        <a:custGeom>
          <a:avLst/>
          <a:gdLst/>
          <a:ahLst/>
          <a:cxnLst/>
          <a:rect l="0" t="0" r="0" b="0"/>
          <a:pathLst>
            <a:path>
              <a:moveTo>
                <a:pt x="0" y="0"/>
              </a:moveTo>
              <a:lnTo>
                <a:pt x="201127" y="0"/>
              </a:lnTo>
              <a:lnTo>
                <a:pt x="201127" y="1532986"/>
              </a:lnTo>
              <a:lnTo>
                <a:pt x="402255" y="1532986"/>
              </a:lnTo>
            </a:path>
          </a:pathLst>
        </a:custGeom>
        <a:noFill/>
        <a:ln w="9525" cap="flat" cmpd="sng" algn="ctr">
          <a:solidFill>
            <a:schemeClr val="accent2">
              <a:tint val="9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rgbClr val="D16260"/>
            </a:solidFill>
            <a:latin typeface="BiauKai"/>
            <a:ea typeface="BiauKai"/>
            <a:cs typeface="BiauKai"/>
          </a:endParaRPr>
        </a:p>
      </dsp:txBody>
      <dsp:txXfrm>
        <a:off x="2311615" y="2566958"/>
        <a:ext cx="79244" cy="79244"/>
      </dsp:txXfrm>
    </dsp:sp>
    <dsp:sp modelId="{AB811EF2-3D1C-F34E-BDE8-86A8805BEF1E}">
      <dsp:nvSpPr>
        <dsp:cNvPr id="0" name=""/>
        <dsp:cNvSpPr/>
      </dsp:nvSpPr>
      <dsp:spPr>
        <a:xfrm>
          <a:off x="2150109" y="1840087"/>
          <a:ext cx="402255" cy="766493"/>
        </a:xfrm>
        <a:custGeom>
          <a:avLst/>
          <a:gdLst/>
          <a:ahLst/>
          <a:cxnLst/>
          <a:rect l="0" t="0" r="0" b="0"/>
          <a:pathLst>
            <a:path>
              <a:moveTo>
                <a:pt x="0" y="0"/>
              </a:moveTo>
              <a:lnTo>
                <a:pt x="201127" y="0"/>
              </a:lnTo>
              <a:lnTo>
                <a:pt x="201127" y="766493"/>
              </a:lnTo>
              <a:lnTo>
                <a:pt x="402255" y="766493"/>
              </a:lnTo>
            </a:path>
          </a:pathLst>
        </a:custGeom>
        <a:noFill/>
        <a:ln w="9525" cap="flat" cmpd="sng" algn="ctr">
          <a:solidFill>
            <a:schemeClr val="accent2">
              <a:tint val="9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rgbClr val="D16260"/>
            </a:solidFill>
            <a:latin typeface="BiauKai"/>
            <a:ea typeface="BiauKai"/>
            <a:cs typeface="BiauKai"/>
          </a:endParaRPr>
        </a:p>
      </dsp:txBody>
      <dsp:txXfrm>
        <a:off x="2329596" y="2201693"/>
        <a:ext cx="43281" cy="43281"/>
      </dsp:txXfrm>
    </dsp:sp>
    <dsp:sp modelId="{FEC17919-ACD8-8F43-8CCC-0C3D5723F9D0}">
      <dsp:nvSpPr>
        <dsp:cNvPr id="0" name=""/>
        <dsp:cNvSpPr/>
      </dsp:nvSpPr>
      <dsp:spPr>
        <a:xfrm>
          <a:off x="2150109" y="1794367"/>
          <a:ext cx="402255" cy="91440"/>
        </a:xfrm>
        <a:custGeom>
          <a:avLst/>
          <a:gdLst/>
          <a:ahLst/>
          <a:cxnLst/>
          <a:rect l="0" t="0" r="0" b="0"/>
          <a:pathLst>
            <a:path>
              <a:moveTo>
                <a:pt x="0" y="45720"/>
              </a:moveTo>
              <a:lnTo>
                <a:pt x="402255" y="45720"/>
              </a:lnTo>
            </a:path>
          </a:pathLst>
        </a:custGeom>
        <a:noFill/>
        <a:ln w="9525" cap="flat" cmpd="sng" algn="ctr">
          <a:solidFill>
            <a:schemeClr val="accent2">
              <a:tint val="9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rgbClr val="D16260"/>
            </a:solidFill>
            <a:latin typeface="BiauKai"/>
            <a:ea typeface="BiauKai"/>
            <a:cs typeface="BiauKai"/>
          </a:endParaRPr>
        </a:p>
      </dsp:txBody>
      <dsp:txXfrm>
        <a:off x="2341180" y="1830031"/>
        <a:ext cx="20112" cy="20112"/>
      </dsp:txXfrm>
    </dsp:sp>
    <dsp:sp modelId="{A0EBCF08-FF38-D54D-B952-7CEE5AE12DFA}">
      <dsp:nvSpPr>
        <dsp:cNvPr id="0" name=""/>
        <dsp:cNvSpPr/>
      </dsp:nvSpPr>
      <dsp:spPr>
        <a:xfrm>
          <a:off x="2150109" y="1073594"/>
          <a:ext cx="402255" cy="766493"/>
        </a:xfrm>
        <a:custGeom>
          <a:avLst/>
          <a:gdLst/>
          <a:ahLst/>
          <a:cxnLst/>
          <a:rect l="0" t="0" r="0" b="0"/>
          <a:pathLst>
            <a:path>
              <a:moveTo>
                <a:pt x="0" y="766493"/>
              </a:moveTo>
              <a:lnTo>
                <a:pt x="201127" y="766493"/>
              </a:lnTo>
              <a:lnTo>
                <a:pt x="201127" y="0"/>
              </a:lnTo>
              <a:lnTo>
                <a:pt x="402255" y="0"/>
              </a:lnTo>
            </a:path>
          </a:pathLst>
        </a:custGeom>
        <a:noFill/>
        <a:ln w="9525" cap="flat" cmpd="sng" algn="ctr">
          <a:solidFill>
            <a:schemeClr val="accent2">
              <a:tint val="9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rgbClr val="D16260"/>
            </a:solidFill>
            <a:latin typeface="BiauKai"/>
            <a:ea typeface="BiauKai"/>
            <a:cs typeface="BiauKai"/>
          </a:endParaRPr>
        </a:p>
      </dsp:txBody>
      <dsp:txXfrm>
        <a:off x="2329596" y="1435199"/>
        <a:ext cx="43281" cy="43281"/>
      </dsp:txXfrm>
    </dsp:sp>
    <dsp:sp modelId="{FB13B0D5-6C8F-4441-957B-59C388CB6706}">
      <dsp:nvSpPr>
        <dsp:cNvPr id="0" name=""/>
        <dsp:cNvSpPr/>
      </dsp:nvSpPr>
      <dsp:spPr>
        <a:xfrm>
          <a:off x="2150109" y="307100"/>
          <a:ext cx="402255" cy="1532986"/>
        </a:xfrm>
        <a:custGeom>
          <a:avLst/>
          <a:gdLst/>
          <a:ahLst/>
          <a:cxnLst/>
          <a:rect l="0" t="0" r="0" b="0"/>
          <a:pathLst>
            <a:path>
              <a:moveTo>
                <a:pt x="0" y="1532986"/>
              </a:moveTo>
              <a:lnTo>
                <a:pt x="201127" y="1532986"/>
              </a:lnTo>
              <a:lnTo>
                <a:pt x="201127" y="0"/>
              </a:lnTo>
              <a:lnTo>
                <a:pt x="402255" y="0"/>
              </a:lnTo>
            </a:path>
          </a:pathLst>
        </a:custGeom>
        <a:noFill/>
        <a:ln w="9525" cap="flat" cmpd="sng" algn="ctr">
          <a:solidFill>
            <a:schemeClr val="accent2">
              <a:tint val="9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rgbClr val="D16260"/>
            </a:solidFill>
            <a:latin typeface="BiauKai"/>
            <a:ea typeface="BiauKai"/>
            <a:cs typeface="BiauKai"/>
          </a:endParaRPr>
        </a:p>
      </dsp:txBody>
      <dsp:txXfrm>
        <a:off x="2311615" y="1033971"/>
        <a:ext cx="79244" cy="79244"/>
      </dsp:txXfrm>
    </dsp:sp>
    <dsp:sp modelId="{8C6FF018-2F9A-8A4E-8AAC-ED6D5C128D65}">
      <dsp:nvSpPr>
        <dsp:cNvPr id="0" name=""/>
        <dsp:cNvSpPr/>
      </dsp:nvSpPr>
      <dsp:spPr>
        <a:xfrm rot="5400000" flipV="1">
          <a:off x="505248" y="1808897"/>
          <a:ext cx="3227340" cy="62380"/>
        </a:xfrm>
        <a:prstGeom prst="rect">
          <a:avLst/>
        </a:prstGeom>
        <a:gradFill rotWithShape="0">
          <a:gsLst>
            <a:gs pos="0">
              <a:schemeClr val="accent2">
                <a:alpha val="80000"/>
                <a:hueOff val="0"/>
                <a:satOff val="0"/>
                <a:lumOff val="0"/>
                <a:alphaOff val="0"/>
                <a:tint val="100000"/>
                <a:shade val="100000"/>
                <a:satMod val="130000"/>
              </a:schemeClr>
            </a:gs>
            <a:gs pos="100000">
              <a:schemeClr val="accent2">
                <a:alpha val="8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0" tIns="2540" rIns="2540" bIns="2540" numCol="1" spcCol="1270" anchor="ctr" anchorCtr="0">
          <a:noAutofit/>
        </a:bodyPr>
        <a:lstStyle/>
        <a:p>
          <a:pPr lvl="0" algn="ctr" defTabSz="177800">
            <a:lnSpc>
              <a:spcPct val="90000"/>
            </a:lnSpc>
            <a:spcBef>
              <a:spcPct val="0"/>
            </a:spcBef>
            <a:spcAft>
              <a:spcPct val="35000"/>
            </a:spcAft>
          </a:pPr>
          <a:endParaRPr lang="en-US" sz="400" kern="1200" dirty="0">
            <a:solidFill>
              <a:srgbClr val="D16260"/>
            </a:solidFill>
            <a:latin typeface="BiauKai"/>
            <a:ea typeface="BiauKai"/>
            <a:cs typeface="BiauKai"/>
          </a:endParaRPr>
        </a:p>
      </dsp:txBody>
      <dsp:txXfrm rot="10800000">
        <a:off x="505248" y="1808897"/>
        <a:ext cx="3227340" cy="62380"/>
      </dsp:txXfrm>
    </dsp:sp>
    <dsp:sp modelId="{5A3B7DD4-4C74-634A-88AB-BED5CFC12857}">
      <dsp:nvSpPr>
        <dsp:cNvPr id="0" name=""/>
        <dsp:cNvSpPr/>
      </dsp:nvSpPr>
      <dsp:spPr>
        <a:xfrm>
          <a:off x="2552365" y="503"/>
          <a:ext cx="2011278" cy="613194"/>
        </a:xfrm>
        <a:prstGeom prst="rect">
          <a:avLst/>
        </a:prstGeom>
        <a:gradFill rotWithShape="0">
          <a:gsLst>
            <a:gs pos="0">
              <a:schemeClr val="accent2">
                <a:alpha val="70000"/>
                <a:hueOff val="0"/>
                <a:satOff val="0"/>
                <a:lumOff val="0"/>
                <a:alphaOff val="0"/>
                <a:tint val="100000"/>
                <a:shade val="100000"/>
                <a:satMod val="130000"/>
              </a:schemeClr>
            </a:gs>
            <a:gs pos="100000">
              <a:schemeClr val="accent2">
                <a:alpha val="7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r>
            <a:rPr lang="zh-TW" altLang="en-US" sz="3800" kern="1200" dirty="0" smtClean="0">
              <a:solidFill>
                <a:srgbClr val="D16260"/>
              </a:solidFill>
              <a:latin typeface="BiauKai"/>
              <a:ea typeface="BiauKai"/>
              <a:cs typeface="BiauKai"/>
            </a:rPr>
            <a:t>身體動作</a:t>
          </a:r>
          <a:endParaRPr lang="en-US" sz="3800" kern="1200" dirty="0">
            <a:solidFill>
              <a:srgbClr val="D16260"/>
            </a:solidFill>
            <a:latin typeface="BiauKai"/>
            <a:ea typeface="BiauKai"/>
            <a:cs typeface="BiauKai"/>
          </a:endParaRPr>
        </a:p>
      </dsp:txBody>
      <dsp:txXfrm>
        <a:off x="2552365" y="503"/>
        <a:ext cx="2011278" cy="613194"/>
      </dsp:txXfrm>
    </dsp:sp>
    <dsp:sp modelId="{06D78D21-974F-9741-9CEB-B406BA56A23C}">
      <dsp:nvSpPr>
        <dsp:cNvPr id="0" name=""/>
        <dsp:cNvSpPr/>
      </dsp:nvSpPr>
      <dsp:spPr>
        <a:xfrm>
          <a:off x="2552365" y="766996"/>
          <a:ext cx="2011278" cy="613194"/>
        </a:xfrm>
        <a:prstGeom prst="rect">
          <a:avLst/>
        </a:prstGeom>
        <a:gradFill rotWithShape="0">
          <a:gsLst>
            <a:gs pos="0">
              <a:schemeClr val="accent2">
                <a:alpha val="70000"/>
                <a:hueOff val="0"/>
                <a:satOff val="0"/>
                <a:lumOff val="0"/>
                <a:alphaOff val="0"/>
                <a:tint val="100000"/>
                <a:shade val="100000"/>
                <a:satMod val="130000"/>
              </a:schemeClr>
            </a:gs>
            <a:gs pos="100000">
              <a:schemeClr val="accent2">
                <a:alpha val="7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r>
            <a:rPr lang="zh-TW" altLang="en-US" sz="3800" kern="1200" dirty="0" smtClean="0">
              <a:solidFill>
                <a:srgbClr val="D16260"/>
              </a:solidFill>
              <a:latin typeface="BiauKai"/>
              <a:ea typeface="BiauKai"/>
              <a:cs typeface="BiauKai"/>
            </a:rPr>
            <a:t>臉部表情</a:t>
          </a:r>
          <a:endParaRPr lang="en-US" sz="3800" kern="1200" dirty="0">
            <a:solidFill>
              <a:srgbClr val="D16260"/>
            </a:solidFill>
            <a:latin typeface="BiauKai"/>
            <a:ea typeface="BiauKai"/>
            <a:cs typeface="BiauKai"/>
          </a:endParaRPr>
        </a:p>
      </dsp:txBody>
      <dsp:txXfrm>
        <a:off x="2552365" y="766996"/>
        <a:ext cx="2011278" cy="613194"/>
      </dsp:txXfrm>
    </dsp:sp>
    <dsp:sp modelId="{0F5137B2-9BBF-A342-BE20-FFD0F419A15B}">
      <dsp:nvSpPr>
        <dsp:cNvPr id="0" name=""/>
        <dsp:cNvSpPr/>
      </dsp:nvSpPr>
      <dsp:spPr>
        <a:xfrm>
          <a:off x="2552365" y="1533490"/>
          <a:ext cx="2011278" cy="613194"/>
        </a:xfrm>
        <a:prstGeom prst="rect">
          <a:avLst/>
        </a:prstGeom>
        <a:gradFill rotWithShape="0">
          <a:gsLst>
            <a:gs pos="0">
              <a:schemeClr val="accent2">
                <a:alpha val="70000"/>
                <a:hueOff val="0"/>
                <a:satOff val="0"/>
                <a:lumOff val="0"/>
                <a:alphaOff val="0"/>
                <a:tint val="100000"/>
                <a:shade val="100000"/>
                <a:satMod val="130000"/>
              </a:schemeClr>
            </a:gs>
            <a:gs pos="100000">
              <a:schemeClr val="accent2">
                <a:alpha val="7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r>
            <a:rPr lang="zh-TW" altLang="en-US" sz="3800" kern="1200" dirty="0" smtClean="0">
              <a:solidFill>
                <a:srgbClr val="D16260"/>
              </a:solidFill>
              <a:latin typeface="BiauKai"/>
              <a:ea typeface="BiauKai"/>
              <a:cs typeface="BiauKai"/>
            </a:rPr>
            <a:t>裝扮</a:t>
          </a:r>
        </a:p>
      </dsp:txBody>
      <dsp:txXfrm>
        <a:off x="2552365" y="1533490"/>
        <a:ext cx="2011278" cy="613194"/>
      </dsp:txXfrm>
    </dsp:sp>
    <dsp:sp modelId="{2D1AE98C-B994-7045-96DC-3540B8C2E284}">
      <dsp:nvSpPr>
        <dsp:cNvPr id="0" name=""/>
        <dsp:cNvSpPr/>
      </dsp:nvSpPr>
      <dsp:spPr>
        <a:xfrm>
          <a:off x="2552365" y="2299983"/>
          <a:ext cx="2011278" cy="613194"/>
        </a:xfrm>
        <a:prstGeom prst="rect">
          <a:avLst/>
        </a:prstGeom>
        <a:gradFill rotWithShape="0">
          <a:gsLst>
            <a:gs pos="0">
              <a:schemeClr val="accent2">
                <a:alpha val="70000"/>
                <a:hueOff val="0"/>
                <a:satOff val="0"/>
                <a:lumOff val="0"/>
                <a:alphaOff val="0"/>
                <a:tint val="100000"/>
                <a:shade val="100000"/>
                <a:satMod val="130000"/>
              </a:schemeClr>
            </a:gs>
            <a:gs pos="100000">
              <a:schemeClr val="accent2">
                <a:alpha val="7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r>
            <a:rPr lang="zh-TW" altLang="en-US" sz="3800" kern="1200" dirty="0" smtClean="0">
              <a:solidFill>
                <a:srgbClr val="D16260"/>
              </a:solidFill>
              <a:latin typeface="BiauKai"/>
              <a:ea typeface="BiauKai"/>
              <a:cs typeface="BiauKai"/>
            </a:rPr>
            <a:t>體型</a:t>
          </a:r>
        </a:p>
      </dsp:txBody>
      <dsp:txXfrm>
        <a:off x="2552365" y="2299983"/>
        <a:ext cx="2011278" cy="613194"/>
      </dsp:txXfrm>
    </dsp:sp>
    <dsp:sp modelId="{F4EC6D6F-758E-934A-985F-D280FAD1B8B7}">
      <dsp:nvSpPr>
        <dsp:cNvPr id="0" name=""/>
        <dsp:cNvSpPr/>
      </dsp:nvSpPr>
      <dsp:spPr>
        <a:xfrm>
          <a:off x="2552365" y="3066477"/>
          <a:ext cx="2011278" cy="613194"/>
        </a:xfrm>
        <a:prstGeom prst="rect">
          <a:avLst/>
        </a:prstGeom>
        <a:gradFill rotWithShape="0">
          <a:gsLst>
            <a:gs pos="0">
              <a:schemeClr val="accent2">
                <a:alpha val="70000"/>
                <a:hueOff val="0"/>
                <a:satOff val="0"/>
                <a:lumOff val="0"/>
                <a:alphaOff val="0"/>
                <a:tint val="100000"/>
                <a:shade val="100000"/>
                <a:satMod val="130000"/>
              </a:schemeClr>
            </a:gs>
            <a:gs pos="100000">
              <a:schemeClr val="accent2">
                <a:alpha val="7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r>
            <a:rPr lang="zh-TW" altLang="en-US" sz="3800" kern="1200" dirty="0" smtClean="0">
              <a:solidFill>
                <a:srgbClr val="D16260"/>
              </a:solidFill>
              <a:latin typeface="BiauKai"/>
              <a:ea typeface="BiauKai"/>
              <a:cs typeface="BiauKai"/>
            </a:rPr>
            <a:t>姿勢</a:t>
          </a:r>
        </a:p>
      </dsp:txBody>
      <dsp:txXfrm>
        <a:off x="2552365" y="3066477"/>
        <a:ext cx="2011278" cy="61319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69080401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p:cNvGrpSpPr/>
        <p:nvPr/>
      </p:nvGrpSpPr>
      <p:grpSpPr>
        <a:xfrm>
          <a:off x="0" y="0"/>
          <a:ext cx="0" cy="0"/>
          <a:chOff x="0" y="0"/>
          <a:chExt cx="0" cy="0"/>
        </a:xfrm>
      </p:grpSpPr>
      <p:sp>
        <p:nvSpPr>
          <p:cNvPr id="1133" name="Google Shape;1133;gcec4d2707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4" name="Google Shape;1134;gcec4d2707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4"/>
        <p:cNvGrpSpPr/>
        <p:nvPr/>
      </p:nvGrpSpPr>
      <p:grpSpPr>
        <a:xfrm>
          <a:off x="0" y="0"/>
          <a:ext cx="0" cy="0"/>
          <a:chOff x="0" y="0"/>
          <a:chExt cx="0" cy="0"/>
        </a:xfrm>
      </p:grpSpPr>
      <p:sp>
        <p:nvSpPr>
          <p:cNvPr id="1235" name="Google Shape;1235;g99f2f57a7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6" name="Google Shape;1236;g99f2f57a7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0"/>
        <p:cNvGrpSpPr/>
        <p:nvPr/>
      </p:nvGrpSpPr>
      <p:grpSpPr>
        <a:xfrm>
          <a:off x="0" y="0"/>
          <a:ext cx="0" cy="0"/>
          <a:chOff x="0" y="0"/>
          <a:chExt cx="0" cy="0"/>
        </a:xfrm>
      </p:grpSpPr>
      <p:sp>
        <p:nvSpPr>
          <p:cNvPr id="1241" name="Google Shape;1241;g1088ead8dd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2" name="Google Shape;1242;g1088ead8dd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9"/>
        <p:cNvGrpSpPr/>
        <p:nvPr/>
      </p:nvGrpSpPr>
      <p:grpSpPr>
        <a:xfrm>
          <a:off x="0" y="0"/>
          <a:ext cx="0" cy="0"/>
          <a:chOff x="0" y="0"/>
          <a:chExt cx="0" cy="0"/>
        </a:xfrm>
      </p:grpSpPr>
      <p:sp>
        <p:nvSpPr>
          <p:cNvPr id="1280" name="Google Shape;1280;g99f2f57a71_0_1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1" name="Google Shape;1281;g99f2f57a71_0_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6"/>
        <p:cNvGrpSpPr/>
        <p:nvPr/>
      </p:nvGrpSpPr>
      <p:grpSpPr>
        <a:xfrm>
          <a:off x="0" y="0"/>
          <a:ext cx="0" cy="0"/>
          <a:chOff x="0" y="0"/>
          <a:chExt cx="0" cy="0"/>
        </a:xfrm>
      </p:grpSpPr>
      <p:sp>
        <p:nvSpPr>
          <p:cNvPr id="1287" name="Google Shape;1287;gbd6c00e730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8" name="Google Shape;1288;gbd6c00e730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2"/>
        <p:cNvGrpSpPr/>
        <p:nvPr/>
      </p:nvGrpSpPr>
      <p:grpSpPr>
        <a:xfrm>
          <a:off x="0" y="0"/>
          <a:ext cx="0" cy="0"/>
          <a:chOff x="0" y="0"/>
          <a:chExt cx="0" cy="0"/>
        </a:xfrm>
      </p:grpSpPr>
      <p:sp>
        <p:nvSpPr>
          <p:cNvPr id="1313" name="Google Shape;1313;g99f2f57a71_0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4" name="Google Shape;1314;g99f2f57a71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3"/>
        <p:cNvGrpSpPr/>
        <p:nvPr/>
      </p:nvGrpSpPr>
      <p:grpSpPr>
        <a:xfrm>
          <a:off x="0" y="0"/>
          <a:ext cx="0" cy="0"/>
          <a:chOff x="0" y="0"/>
          <a:chExt cx="0" cy="0"/>
        </a:xfrm>
      </p:grpSpPr>
      <p:sp>
        <p:nvSpPr>
          <p:cNvPr id="1384" name="Google Shape;1384;g10893ef53f8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5" name="Google Shape;1385;g10893ef53f8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6"/>
        <p:cNvGrpSpPr/>
        <p:nvPr/>
      </p:nvGrpSpPr>
      <p:grpSpPr>
        <a:xfrm>
          <a:off x="0" y="0"/>
          <a:ext cx="0" cy="0"/>
          <a:chOff x="0" y="0"/>
          <a:chExt cx="0" cy="0"/>
        </a:xfrm>
      </p:grpSpPr>
      <p:sp>
        <p:nvSpPr>
          <p:cNvPr id="1287" name="Google Shape;1287;gbd6c00e730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8" name="Google Shape;1288;gbd6c00e730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0"/>
        <p:cNvGrpSpPr/>
        <p:nvPr/>
      </p:nvGrpSpPr>
      <p:grpSpPr>
        <a:xfrm>
          <a:off x="0" y="0"/>
          <a:ext cx="0" cy="0"/>
          <a:chOff x="0" y="0"/>
          <a:chExt cx="0" cy="0"/>
        </a:xfrm>
      </p:grpSpPr>
      <p:sp>
        <p:nvSpPr>
          <p:cNvPr id="1511" name="Google Shape;1511;g10893ef53f8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2" name="Google Shape;1512;g10893ef53f8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9"/>
        <p:cNvGrpSpPr/>
        <p:nvPr/>
      </p:nvGrpSpPr>
      <p:grpSpPr>
        <a:xfrm>
          <a:off x="0" y="0"/>
          <a:ext cx="0" cy="0"/>
          <a:chOff x="0" y="0"/>
          <a:chExt cx="0" cy="0"/>
        </a:xfrm>
      </p:grpSpPr>
      <p:sp>
        <p:nvSpPr>
          <p:cNvPr id="1690" name="Google Shape;1690;g99f2f57a71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1" name="Google Shape;1691;g99f2f57a71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3"/>
        <p:cNvGrpSpPr/>
        <p:nvPr/>
      </p:nvGrpSpPr>
      <p:grpSpPr>
        <a:xfrm>
          <a:off x="0" y="0"/>
          <a:ext cx="0" cy="0"/>
          <a:chOff x="0" y="0"/>
          <a:chExt cx="0" cy="0"/>
        </a:xfrm>
      </p:grpSpPr>
      <p:sp>
        <p:nvSpPr>
          <p:cNvPr id="1384" name="Google Shape;1384;g10893ef53f8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5" name="Google Shape;1385;g10893ef53f8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4"/>
        <p:cNvGrpSpPr/>
        <p:nvPr/>
      </p:nvGrpSpPr>
      <p:grpSpPr>
        <a:xfrm>
          <a:off x="0" y="0"/>
          <a:ext cx="0" cy="0"/>
          <a:chOff x="0" y="0"/>
          <a:chExt cx="0" cy="0"/>
        </a:xfrm>
      </p:grpSpPr>
      <p:sp>
        <p:nvSpPr>
          <p:cNvPr id="1935" name="Google Shape;1935;g10893ef53f8_0_68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6" name="Google Shape;1936;g10893ef53f8_0_68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 Id="rId1" Type="http://schemas.openxmlformats.org/officeDocument/2006/relationships/slideMaster" Target="../slideMasters/slideMaster1.xml"/><Relationship Id="rId2" Type="http://schemas.openxmlformats.org/officeDocument/2006/relationships/hyperlink" Target="http://bit.ly/2Tynxth" TargetMode="Externa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916304" y="1651848"/>
            <a:ext cx="4382968" cy="2519262"/>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txBox="1">
            <a:spLocks noGrp="1"/>
          </p:cNvSpPr>
          <p:nvPr>
            <p:ph type="ctrTitle"/>
          </p:nvPr>
        </p:nvSpPr>
        <p:spPr>
          <a:xfrm>
            <a:off x="694625" y="1067725"/>
            <a:ext cx="3984600" cy="2303700"/>
          </a:xfrm>
          <a:prstGeom prst="rect">
            <a:avLst/>
          </a:prstGeom>
        </p:spPr>
        <p:txBody>
          <a:bodyPr spcFirstLastPara="1" wrap="square" lIns="91425" tIns="91425" rIns="91425" bIns="91425" anchor="ctr" anchorCtr="0">
            <a:noAutofit/>
          </a:bodyPr>
          <a:lstStyle>
            <a:lvl1pPr lvl="0" rtl="0">
              <a:spcBef>
                <a:spcPts val="0"/>
              </a:spcBef>
              <a:spcAft>
                <a:spcPts val="0"/>
              </a:spcAft>
              <a:buSzPts val="5200"/>
              <a:buNone/>
              <a:defRPr sz="50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694625" y="3658250"/>
            <a:ext cx="3984600" cy="475800"/>
          </a:xfrm>
          <a:prstGeom prst="rect">
            <a:avLst/>
          </a:prstGeom>
          <a:noFill/>
          <a:ln>
            <a:noFill/>
          </a:ln>
        </p:spPr>
        <p:txBody>
          <a:bodyPr spcFirstLastPara="1" wrap="square" lIns="91425" tIns="91425" rIns="91425" bIns="91425" anchor="t" anchorCtr="0">
            <a:noAutofit/>
          </a:bodyPr>
          <a:lstStyle>
            <a:lvl1pPr lvl="0">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12" name="Google Shape;12;p2"/>
          <p:cNvSpPr/>
          <p:nvPr/>
        </p:nvSpPr>
        <p:spPr>
          <a:xfrm>
            <a:off x="7657825" y="3103799"/>
            <a:ext cx="2995303" cy="1721654"/>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915753" y="1077160"/>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4783587" y="385331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4411271" y="284063"/>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 name="Google Shape;16;p2"/>
          <p:cNvGrpSpPr/>
          <p:nvPr/>
        </p:nvGrpSpPr>
        <p:grpSpPr>
          <a:xfrm>
            <a:off x="7516598" y="1031800"/>
            <a:ext cx="309000" cy="305294"/>
            <a:chOff x="8360310" y="1124637"/>
            <a:chExt cx="309000" cy="305294"/>
          </a:xfrm>
        </p:grpSpPr>
        <p:sp>
          <p:nvSpPr>
            <p:cNvPr id="17" name="Google Shape;17;p2"/>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 name="Google Shape;25;p2"/>
          <p:cNvSpPr/>
          <p:nvPr/>
        </p:nvSpPr>
        <p:spPr>
          <a:xfrm>
            <a:off x="8620554" y="294921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180"/>
                </a:lnTo>
                <a:lnTo>
                  <a:pt x="123" y="1424"/>
                </a:lnTo>
                <a:lnTo>
                  <a:pt x="245" y="1546"/>
                </a:lnTo>
                <a:lnTo>
                  <a:pt x="367" y="1668"/>
                </a:lnTo>
                <a:lnTo>
                  <a:pt x="489" y="1750"/>
                </a:lnTo>
                <a:lnTo>
                  <a:pt x="611" y="1831"/>
                </a:lnTo>
                <a:lnTo>
                  <a:pt x="774" y="1872"/>
                </a:lnTo>
                <a:lnTo>
                  <a:pt x="1099" y="1872"/>
                </a:lnTo>
                <a:lnTo>
                  <a:pt x="1221" y="1831"/>
                </a:lnTo>
                <a:lnTo>
                  <a:pt x="1384" y="1750"/>
                </a:lnTo>
                <a:lnTo>
                  <a:pt x="1506" y="1668"/>
                </a:lnTo>
                <a:lnTo>
                  <a:pt x="1628" y="1587"/>
                </a:lnTo>
                <a:lnTo>
                  <a:pt x="1750" y="1465"/>
                </a:lnTo>
                <a:lnTo>
                  <a:pt x="1831" y="1302"/>
                </a:lnTo>
                <a:lnTo>
                  <a:pt x="1872" y="1140"/>
                </a:lnTo>
                <a:lnTo>
                  <a:pt x="1872" y="936"/>
                </a:lnTo>
                <a:lnTo>
                  <a:pt x="1831" y="774"/>
                </a:lnTo>
                <a:lnTo>
                  <a:pt x="1791" y="611"/>
                </a:lnTo>
                <a:lnTo>
                  <a:pt x="1750" y="489"/>
                </a:lnTo>
                <a:lnTo>
                  <a:pt x="1628" y="367"/>
                </a:lnTo>
                <a:lnTo>
                  <a:pt x="1547" y="245"/>
                </a:lnTo>
                <a:lnTo>
                  <a:pt x="126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 name="Google Shape;26;p2"/>
          <p:cNvGrpSpPr/>
          <p:nvPr/>
        </p:nvGrpSpPr>
        <p:grpSpPr>
          <a:xfrm>
            <a:off x="2935349" y="553799"/>
            <a:ext cx="476564" cy="301542"/>
            <a:chOff x="591136" y="2177236"/>
            <a:chExt cx="476564" cy="301542"/>
          </a:xfrm>
        </p:grpSpPr>
        <p:sp>
          <p:nvSpPr>
            <p:cNvPr id="27" name="Google Shape;27;p2"/>
            <p:cNvSpPr/>
            <p:nvPr/>
          </p:nvSpPr>
          <p:spPr>
            <a:xfrm>
              <a:off x="600471" y="2186525"/>
              <a:ext cx="457895" cy="282964"/>
            </a:xfrm>
            <a:custGeom>
              <a:avLst/>
              <a:gdLst/>
              <a:ahLst/>
              <a:cxnLst/>
              <a:rect l="l" t="t" r="r" b="b"/>
              <a:pathLst>
                <a:path w="10007" h="6184" extrusionOk="0">
                  <a:moveTo>
                    <a:pt x="4719" y="1"/>
                  </a:moveTo>
                  <a:lnTo>
                    <a:pt x="4393" y="41"/>
                  </a:lnTo>
                  <a:lnTo>
                    <a:pt x="4109" y="163"/>
                  </a:lnTo>
                  <a:lnTo>
                    <a:pt x="3824" y="285"/>
                  </a:lnTo>
                  <a:lnTo>
                    <a:pt x="3580" y="448"/>
                  </a:lnTo>
                  <a:lnTo>
                    <a:pt x="3336" y="651"/>
                  </a:lnTo>
                  <a:lnTo>
                    <a:pt x="3132" y="895"/>
                  </a:lnTo>
                  <a:lnTo>
                    <a:pt x="2970" y="1180"/>
                  </a:lnTo>
                  <a:lnTo>
                    <a:pt x="2848" y="1465"/>
                  </a:lnTo>
                  <a:lnTo>
                    <a:pt x="2766" y="1750"/>
                  </a:lnTo>
                  <a:lnTo>
                    <a:pt x="2685" y="2075"/>
                  </a:lnTo>
                  <a:lnTo>
                    <a:pt x="2644" y="2360"/>
                  </a:lnTo>
                  <a:lnTo>
                    <a:pt x="2644" y="2685"/>
                  </a:lnTo>
                  <a:lnTo>
                    <a:pt x="2685" y="3011"/>
                  </a:lnTo>
                  <a:lnTo>
                    <a:pt x="2441" y="2848"/>
                  </a:lnTo>
                  <a:lnTo>
                    <a:pt x="2197" y="2767"/>
                  </a:lnTo>
                  <a:lnTo>
                    <a:pt x="1953" y="2726"/>
                  </a:lnTo>
                  <a:lnTo>
                    <a:pt x="1709" y="2685"/>
                  </a:lnTo>
                  <a:lnTo>
                    <a:pt x="1424" y="2685"/>
                  </a:lnTo>
                  <a:lnTo>
                    <a:pt x="1180" y="2767"/>
                  </a:lnTo>
                  <a:lnTo>
                    <a:pt x="936" y="2848"/>
                  </a:lnTo>
                  <a:lnTo>
                    <a:pt x="692" y="2970"/>
                  </a:lnTo>
                  <a:lnTo>
                    <a:pt x="529" y="3092"/>
                  </a:lnTo>
                  <a:lnTo>
                    <a:pt x="407" y="3255"/>
                  </a:lnTo>
                  <a:lnTo>
                    <a:pt x="204" y="3539"/>
                  </a:lnTo>
                  <a:lnTo>
                    <a:pt x="41" y="3905"/>
                  </a:lnTo>
                  <a:lnTo>
                    <a:pt x="0" y="4312"/>
                  </a:lnTo>
                  <a:lnTo>
                    <a:pt x="0" y="4678"/>
                  </a:lnTo>
                  <a:lnTo>
                    <a:pt x="82" y="5044"/>
                  </a:lnTo>
                  <a:lnTo>
                    <a:pt x="244" y="5410"/>
                  </a:lnTo>
                  <a:lnTo>
                    <a:pt x="366" y="5532"/>
                  </a:lnTo>
                  <a:lnTo>
                    <a:pt x="529" y="5695"/>
                  </a:lnTo>
                  <a:lnTo>
                    <a:pt x="814" y="5899"/>
                  </a:lnTo>
                  <a:lnTo>
                    <a:pt x="1180" y="6021"/>
                  </a:lnTo>
                  <a:lnTo>
                    <a:pt x="1587" y="6102"/>
                  </a:lnTo>
                  <a:lnTo>
                    <a:pt x="1993" y="6183"/>
                  </a:lnTo>
                  <a:lnTo>
                    <a:pt x="3580" y="6183"/>
                  </a:lnTo>
                  <a:lnTo>
                    <a:pt x="4678" y="6143"/>
                  </a:lnTo>
                  <a:lnTo>
                    <a:pt x="5776" y="6102"/>
                  </a:lnTo>
                  <a:lnTo>
                    <a:pt x="6834" y="6021"/>
                  </a:lnTo>
                  <a:lnTo>
                    <a:pt x="7932" y="5939"/>
                  </a:lnTo>
                  <a:lnTo>
                    <a:pt x="8583" y="5817"/>
                  </a:lnTo>
                  <a:lnTo>
                    <a:pt x="8908" y="5736"/>
                  </a:lnTo>
                  <a:lnTo>
                    <a:pt x="9193" y="5614"/>
                  </a:lnTo>
                  <a:lnTo>
                    <a:pt x="9478" y="5451"/>
                  </a:lnTo>
                  <a:lnTo>
                    <a:pt x="9722" y="5288"/>
                  </a:lnTo>
                  <a:lnTo>
                    <a:pt x="9885" y="5044"/>
                  </a:lnTo>
                  <a:lnTo>
                    <a:pt x="9966" y="4760"/>
                  </a:lnTo>
                  <a:lnTo>
                    <a:pt x="10007" y="4556"/>
                  </a:lnTo>
                  <a:lnTo>
                    <a:pt x="10007" y="4353"/>
                  </a:lnTo>
                  <a:lnTo>
                    <a:pt x="9925" y="4150"/>
                  </a:lnTo>
                  <a:lnTo>
                    <a:pt x="9844" y="3987"/>
                  </a:lnTo>
                  <a:lnTo>
                    <a:pt x="9722" y="3783"/>
                  </a:lnTo>
                  <a:lnTo>
                    <a:pt x="9600" y="3661"/>
                  </a:lnTo>
                  <a:lnTo>
                    <a:pt x="9437" y="3539"/>
                  </a:lnTo>
                  <a:lnTo>
                    <a:pt x="9234" y="3417"/>
                  </a:lnTo>
                  <a:lnTo>
                    <a:pt x="9071" y="3377"/>
                  </a:lnTo>
                  <a:lnTo>
                    <a:pt x="8868" y="3336"/>
                  </a:lnTo>
                  <a:lnTo>
                    <a:pt x="8664" y="3295"/>
                  </a:lnTo>
                  <a:lnTo>
                    <a:pt x="8461" y="3336"/>
                  </a:lnTo>
                  <a:lnTo>
                    <a:pt x="8054" y="3417"/>
                  </a:lnTo>
                  <a:lnTo>
                    <a:pt x="7688" y="3621"/>
                  </a:lnTo>
                  <a:lnTo>
                    <a:pt x="7769" y="3458"/>
                  </a:lnTo>
                  <a:lnTo>
                    <a:pt x="7810" y="3336"/>
                  </a:lnTo>
                  <a:lnTo>
                    <a:pt x="7810" y="3011"/>
                  </a:lnTo>
                  <a:lnTo>
                    <a:pt x="7769" y="2726"/>
                  </a:lnTo>
                  <a:lnTo>
                    <a:pt x="7688" y="2563"/>
                  </a:lnTo>
                  <a:lnTo>
                    <a:pt x="7607" y="2441"/>
                  </a:lnTo>
                  <a:lnTo>
                    <a:pt x="7485" y="2360"/>
                  </a:lnTo>
                  <a:lnTo>
                    <a:pt x="7363" y="2278"/>
                  </a:lnTo>
                  <a:lnTo>
                    <a:pt x="7078" y="2156"/>
                  </a:lnTo>
                  <a:lnTo>
                    <a:pt x="6631" y="2156"/>
                  </a:lnTo>
                  <a:lnTo>
                    <a:pt x="6468" y="2197"/>
                  </a:lnTo>
                  <a:lnTo>
                    <a:pt x="6549" y="1912"/>
                  </a:lnTo>
                  <a:lnTo>
                    <a:pt x="6590" y="1628"/>
                  </a:lnTo>
                  <a:lnTo>
                    <a:pt x="6549" y="1302"/>
                  </a:lnTo>
                  <a:lnTo>
                    <a:pt x="6468" y="1017"/>
                  </a:lnTo>
                  <a:lnTo>
                    <a:pt x="6305" y="733"/>
                  </a:lnTo>
                  <a:lnTo>
                    <a:pt x="6102" y="489"/>
                  </a:lnTo>
                  <a:lnTo>
                    <a:pt x="5898" y="285"/>
                  </a:lnTo>
                  <a:lnTo>
                    <a:pt x="5614" y="123"/>
                  </a:lnTo>
                  <a:lnTo>
                    <a:pt x="5329" y="41"/>
                  </a:lnTo>
                  <a:lnTo>
                    <a:pt x="500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591136" y="2177236"/>
              <a:ext cx="476564" cy="301542"/>
            </a:xfrm>
            <a:custGeom>
              <a:avLst/>
              <a:gdLst/>
              <a:ahLst/>
              <a:cxnLst/>
              <a:rect l="l" t="t" r="r" b="b"/>
              <a:pathLst>
                <a:path w="10415" h="6590" extrusionOk="0">
                  <a:moveTo>
                    <a:pt x="5329" y="407"/>
                  </a:moveTo>
                  <a:lnTo>
                    <a:pt x="5533" y="448"/>
                  </a:lnTo>
                  <a:lnTo>
                    <a:pt x="5736" y="529"/>
                  </a:lnTo>
                  <a:lnTo>
                    <a:pt x="5899" y="610"/>
                  </a:lnTo>
                  <a:lnTo>
                    <a:pt x="6062" y="732"/>
                  </a:lnTo>
                  <a:lnTo>
                    <a:pt x="6224" y="854"/>
                  </a:lnTo>
                  <a:lnTo>
                    <a:pt x="6346" y="1017"/>
                  </a:lnTo>
                  <a:lnTo>
                    <a:pt x="6428" y="1180"/>
                  </a:lnTo>
                  <a:lnTo>
                    <a:pt x="6509" y="1383"/>
                  </a:lnTo>
                  <a:lnTo>
                    <a:pt x="6550" y="1546"/>
                  </a:lnTo>
                  <a:lnTo>
                    <a:pt x="6590" y="1749"/>
                  </a:lnTo>
                  <a:lnTo>
                    <a:pt x="6590" y="1953"/>
                  </a:lnTo>
                  <a:lnTo>
                    <a:pt x="6550" y="2115"/>
                  </a:lnTo>
                  <a:lnTo>
                    <a:pt x="6509" y="2319"/>
                  </a:lnTo>
                  <a:lnTo>
                    <a:pt x="6468" y="2441"/>
                  </a:lnTo>
                  <a:lnTo>
                    <a:pt x="6509" y="2522"/>
                  </a:lnTo>
                  <a:lnTo>
                    <a:pt x="6590" y="2603"/>
                  </a:lnTo>
                  <a:lnTo>
                    <a:pt x="6712" y="2603"/>
                  </a:lnTo>
                  <a:lnTo>
                    <a:pt x="6997" y="2563"/>
                  </a:lnTo>
                  <a:lnTo>
                    <a:pt x="7241" y="2563"/>
                  </a:lnTo>
                  <a:lnTo>
                    <a:pt x="7445" y="2644"/>
                  </a:lnTo>
                  <a:lnTo>
                    <a:pt x="7607" y="2807"/>
                  </a:lnTo>
                  <a:lnTo>
                    <a:pt x="7770" y="2970"/>
                  </a:lnTo>
                  <a:lnTo>
                    <a:pt x="7811" y="3214"/>
                  </a:lnTo>
                  <a:lnTo>
                    <a:pt x="7811" y="3458"/>
                  </a:lnTo>
                  <a:lnTo>
                    <a:pt x="7729" y="3702"/>
                  </a:lnTo>
                  <a:lnTo>
                    <a:pt x="7689" y="3783"/>
                  </a:lnTo>
                  <a:lnTo>
                    <a:pt x="7689" y="3824"/>
                  </a:lnTo>
                  <a:lnTo>
                    <a:pt x="7770" y="3946"/>
                  </a:lnTo>
                  <a:lnTo>
                    <a:pt x="7851" y="3986"/>
                  </a:lnTo>
                  <a:lnTo>
                    <a:pt x="7973" y="3986"/>
                  </a:lnTo>
                  <a:lnTo>
                    <a:pt x="8299" y="3824"/>
                  </a:lnTo>
                  <a:lnTo>
                    <a:pt x="8665" y="3742"/>
                  </a:lnTo>
                  <a:lnTo>
                    <a:pt x="9031" y="3702"/>
                  </a:lnTo>
                  <a:lnTo>
                    <a:pt x="9194" y="3742"/>
                  </a:lnTo>
                  <a:lnTo>
                    <a:pt x="9397" y="3824"/>
                  </a:lnTo>
                  <a:lnTo>
                    <a:pt x="9519" y="3905"/>
                  </a:lnTo>
                  <a:lnTo>
                    <a:pt x="9641" y="3986"/>
                  </a:lnTo>
                  <a:lnTo>
                    <a:pt x="9763" y="4108"/>
                  </a:lnTo>
                  <a:lnTo>
                    <a:pt x="9885" y="4271"/>
                  </a:lnTo>
                  <a:lnTo>
                    <a:pt x="9967" y="4393"/>
                  </a:lnTo>
                  <a:lnTo>
                    <a:pt x="10007" y="4556"/>
                  </a:lnTo>
                  <a:lnTo>
                    <a:pt x="10007" y="4719"/>
                  </a:lnTo>
                  <a:lnTo>
                    <a:pt x="10007" y="4922"/>
                  </a:lnTo>
                  <a:lnTo>
                    <a:pt x="9885" y="5166"/>
                  </a:lnTo>
                  <a:lnTo>
                    <a:pt x="9723" y="5369"/>
                  </a:lnTo>
                  <a:lnTo>
                    <a:pt x="9519" y="5573"/>
                  </a:lnTo>
                  <a:lnTo>
                    <a:pt x="9234" y="5695"/>
                  </a:lnTo>
                  <a:lnTo>
                    <a:pt x="8950" y="5776"/>
                  </a:lnTo>
                  <a:lnTo>
                    <a:pt x="8665" y="5858"/>
                  </a:lnTo>
                  <a:lnTo>
                    <a:pt x="8136" y="5939"/>
                  </a:lnTo>
                  <a:lnTo>
                    <a:pt x="6753" y="6061"/>
                  </a:lnTo>
                  <a:lnTo>
                    <a:pt x="5411" y="6142"/>
                  </a:lnTo>
                  <a:lnTo>
                    <a:pt x="4069" y="6183"/>
                  </a:lnTo>
                  <a:lnTo>
                    <a:pt x="2197" y="6183"/>
                  </a:lnTo>
                  <a:lnTo>
                    <a:pt x="1669" y="6102"/>
                  </a:lnTo>
                  <a:lnTo>
                    <a:pt x="1384" y="6020"/>
                  </a:lnTo>
                  <a:lnTo>
                    <a:pt x="1181" y="5939"/>
                  </a:lnTo>
                  <a:lnTo>
                    <a:pt x="936" y="5817"/>
                  </a:lnTo>
                  <a:lnTo>
                    <a:pt x="733" y="5654"/>
                  </a:lnTo>
                  <a:lnTo>
                    <a:pt x="611" y="5451"/>
                  </a:lnTo>
                  <a:lnTo>
                    <a:pt x="489" y="5247"/>
                  </a:lnTo>
                  <a:lnTo>
                    <a:pt x="408" y="5003"/>
                  </a:lnTo>
                  <a:lnTo>
                    <a:pt x="367" y="4800"/>
                  </a:lnTo>
                  <a:lnTo>
                    <a:pt x="367" y="4556"/>
                  </a:lnTo>
                  <a:lnTo>
                    <a:pt x="408" y="4312"/>
                  </a:lnTo>
                  <a:lnTo>
                    <a:pt x="489" y="4068"/>
                  </a:lnTo>
                  <a:lnTo>
                    <a:pt x="570" y="3864"/>
                  </a:lnTo>
                  <a:lnTo>
                    <a:pt x="733" y="3580"/>
                  </a:lnTo>
                  <a:lnTo>
                    <a:pt x="977" y="3376"/>
                  </a:lnTo>
                  <a:lnTo>
                    <a:pt x="1262" y="3214"/>
                  </a:lnTo>
                  <a:lnTo>
                    <a:pt x="1547" y="3132"/>
                  </a:lnTo>
                  <a:lnTo>
                    <a:pt x="1872" y="3092"/>
                  </a:lnTo>
                  <a:lnTo>
                    <a:pt x="2197" y="3132"/>
                  </a:lnTo>
                  <a:lnTo>
                    <a:pt x="2482" y="3214"/>
                  </a:lnTo>
                  <a:lnTo>
                    <a:pt x="2767" y="3376"/>
                  </a:lnTo>
                  <a:lnTo>
                    <a:pt x="2889" y="3417"/>
                  </a:lnTo>
                  <a:lnTo>
                    <a:pt x="2970" y="3376"/>
                  </a:lnTo>
                  <a:lnTo>
                    <a:pt x="3052" y="3295"/>
                  </a:lnTo>
                  <a:lnTo>
                    <a:pt x="3092" y="3214"/>
                  </a:lnTo>
                  <a:lnTo>
                    <a:pt x="3052" y="2766"/>
                  </a:lnTo>
                  <a:lnTo>
                    <a:pt x="3092" y="2319"/>
                  </a:lnTo>
                  <a:lnTo>
                    <a:pt x="3214" y="1871"/>
                  </a:lnTo>
                  <a:lnTo>
                    <a:pt x="3377" y="1465"/>
                  </a:lnTo>
                  <a:lnTo>
                    <a:pt x="3621" y="1098"/>
                  </a:lnTo>
                  <a:lnTo>
                    <a:pt x="3906" y="814"/>
                  </a:lnTo>
                  <a:lnTo>
                    <a:pt x="4109" y="692"/>
                  </a:lnTo>
                  <a:lnTo>
                    <a:pt x="4272" y="570"/>
                  </a:lnTo>
                  <a:lnTo>
                    <a:pt x="4516" y="488"/>
                  </a:lnTo>
                  <a:lnTo>
                    <a:pt x="4719" y="407"/>
                  </a:lnTo>
                  <a:close/>
                  <a:moveTo>
                    <a:pt x="4882" y="0"/>
                  </a:moveTo>
                  <a:lnTo>
                    <a:pt x="4597" y="41"/>
                  </a:lnTo>
                  <a:lnTo>
                    <a:pt x="4353" y="122"/>
                  </a:lnTo>
                  <a:lnTo>
                    <a:pt x="4069" y="244"/>
                  </a:lnTo>
                  <a:lnTo>
                    <a:pt x="3865" y="366"/>
                  </a:lnTo>
                  <a:lnTo>
                    <a:pt x="3621" y="529"/>
                  </a:lnTo>
                  <a:lnTo>
                    <a:pt x="3458" y="692"/>
                  </a:lnTo>
                  <a:lnTo>
                    <a:pt x="3296" y="895"/>
                  </a:lnTo>
                  <a:lnTo>
                    <a:pt x="3133" y="1098"/>
                  </a:lnTo>
                  <a:lnTo>
                    <a:pt x="3011" y="1342"/>
                  </a:lnTo>
                  <a:lnTo>
                    <a:pt x="2889" y="1587"/>
                  </a:lnTo>
                  <a:lnTo>
                    <a:pt x="2726" y="2115"/>
                  </a:lnTo>
                  <a:lnTo>
                    <a:pt x="2645" y="2644"/>
                  </a:lnTo>
                  <a:lnTo>
                    <a:pt x="2662" y="2878"/>
                  </a:lnTo>
                  <a:lnTo>
                    <a:pt x="2662" y="2878"/>
                  </a:lnTo>
                  <a:lnTo>
                    <a:pt x="2401" y="2766"/>
                  </a:lnTo>
                  <a:lnTo>
                    <a:pt x="2075" y="2685"/>
                  </a:lnTo>
                  <a:lnTo>
                    <a:pt x="1750" y="2685"/>
                  </a:lnTo>
                  <a:lnTo>
                    <a:pt x="1465" y="2725"/>
                  </a:lnTo>
                  <a:lnTo>
                    <a:pt x="1140" y="2847"/>
                  </a:lnTo>
                  <a:lnTo>
                    <a:pt x="855" y="2970"/>
                  </a:lnTo>
                  <a:lnTo>
                    <a:pt x="611" y="3173"/>
                  </a:lnTo>
                  <a:lnTo>
                    <a:pt x="408" y="3376"/>
                  </a:lnTo>
                  <a:lnTo>
                    <a:pt x="245" y="3580"/>
                  </a:lnTo>
                  <a:lnTo>
                    <a:pt x="123" y="3824"/>
                  </a:lnTo>
                  <a:lnTo>
                    <a:pt x="42" y="4068"/>
                  </a:lnTo>
                  <a:lnTo>
                    <a:pt x="1" y="4353"/>
                  </a:lnTo>
                  <a:lnTo>
                    <a:pt x="1" y="4637"/>
                  </a:lnTo>
                  <a:lnTo>
                    <a:pt x="1" y="4881"/>
                  </a:lnTo>
                  <a:lnTo>
                    <a:pt x="42" y="5166"/>
                  </a:lnTo>
                  <a:lnTo>
                    <a:pt x="164" y="5451"/>
                  </a:lnTo>
                  <a:lnTo>
                    <a:pt x="286" y="5695"/>
                  </a:lnTo>
                  <a:lnTo>
                    <a:pt x="448" y="5939"/>
                  </a:lnTo>
                  <a:lnTo>
                    <a:pt x="692" y="6102"/>
                  </a:lnTo>
                  <a:lnTo>
                    <a:pt x="896" y="6264"/>
                  </a:lnTo>
                  <a:lnTo>
                    <a:pt x="1181" y="6346"/>
                  </a:lnTo>
                  <a:lnTo>
                    <a:pt x="1425" y="6468"/>
                  </a:lnTo>
                  <a:lnTo>
                    <a:pt x="1709" y="6508"/>
                  </a:lnTo>
                  <a:lnTo>
                    <a:pt x="2319" y="6590"/>
                  </a:lnTo>
                  <a:lnTo>
                    <a:pt x="4109" y="6590"/>
                  </a:lnTo>
                  <a:lnTo>
                    <a:pt x="6102" y="6508"/>
                  </a:lnTo>
                  <a:lnTo>
                    <a:pt x="8136" y="6346"/>
                  </a:lnTo>
                  <a:lnTo>
                    <a:pt x="8502" y="6305"/>
                  </a:lnTo>
                  <a:lnTo>
                    <a:pt x="8868" y="6224"/>
                  </a:lnTo>
                  <a:lnTo>
                    <a:pt x="9234" y="6102"/>
                  </a:lnTo>
                  <a:lnTo>
                    <a:pt x="9600" y="5939"/>
                  </a:lnTo>
                  <a:lnTo>
                    <a:pt x="9926" y="5735"/>
                  </a:lnTo>
                  <a:lnTo>
                    <a:pt x="10048" y="5613"/>
                  </a:lnTo>
                  <a:lnTo>
                    <a:pt x="10170" y="5451"/>
                  </a:lnTo>
                  <a:lnTo>
                    <a:pt x="10292" y="5329"/>
                  </a:lnTo>
                  <a:lnTo>
                    <a:pt x="10333" y="5125"/>
                  </a:lnTo>
                  <a:lnTo>
                    <a:pt x="10414" y="4963"/>
                  </a:lnTo>
                  <a:lnTo>
                    <a:pt x="10414" y="4759"/>
                  </a:lnTo>
                  <a:lnTo>
                    <a:pt x="10414" y="4556"/>
                  </a:lnTo>
                  <a:lnTo>
                    <a:pt x="10333" y="4353"/>
                  </a:lnTo>
                  <a:lnTo>
                    <a:pt x="10292" y="4149"/>
                  </a:lnTo>
                  <a:lnTo>
                    <a:pt x="10170" y="3986"/>
                  </a:lnTo>
                  <a:lnTo>
                    <a:pt x="10048" y="3824"/>
                  </a:lnTo>
                  <a:lnTo>
                    <a:pt x="9885" y="3661"/>
                  </a:lnTo>
                  <a:lnTo>
                    <a:pt x="9723" y="3539"/>
                  </a:lnTo>
                  <a:lnTo>
                    <a:pt x="9560" y="3458"/>
                  </a:lnTo>
                  <a:lnTo>
                    <a:pt x="9356" y="3376"/>
                  </a:lnTo>
                  <a:lnTo>
                    <a:pt x="9112" y="3336"/>
                  </a:lnTo>
                  <a:lnTo>
                    <a:pt x="8868" y="3295"/>
                  </a:lnTo>
                  <a:lnTo>
                    <a:pt x="8665" y="3336"/>
                  </a:lnTo>
                  <a:lnTo>
                    <a:pt x="8421" y="3376"/>
                  </a:lnTo>
                  <a:lnTo>
                    <a:pt x="8218" y="3417"/>
                  </a:lnTo>
                  <a:lnTo>
                    <a:pt x="8209" y="3421"/>
                  </a:lnTo>
                  <a:lnTo>
                    <a:pt x="8218" y="3376"/>
                  </a:lnTo>
                  <a:lnTo>
                    <a:pt x="8218" y="3173"/>
                  </a:lnTo>
                  <a:lnTo>
                    <a:pt x="8177" y="3010"/>
                  </a:lnTo>
                  <a:lnTo>
                    <a:pt x="8136" y="2847"/>
                  </a:lnTo>
                  <a:lnTo>
                    <a:pt x="8055" y="2685"/>
                  </a:lnTo>
                  <a:lnTo>
                    <a:pt x="7933" y="2522"/>
                  </a:lnTo>
                  <a:lnTo>
                    <a:pt x="7811" y="2400"/>
                  </a:lnTo>
                  <a:lnTo>
                    <a:pt x="7648" y="2278"/>
                  </a:lnTo>
                  <a:lnTo>
                    <a:pt x="7485" y="2237"/>
                  </a:lnTo>
                  <a:lnTo>
                    <a:pt x="7323" y="2156"/>
                  </a:lnTo>
                  <a:lnTo>
                    <a:pt x="6940" y="2156"/>
                  </a:lnTo>
                  <a:lnTo>
                    <a:pt x="6957" y="2075"/>
                  </a:lnTo>
                  <a:lnTo>
                    <a:pt x="6997" y="1831"/>
                  </a:lnTo>
                  <a:lnTo>
                    <a:pt x="6957" y="1587"/>
                  </a:lnTo>
                  <a:lnTo>
                    <a:pt x="6916" y="1342"/>
                  </a:lnTo>
                  <a:lnTo>
                    <a:pt x="6835" y="1139"/>
                  </a:lnTo>
                  <a:lnTo>
                    <a:pt x="6753" y="936"/>
                  </a:lnTo>
                  <a:lnTo>
                    <a:pt x="6590" y="732"/>
                  </a:lnTo>
                  <a:lnTo>
                    <a:pt x="6428" y="529"/>
                  </a:lnTo>
                  <a:lnTo>
                    <a:pt x="6265" y="366"/>
                  </a:lnTo>
                  <a:lnTo>
                    <a:pt x="6062" y="244"/>
                  </a:lnTo>
                  <a:lnTo>
                    <a:pt x="5858" y="122"/>
                  </a:lnTo>
                  <a:lnTo>
                    <a:pt x="5614" y="41"/>
                  </a:lnTo>
                  <a:lnTo>
                    <a:pt x="537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 name="Google Shape;29;p2"/>
          <p:cNvGrpSpPr/>
          <p:nvPr/>
        </p:nvGrpSpPr>
        <p:grpSpPr>
          <a:xfrm>
            <a:off x="6254794" y="328409"/>
            <a:ext cx="474643" cy="301588"/>
            <a:chOff x="7593894" y="395296"/>
            <a:chExt cx="474643" cy="301588"/>
          </a:xfrm>
        </p:grpSpPr>
        <p:sp>
          <p:nvSpPr>
            <p:cNvPr id="30" name="Google Shape;30;p2"/>
            <p:cNvSpPr/>
            <p:nvPr/>
          </p:nvSpPr>
          <p:spPr>
            <a:xfrm>
              <a:off x="7603183" y="404585"/>
              <a:ext cx="456065" cy="282964"/>
            </a:xfrm>
            <a:custGeom>
              <a:avLst/>
              <a:gdLst/>
              <a:ahLst/>
              <a:cxnLst/>
              <a:rect l="l" t="t" r="r" b="b"/>
              <a:pathLst>
                <a:path w="9967" h="6184" extrusionOk="0">
                  <a:moveTo>
                    <a:pt x="4678" y="1"/>
                  </a:moveTo>
                  <a:lnTo>
                    <a:pt x="4394" y="42"/>
                  </a:lnTo>
                  <a:lnTo>
                    <a:pt x="4109" y="164"/>
                  </a:lnTo>
                  <a:lnTo>
                    <a:pt x="3824" y="286"/>
                  </a:lnTo>
                  <a:lnTo>
                    <a:pt x="3540" y="448"/>
                  </a:lnTo>
                  <a:lnTo>
                    <a:pt x="3336" y="692"/>
                  </a:lnTo>
                  <a:lnTo>
                    <a:pt x="3133" y="936"/>
                  </a:lnTo>
                  <a:lnTo>
                    <a:pt x="2970" y="1181"/>
                  </a:lnTo>
                  <a:lnTo>
                    <a:pt x="2848" y="1465"/>
                  </a:lnTo>
                  <a:lnTo>
                    <a:pt x="2767" y="1750"/>
                  </a:lnTo>
                  <a:lnTo>
                    <a:pt x="2685" y="2075"/>
                  </a:lnTo>
                  <a:lnTo>
                    <a:pt x="2645" y="2360"/>
                  </a:lnTo>
                  <a:lnTo>
                    <a:pt x="2645" y="2686"/>
                  </a:lnTo>
                  <a:lnTo>
                    <a:pt x="2685" y="3011"/>
                  </a:lnTo>
                  <a:lnTo>
                    <a:pt x="2441" y="2848"/>
                  </a:lnTo>
                  <a:lnTo>
                    <a:pt x="2197" y="2767"/>
                  </a:lnTo>
                  <a:lnTo>
                    <a:pt x="1953" y="2686"/>
                  </a:lnTo>
                  <a:lnTo>
                    <a:pt x="1424" y="2686"/>
                  </a:lnTo>
                  <a:lnTo>
                    <a:pt x="1180" y="2767"/>
                  </a:lnTo>
                  <a:lnTo>
                    <a:pt x="936" y="2848"/>
                  </a:lnTo>
                  <a:lnTo>
                    <a:pt x="692" y="2970"/>
                  </a:lnTo>
                  <a:lnTo>
                    <a:pt x="570" y="3092"/>
                  </a:lnTo>
                  <a:lnTo>
                    <a:pt x="407" y="3214"/>
                  </a:lnTo>
                  <a:lnTo>
                    <a:pt x="204" y="3540"/>
                  </a:lnTo>
                  <a:lnTo>
                    <a:pt x="41" y="3906"/>
                  </a:lnTo>
                  <a:lnTo>
                    <a:pt x="1" y="4272"/>
                  </a:lnTo>
                  <a:lnTo>
                    <a:pt x="1" y="4679"/>
                  </a:lnTo>
                  <a:lnTo>
                    <a:pt x="82" y="5045"/>
                  </a:lnTo>
                  <a:lnTo>
                    <a:pt x="285" y="5370"/>
                  </a:lnTo>
                  <a:lnTo>
                    <a:pt x="407" y="5533"/>
                  </a:lnTo>
                  <a:lnTo>
                    <a:pt x="529" y="5655"/>
                  </a:lnTo>
                  <a:lnTo>
                    <a:pt x="814" y="5858"/>
                  </a:lnTo>
                  <a:lnTo>
                    <a:pt x="1180" y="6021"/>
                  </a:lnTo>
                  <a:lnTo>
                    <a:pt x="1587" y="6102"/>
                  </a:lnTo>
                  <a:lnTo>
                    <a:pt x="1994" y="6143"/>
                  </a:lnTo>
                  <a:lnTo>
                    <a:pt x="2848" y="6184"/>
                  </a:lnTo>
                  <a:lnTo>
                    <a:pt x="3580" y="6143"/>
                  </a:lnTo>
                  <a:lnTo>
                    <a:pt x="4678" y="6143"/>
                  </a:lnTo>
                  <a:lnTo>
                    <a:pt x="5736" y="6102"/>
                  </a:lnTo>
                  <a:lnTo>
                    <a:pt x="6834" y="6021"/>
                  </a:lnTo>
                  <a:lnTo>
                    <a:pt x="7892" y="5899"/>
                  </a:lnTo>
                  <a:lnTo>
                    <a:pt x="8543" y="5818"/>
                  </a:lnTo>
                  <a:lnTo>
                    <a:pt x="8868" y="5736"/>
                  </a:lnTo>
                  <a:lnTo>
                    <a:pt x="9153" y="5614"/>
                  </a:lnTo>
                  <a:lnTo>
                    <a:pt x="9438" y="5452"/>
                  </a:lnTo>
                  <a:lnTo>
                    <a:pt x="9682" y="5248"/>
                  </a:lnTo>
                  <a:lnTo>
                    <a:pt x="9844" y="5045"/>
                  </a:lnTo>
                  <a:lnTo>
                    <a:pt x="9926" y="4760"/>
                  </a:lnTo>
                  <a:lnTo>
                    <a:pt x="9966" y="4557"/>
                  </a:lnTo>
                  <a:lnTo>
                    <a:pt x="9966" y="4353"/>
                  </a:lnTo>
                  <a:lnTo>
                    <a:pt x="9885" y="4150"/>
                  </a:lnTo>
                  <a:lnTo>
                    <a:pt x="9804" y="3946"/>
                  </a:lnTo>
                  <a:lnTo>
                    <a:pt x="9682" y="3784"/>
                  </a:lnTo>
                  <a:lnTo>
                    <a:pt x="9560" y="3662"/>
                  </a:lnTo>
                  <a:lnTo>
                    <a:pt x="9397" y="3499"/>
                  </a:lnTo>
                  <a:lnTo>
                    <a:pt x="9234" y="3418"/>
                  </a:lnTo>
                  <a:lnTo>
                    <a:pt x="9031" y="3336"/>
                  </a:lnTo>
                  <a:lnTo>
                    <a:pt x="8827" y="3296"/>
                  </a:lnTo>
                  <a:lnTo>
                    <a:pt x="8421" y="3296"/>
                  </a:lnTo>
                  <a:lnTo>
                    <a:pt x="8014" y="3418"/>
                  </a:lnTo>
                  <a:lnTo>
                    <a:pt x="7648" y="3580"/>
                  </a:lnTo>
                  <a:lnTo>
                    <a:pt x="7729" y="3458"/>
                  </a:lnTo>
                  <a:lnTo>
                    <a:pt x="7770" y="3296"/>
                  </a:lnTo>
                  <a:lnTo>
                    <a:pt x="7811" y="3011"/>
                  </a:lnTo>
                  <a:lnTo>
                    <a:pt x="7729" y="2726"/>
                  </a:lnTo>
                  <a:lnTo>
                    <a:pt x="7648" y="2564"/>
                  </a:lnTo>
                  <a:lnTo>
                    <a:pt x="7566" y="2441"/>
                  </a:lnTo>
                  <a:lnTo>
                    <a:pt x="7444" y="2360"/>
                  </a:lnTo>
                  <a:lnTo>
                    <a:pt x="7322" y="2279"/>
                  </a:lnTo>
                  <a:lnTo>
                    <a:pt x="7038" y="2157"/>
                  </a:lnTo>
                  <a:lnTo>
                    <a:pt x="6590" y="2157"/>
                  </a:lnTo>
                  <a:lnTo>
                    <a:pt x="6428" y="2197"/>
                  </a:lnTo>
                  <a:lnTo>
                    <a:pt x="6550" y="1913"/>
                  </a:lnTo>
                  <a:lnTo>
                    <a:pt x="6550" y="1628"/>
                  </a:lnTo>
                  <a:lnTo>
                    <a:pt x="6550" y="1303"/>
                  </a:lnTo>
                  <a:lnTo>
                    <a:pt x="6428" y="1018"/>
                  </a:lnTo>
                  <a:lnTo>
                    <a:pt x="6306" y="733"/>
                  </a:lnTo>
                  <a:lnTo>
                    <a:pt x="6102" y="489"/>
                  </a:lnTo>
                  <a:lnTo>
                    <a:pt x="5858" y="286"/>
                  </a:lnTo>
                  <a:lnTo>
                    <a:pt x="5614" y="164"/>
                  </a:lnTo>
                  <a:lnTo>
                    <a:pt x="5289" y="42"/>
                  </a:lnTo>
                  <a:lnTo>
                    <a:pt x="50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7593894" y="395296"/>
              <a:ext cx="474643" cy="301588"/>
            </a:xfrm>
            <a:custGeom>
              <a:avLst/>
              <a:gdLst/>
              <a:ahLst/>
              <a:cxnLst/>
              <a:rect l="l" t="t" r="r" b="b"/>
              <a:pathLst>
                <a:path w="10373" h="6591" extrusionOk="0">
                  <a:moveTo>
                    <a:pt x="5329" y="407"/>
                  </a:moveTo>
                  <a:lnTo>
                    <a:pt x="5532" y="448"/>
                  </a:lnTo>
                  <a:lnTo>
                    <a:pt x="5695" y="529"/>
                  </a:lnTo>
                  <a:lnTo>
                    <a:pt x="5858" y="611"/>
                  </a:lnTo>
                  <a:lnTo>
                    <a:pt x="6020" y="733"/>
                  </a:lnTo>
                  <a:lnTo>
                    <a:pt x="6183" y="855"/>
                  </a:lnTo>
                  <a:lnTo>
                    <a:pt x="6305" y="1017"/>
                  </a:lnTo>
                  <a:lnTo>
                    <a:pt x="6386" y="1180"/>
                  </a:lnTo>
                  <a:lnTo>
                    <a:pt x="6468" y="1384"/>
                  </a:lnTo>
                  <a:lnTo>
                    <a:pt x="6549" y="1546"/>
                  </a:lnTo>
                  <a:lnTo>
                    <a:pt x="6549" y="1750"/>
                  </a:lnTo>
                  <a:lnTo>
                    <a:pt x="6549" y="1953"/>
                  </a:lnTo>
                  <a:lnTo>
                    <a:pt x="6549" y="2116"/>
                  </a:lnTo>
                  <a:lnTo>
                    <a:pt x="6468" y="2319"/>
                  </a:lnTo>
                  <a:lnTo>
                    <a:pt x="6468" y="2441"/>
                  </a:lnTo>
                  <a:lnTo>
                    <a:pt x="6509" y="2522"/>
                  </a:lnTo>
                  <a:lnTo>
                    <a:pt x="6590" y="2604"/>
                  </a:lnTo>
                  <a:lnTo>
                    <a:pt x="6712" y="2604"/>
                  </a:lnTo>
                  <a:lnTo>
                    <a:pt x="6956" y="2563"/>
                  </a:lnTo>
                  <a:lnTo>
                    <a:pt x="7200" y="2563"/>
                  </a:lnTo>
                  <a:lnTo>
                    <a:pt x="7403" y="2644"/>
                  </a:lnTo>
                  <a:lnTo>
                    <a:pt x="7607" y="2807"/>
                  </a:lnTo>
                  <a:lnTo>
                    <a:pt x="7729" y="2970"/>
                  </a:lnTo>
                  <a:lnTo>
                    <a:pt x="7810" y="3214"/>
                  </a:lnTo>
                  <a:lnTo>
                    <a:pt x="7769" y="3458"/>
                  </a:lnTo>
                  <a:lnTo>
                    <a:pt x="7688" y="3702"/>
                  </a:lnTo>
                  <a:lnTo>
                    <a:pt x="7647" y="3783"/>
                  </a:lnTo>
                  <a:lnTo>
                    <a:pt x="7647" y="3824"/>
                  </a:lnTo>
                  <a:lnTo>
                    <a:pt x="7729" y="3946"/>
                  </a:lnTo>
                  <a:lnTo>
                    <a:pt x="7851" y="3987"/>
                  </a:lnTo>
                  <a:lnTo>
                    <a:pt x="7973" y="3987"/>
                  </a:lnTo>
                  <a:lnTo>
                    <a:pt x="8298" y="3824"/>
                  </a:lnTo>
                  <a:lnTo>
                    <a:pt x="8624" y="3702"/>
                  </a:lnTo>
                  <a:lnTo>
                    <a:pt x="8990" y="3702"/>
                  </a:lnTo>
                  <a:lnTo>
                    <a:pt x="9152" y="3743"/>
                  </a:lnTo>
                  <a:lnTo>
                    <a:pt x="9356" y="3824"/>
                  </a:lnTo>
                  <a:lnTo>
                    <a:pt x="9478" y="3865"/>
                  </a:lnTo>
                  <a:lnTo>
                    <a:pt x="9641" y="3987"/>
                  </a:lnTo>
                  <a:lnTo>
                    <a:pt x="9722" y="4109"/>
                  </a:lnTo>
                  <a:lnTo>
                    <a:pt x="9844" y="4231"/>
                  </a:lnTo>
                  <a:lnTo>
                    <a:pt x="9925" y="4394"/>
                  </a:lnTo>
                  <a:lnTo>
                    <a:pt x="9966" y="4556"/>
                  </a:lnTo>
                  <a:lnTo>
                    <a:pt x="9966" y="4719"/>
                  </a:lnTo>
                  <a:lnTo>
                    <a:pt x="9966" y="4882"/>
                  </a:lnTo>
                  <a:lnTo>
                    <a:pt x="9844" y="5166"/>
                  </a:lnTo>
                  <a:lnTo>
                    <a:pt x="9681" y="5370"/>
                  </a:lnTo>
                  <a:lnTo>
                    <a:pt x="9478" y="5532"/>
                  </a:lnTo>
                  <a:lnTo>
                    <a:pt x="9193" y="5655"/>
                  </a:lnTo>
                  <a:lnTo>
                    <a:pt x="8949" y="5777"/>
                  </a:lnTo>
                  <a:lnTo>
                    <a:pt x="8624" y="5858"/>
                  </a:lnTo>
                  <a:lnTo>
                    <a:pt x="8095" y="5939"/>
                  </a:lnTo>
                  <a:lnTo>
                    <a:pt x="8014" y="5939"/>
                  </a:lnTo>
                  <a:lnTo>
                    <a:pt x="8005" y="5947"/>
                  </a:lnTo>
                  <a:lnTo>
                    <a:pt x="8005" y="5947"/>
                  </a:lnTo>
                  <a:lnTo>
                    <a:pt x="6753" y="6061"/>
                  </a:lnTo>
                  <a:lnTo>
                    <a:pt x="5410" y="6143"/>
                  </a:lnTo>
                  <a:lnTo>
                    <a:pt x="4068" y="6183"/>
                  </a:lnTo>
                  <a:lnTo>
                    <a:pt x="2685" y="6183"/>
                  </a:lnTo>
                  <a:lnTo>
                    <a:pt x="2197" y="6143"/>
                  </a:lnTo>
                  <a:lnTo>
                    <a:pt x="1668" y="6102"/>
                  </a:lnTo>
                  <a:lnTo>
                    <a:pt x="1424" y="6021"/>
                  </a:lnTo>
                  <a:lnTo>
                    <a:pt x="1180" y="5939"/>
                  </a:lnTo>
                  <a:lnTo>
                    <a:pt x="977" y="5817"/>
                  </a:lnTo>
                  <a:lnTo>
                    <a:pt x="773" y="5655"/>
                  </a:lnTo>
                  <a:lnTo>
                    <a:pt x="610" y="5451"/>
                  </a:lnTo>
                  <a:lnTo>
                    <a:pt x="529" y="5248"/>
                  </a:lnTo>
                  <a:lnTo>
                    <a:pt x="448" y="5004"/>
                  </a:lnTo>
                  <a:lnTo>
                    <a:pt x="407" y="4800"/>
                  </a:lnTo>
                  <a:lnTo>
                    <a:pt x="407" y="4556"/>
                  </a:lnTo>
                  <a:lnTo>
                    <a:pt x="407" y="4312"/>
                  </a:lnTo>
                  <a:lnTo>
                    <a:pt x="488" y="4068"/>
                  </a:lnTo>
                  <a:lnTo>
                    <a:pt x="570" y="3865"/>
                  </a:lnTo>
                  <a:lnTo>
                    <a:pt x="773" y="3580"/>
                  </a:lnTo>
                  <a:lnTo>
                    <a:pt x="1017" y="3377"/>
                  </a:lnTo>
                  <a:lnTo>
                    <a:pt x="1261" y="3214"/>
                  </a:lnTo>
                  <a:lnTo>
                    <a:pt x="1587" y="3133"/>
                  </a:lnTo>
                  <a:lnTo>
                    <a:pt x="1871" y="3092"/>
                  </a:lnTo>
                  <a:lnTo>
                    <a:pt x="2197" y="3133"/>
                  </a:lnTo>
                  <a:lnTo>
                    <a:pt x="2482" y="3214"/>
                  </a:lnTo>
                  <a:lnTo>
                    <a:pt x="2766" y="3377"/>
                  </a:lnTo>
                  <a:lnTo>
                    <a:pt x="2970" y="3377"/>
                  </a:lnTo>
                  <a:lnTo>
                    <a:pt x="3051" y="3295"/>
                  </a:lnTo>
                  <a:lnTo>
                    <a:pt x="3092" y="3214"/>
                  </a:lnTo>
                  <a:lnTo>
                    <a:pt x="3051" y="2767"/>
                  </a:lnTo>
                  <a:lnTo>
                    <a:pt x="3092" y="2319"/>
                  </a:lnTo>
                  <a:lnTo>
                    <a:pt x="3214" y="1872"/>
                  </a:lnTo>
                  <a:lnTo>
                    <a:pt x="3376" y="1465"/>
                  </a:lnTo>
                  <a:lnTo>
                    <a:pt x="3621" y="1099"/>
                  </a:lnTo>
                  <a:lnTo>
                    <a:pt x="3905" y="814"/>
                  </a:lnTo>
                  <a:lnTo>
                    <a:pt x="4068" y="692"/>
                  </a:lnTo>
                  <a:lnTo>
                    <a:pt x="4271" y="570"/>
                  </a:lnTo>
                  <a:lnTo>
                    <a:pt x="4475" y="489"/>
                  </a:lnTo>
                  <a:lnTo>
                    <a:pt x="4719" y="448"/>
                  </a:lnTo>
                  <a:lnTo>
                    <a:pt x="5126" y="407"/>
                  </a:lnTo>
                  <a:close/>
                  <a:moveTo>
                    <a:pt x="4881" y="1"/>
                  </a:moveTo>
                  <a:lnTo>
                    <a:pt x="4597" y="41"/>
                  </a:lnTo>
                  <a:lnTo>
                    <a:pt x="4312" y="123"/>
                  </a:lnTo>
                  <a:lnTo>
                    <a:pt x="4068" y="245"/>
                  </a:lnTo>
                  <a:lnTo>
                    <a:pt x="3865" y="367"/>
                  </a:lnTo>
                  <a:lnTo>
                    <a:pt x="3621" y="529"/>
                  </a:lnTo>
                  <a:lnTo>
                    <a:pt x="3458" y="692"/>
                  </a:lnTo>
                  <a:lnTo>
                    <a:pt x="3254" y="895"/>
                  </a:lnTo>
                  <a:lnTo>
                    <a:pt x="3132" y="1099"/>
                  </a:lnTo>
                  <a:lnTo>
                    <a:pt x="3010" y="1343"/>
                  </a:lnTo>
                  <a:lnTo>
                    <a:pt x="2888" y="1587"/>
                  </a:lnTo>
                  <a:lnTo>
                    <a:pt x="2726" y="2116"/>
                  </a:lnTo>
                  <a:lnTo>
                    <a:pt x="2644" y="2644"/>
                  </a:lnTo>
                  <a:lnTo>
                    <a:pt x="2661" y="2878"/>
                  </a:lnTo>
                  <a:lnTo>
                    <a:pt x="2661" y="2878"/>
                  </a:lnTo>
                  <a:lnTo>
                    <a:pt x="2400" y="2767"/>
                  </a:lnTo>
                  <a:lnTo>
                    <a:pt x="2115" y="2685"/>
                  </a:lnTo>
                  <a:lnTo>
                    <a:pt x="1790" y="2685"/>
                  </a:lnTo>
                  <a:lnTo>
                    <a:pt x="1465" y="2726"/>
                  </a:lnTo>
                  <a:lnTo>
                    <a:pt x="1180" y="2807"/>
                  </a:lnTo>
                  <a:lnTo>
                    <a:pt x="895" y="2970"/>
                  </a:lnTo>
                  <a:lnTo>
                    <a:pt x="610" y="3133"/>
                  </a:lnTo>
                  <a:lnTo>
                    <a:pt x="448" y="3336"/>
                  </a:lnTo>
                  <a:lnTo>
                    <a:pt x="285" y="3580"/>
                  </a:lnTo>
                  <a:lnTo>
                    <a:pt x="163" y="3824"/>
                  </a:lnTo>
                  <a:lnTo>
                    <a:pt x="82" y="4068"/>
                  </a:lnTo>
                  <a:lnTo>
                    <a:pt x="0" y="4353"/>
                  </a:lnTo>
                  <a:lnTo>
                    <a:pt x="0" y="4597"/>
                  </a:lnTo>
                  <a:lnTo>
                    <a:pt x="0" y="4882"/>
                  </a:lnTo>
                  <a:lnTo>
                    <a:pt x="41" y="5166"/>
                  </a:lnTo>
                  <a:lnTo>
                    <a:pt x="163" y="5451"/>
                  </a:lnTo>
                  <a:lnTo>
                    <a:pt x="326" y="5695"/>
                  </a:lnTo>
                  <a:lnTo>
                    <a:pt x="488" y="5939"/>
                  </a:lnTo>
                  <a:lnTo>
                    <a:pt x="692" y="6102"/>
                  </a:lnTo>
                  <a:lnTo>
                    <a:pt x="936" y="6224"/>
                  </a:lnTo>
                  <a:lnTo>
                    <a:pt x="1180" y="6346"/>
                  </a:lnTo>
                  <a:lnTo>
                    <a:pt x="1465" y="6427"/>
                  </a:lnTo>
                  <a:lnTo>
                    <a:pt x="1749" y="6509"/>
                  </a:lnTo>
                  <a:lnTo>
                    <a:pt x="2360" y="6590"/>
                  </a:lnTo>
                  <a:lnTo>
                    <a:pt x="2970" y="6590"/>
                  </a:lnTo>
                  <a:lnTo>
                    <a:pt x="4149" y="6549"/>
                  </a:lnTo>
                  <a:lnTo>
                    <a:pt x="6102" y="6468"/>
                  </a:lnTo>
                  <a:lnTo>
                    <a:pt x="8095" y="6305"/>
                  </a:lnTo>
                  <a:lnTo>
                    <a:pt x="8176" y="6305"/>
                  </a:lnTo>
                  <a:lnTo>
                    <a:pt x="8186" y="6295"/>
                  </a:lnTo>
                  <a:lnTo>
                    <a:pt x="8186" y="6295"/>
                  </a:lnTo>
                  <a:lnTo>
                    <a:pt x="8461" y="6265"/>
                  </a:lnTo>
                  <a:lnTo>
                    <a:pt x="8827" y="6183"/>
                  </a:lnTo>
                  <a:lnTo>
                    <a:pt x="9234" y="6061"/>
                  </a:lnTo>
                  <a:lnTo>
                    <a:pt x="9559" y="5939"/>
                  </a:lnTo>
                  <a:lnTo>
                    <a:pt x="9885" y="5736"/>
                  </a:lnTo>
                  <a:lnTo>
                    <a:pt x="10007" y="5614"/>
                  </a:lnTo>
                  <a:lnTo>
                    <a:pt x="10129" y="5451"/>
                  </a:lnTo>
                  <a:lnTo>
                    <a:pt x="10251" y="5288"/>
                  </a:lnTo>
                  <a:lnTo>
                    <a:pt x="10291" y="5126"/>
                  </a:lnTo>
                  <a:lnTo>
                    <a:pt x="10373" y="4922"/>
                  </a:lnTo>
                  <a:lnTo>
                    <a:pt x="10373" y="4719"/>
                  </a:lnTo>
                  <a:lnTo>
                    <a:pt x="10373" y="4516"/>
                  </a:lnTo>
                  <a:lnTo>
                    <a:pt x="10291" y="4353"/>
                  </a:lnTo>
                  <a:lnTo>
                    <a:pt x="10251" y="4149"/>
                  </a:lnTo>
                  <a:lnTo>
                    <a:pt x="10129" y="3987"/>
                  </a:lnTo>
                  <a:lnTo>
                    <a:pt x="10007" y="3824"/>
                  </a:lnTo>
                  <a:lnTo>
                    <a:pt x="9844" y="3661"/>
                  </a:lnTo>
                  <a:lnTo>
                    <a:pt x="9681" y="3539"/>
                  </a:lnTo>
                  <a:lnTo>
                    <a:pt x="9519" y="3458"/>
                  </a:lnTo>
                  <a:lnTo>
                    <a:pt x="9315" y="3377"/>
                  </a:lnTo>
                  <a:lnTo>
                    <a:pt x="9071" y="3336"/>
                  </a:lnTo>
                  <a:lnTo>
                    <a:pt x="8868" y="3295"/>
                  </a:lnTo>
                  <a:lnTo>
                    <a:pt x="8624" y="3336"/>
                  </a:lnTo>
                  <a:lnTo>
                    <a:pt x="8380" y="3377"/>
                  </a:lnTo>
                  <a:lnTo>
                    <a:pt x="8176" y="3417"/>
                  </a:lnTo>
                  <a:lnTo>
                    <a:pt x="8176" y="3377"/>
                  </a:lnTo>
                  <a:lnTo>
                    <a:pt x="8176" y="3173"/>
                  </a:lnTo>
                  <a:lnTo>
                    <a:pt x="8176" y="3011"/>
                  </a:lnTo>
                  <a:lnTo>
                    <a:pt x="8095" y="2848"/>
                  </a:lnTo>
                  <a:lnTo>
                    <a:pt x="8014" y="2685"/>
                  </a:lnTo>
                  <a:lnTo>
                    <a:pt x="7891" y="2522"/>
                  </a:lnTo>
                  <a:lnTo>
                    <a:pt x="7769" y="2400"/>
                  </a:lnTo>
                  <a:lnTo>
                    <a:pt x="7647" y="2278"/>
                  </a:lnTo>
                  <a:lnTo>
                    <a:pt x="7485" y="2238"/>
                  </a:lnTo>
                  <a:lnTo>
                    <a:pt x="7281" y="2156"/>
                  </a:lnTo>
                  <a:lnTo>
                    <a:pt x="6940" y="2156"/>
                  </a:lnTo>
                  <a:lnTo>
                    <a:pt x="6956" y="2075"/>
                  </a:lnTo>
                  <a:lnTo>
                    <a:pt x="6956" y="1831"/>
                  </a:lnTo>
                  <a:lnTo>
                    <a:pt x="6956" y="1587"/>
                  </a:lnTo>
                  <a:lnTo>
                    <a:pt x="6915" y="1384"/>
                  </a:lnTo>
                  <a:lnTo>
                    <a:pt x="6834" y="1139"/>
                  </a:lnTo>
                  <a:lnTo>
                    <a:pt x="6712" y="936"/>
                  </a:lnTo>
                  <a:lnTo>
                    <a:pt x="6590" y="733"/>
                  </a:lnTo>
                  <a:lnTo>
                    <a:pt x="6427" y="529"/>
                  </a:lnTo>
                  <a:lnTo>
                    <a:pt x="6224" y="367"/>
                  </a:lnTo>
                  <a:lnTo>
                    <a:pt x="6061" y="245"/>
                  </a:lnTo>
                  <a:lnTo>
                    <a:pt x="5817" y="163"/>
                  </a:lnTo>
                  <a:lnTo>
                    <a:pt x="5614" y="82"/>
                  </a:lnTo>
                  <a:lnTo>
                    <a:pt x="5370" y="41"/>
                  </a:lnTo>
                  <a:lnTo>
                    <a:pt x="51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 name="Google Shape;32;p2"/>
          <p:cNvGrpSpPr/>
          <p:nvPr/>
        </p:nvGrpSpPr>
        <p:grpSpPr>
          <a:xfrm>
            <a:off x="8426093" y="1788930"/>
            <a:ext cx="474643" cy="299712"/>
            <a:chOff x="7729218" y="1694205"/>
            <a:chExt cx="474643" cy="299712"/>
          </a:xfrm>
        </p:grpSpPr>
        <p:sp>
          <p:nvSpPr>
            <p:cNvPr id="33" name="Google Shape;33;p2"/>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5;p2"/>
          <p:cNvSpPr/>
          <p:nvPr/>
        </p:nvSpPr>
        <p:spPr>
          <a:xfrm>
            <a:off x="6755103" y="9021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7430937" y="400486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7127498" y="4520160"/>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3942435" y="4470671"/>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5520617" y="4619579"/>
            <a:ext cx="152693" cy="154523"/>
          </a:xfrm>
          <a:custGeom>
            <a:avLst/>
            <a:gdLst/>
            <a:ahLst/>
            <a:cxnLst/>
            <a:rect l="l" t="t" r="r" b="b"/>
            <a:pathLst>
              <a:path w="3337" h="3377" extrusionOk="0">
                <a:moveTo>
                  <a:pt x="1506" y="1"/>
                </a:moveTo>
                <a:lnTo>
                  <a:pt x="1262" y="41"/>
                </a:lnTo>
                <a:lnTo>
                  <a:pt x="1018" y="123"/>
                </a:lnTo>
                <a:lnTo>
                  <a:pt x="773" y="204"/>
                </a:lnTo>
                <a:lnTo>
                  <a:pt x="570" y="367"/>
                </a:lnTo>
                <a:lnTo>
                  <a:pt x="407" y="529"/>
                </a:lnTo>
                <a:lnTo>
                  <a:pt x="245" y="692"/>
                </a:lnTo>
                <a:lnTo>
                  <a:pt x="163" y="896"/>
                </a:lnTo>
                <a:lnTo>
                  <a:pt x="82" y="1099"/>
                </a:lnTo>
                <a:lnTo>
                  <a:pt x="1" y="1343"/>
                </a:lnTo>
                <a:lnTo>
                  <a:pt x="1" y="1546"/>
                </a:lnTo>
                <a:lnTo>
                  <a:pt x="1" y="1790"/>
                </a:lnTo>
                <a:lnTo>
                  <a:pt x="41" y="1994"/>
                </a:lnTo>
                <a:lnTo>
                  <a:pt x="123" y="2319"/>
                </a:lnTo>
                <a:lnTo>
                  <a:pt x="245" y="2563"/>
                </a:lnTo>
                <a:lnTo>
                  <a:pt x="448" y="2807"/>
                </a:lnTo>
                <a:lnTo>
                  <a:pt x="692" y="3011"/>
                </a:lnTo>
                <a:lnTo>
                  <a:pt x="936" y="3173"/>
                </a:lnTo>
                <a:lnTo>
                  <a:pt x="1221" y="3295"/>
                </a:lnTo>
                <a:lnTo>
                  <a:pt x="1506" y="3377"/>
                </a:lnTo>
                <a:lnTo>
                  <a:pt x="1831" y="3377"/>
                </a:lnTo>
                <a:lnTo>
                  <a:pt x="2075" y="3336"/>
                </a:lnTo>
                <a:lnTo>
                  <a:pt x="2319" y="3255"/>
                </a:lnTo>
                <a:lnTo>
                  <a:pt x="2563" y="3173"/>
                </a:lnTo>
                <a:lnTo>
                  <a:pt x="2767" y="3011"/>
                </a:lnTo>
                <a:lnTo>
                  <a:pt x="2929" y="2848"/>
                </a:lnTo>
                <a:lnTo>
                  <a:pt x="3092" y="2645"/>
                </a:lnTo>
                <a:lnTo>
                  <a:pt x="3214" y="2441"/>
                </a:lnTo>
                <a:lnTo>
                  <a:pt x="3295" y="2197"/>
                </a:lnTo>
                <a:lnTo>
                  <a:pt x="3336" y="1912"/>
                </a:lnTo>
                <a:lnTo>
                  <a:pt x="3336" y="1628"/>
                </a:lnTo>
                <a:lnTo>
                  <a:pt x="3295" y="1343"/>
                </a:lnTo>
                <a:lnTo>
                  <a:pt x="3214" y="1099"/>
                </a:lnTo>
                <a:lnTo>
                  <a:pt x="3092" y="855"/>
                </a:lnTo>
                <a:lnTo>
                  <a:pt x="2929" y="611"/>
                </a:lnTo>
                <a:lnTo>
                  <a:pt x="2726" y="407"/>
                </a:lnTo>
                <a:lnTo>
                  <a:pt x="2482" y="245"/>
                </a:lnTo>
                <a:lnTo>
                  <a:pt x="2238" y="123"/>
                </a:lnTo>
                <a:lnTo>
                  <a:pt x="1994" y="41"/>
                </a:lnTo>
                <a:lnTo>
                  <a:pt x="175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 name="Google Shape;40;p2"/>
          <p:cNvGrpSpPr/>
          <p:nvPr/>
        </p:nvGrpSpPr>
        <p:grpSpPr>
          <a:xfrm>
            <a:off x="-421852" y="-181433"/>
            <a:ext cx="1985536" cy="1455081"/>
            <a:chOff x="238125" y="896375"/>
            <a:chExt cx="635575" cy="465775"/>
          </a:xfrm>
        </p:grpSpPr>
        <p:sp>
          <p:nvSpPr>
            <p:cNvPr id="41" name="Google Shape;41;p2"/>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 name="Google Shape;46;p2"/>
          <p:cNvGrpSpPr/>
          <p:nvPr/>
        </p:nvGrpSpPr>
        <p:grpSpPr>
          <a:xfrm>
            <a:off x="8000380" y="-657975"/>
            <a:ext cx="1340699" cy="1721646"/>
            <a:chOff x="2659350" y="1746500"/>
            <a:chExt cx="379350" cy="487125"/>
          </a:xfrm>
        </p:grpSpPr>
        <p:sp>
          <p:nvSpPr>
            <p:cNvPr id="47" name="Google Shape;47;p2"/>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 name="Google Shape;50;p2"/>
          <p:cNvGrpSpPr/>
          <p:nvPr/>
        </p:nvGrpSpPr>
        <p:grpSpPr>
          <a:xfrm>
            <a:off x="1251424" y="4362736"/>
            <a:ext cx="476564" cy="301542"/>
            <a:chOff x="591136" y="2177236"/>
            <a:chExt cx="476564" cy="301542"/>
          </a:xfrm>
        </p:grpSpPr>
        <p:sp>
          <p:nvSpPr>
            <p:cNvPr id="51" name="Google Shape;51;p2"/>
            <p:cNvSpPr/>
            <p:nvPr/>
          </p:nvSpPr>
          <p:spPr>
            <a:xfrm>
              <a:off x="600471" y="2186525"/>
              <a:ext cx="457895" cy="282964"/>
            </a:xfrm>
            <a:custGeom>
              <a:avLst/>
              <a:gdLst/>
              <a:ahLst/>
              <a:cxnLst/>
              <a:rect l="l" t="t" r="r" b="b"/>
              <a:pathLst>
                <a:path w="10007" h="6184" extrusionOk="0">
                  <a:moveTo>
                    <a:pt x="4719" y="1"/>
                  </a:moveTo>
                  <a:lnTo>
                    <a:pt x="4393" y="41"/>
                  </a:lnTo>
                  <a:lnTo>
                    <a:pt x="4109" y="163"/>
                  </a:lnTo>
                  <a:lnTo>
                    <a:pt x="3824" y="285"/>
                  </a:lnTo>
                  <a:lnTo>
                    <a:pt x="3580" y="448"/>
                  </a:lnTo>
                  <a:lnTo>
                    <a:pt x="3336" y="651"/>
                  </a:lnTo>
                  <a:lnTo>
                    <a:pt x="3132" y="895"/>
                  </a:lnTo>
                  <a:lnTo>
                    <a:pt x="2970" y="1180"/>
                  </a:lnTo>
                  <a:lnTo>
                    <a:pt x="2848" y="1465"/>
                  </a:lnTo>
                  <a:lnTo>
                    <a:pt x="2766" y="1750"/>
                  </a:lnTo>
                  <a:lnTo>
                    <a:pt x="2685" y="2075"/>
                  </a:lnTo>
                  <a:lnTo>
                    <a:pt x="2644" y="2360"/>
                  </a:lnTo>
                  <a:lnTo>
                    <a:pt x="2644" y="2685"/>
                  </a:lnTo>
                  <a:lnTo>
                    <a:pt x="2685" y="3011"/>
                  </a:lnTo>
                  <a:lnTo>
                    <a:pt x="2441" y="2848"/>
                  </a:lnTo>
                  <a:lnTo>
                    <a:pt x="2197" y="2767"/>
                  </a:lnTo>
                  <a:lnTo>
                    <a:pt x="1953" y="2726"/>
                  </a:lnTo>
                  <a:lnTo>
                    <a:pt x="1709" y="2685"/>
                  </a:lnTo>
                  <a:lnTo>
                    <a:pt x="1424" y="2685"/>
                  </a:lnTo>
                  <a:lnTo>
                    <a:pt x="1180" y="2767"/>
                  </a:lnTo>
                  <a:lnTo>
                    <a:pt x="936" y="2848"/>
                  </a:lnTo>
                  <a:lnTo>
                    <a:pt x="692" y="2970"/>
                  </a:lnTo>
                  <a:lnTo>
                    <a:pt x="529" y="3092"/>
                  </a:lnTo>
                  <a:lnTo>
                    <a:pt x="407" y="3255"/>
                  </a:lnTo>
                  <a:lnTo>
                    <a:pt x="204" y="3539"/>
                  </a:lnTo>
                  <a:lnTo>
                    <a:pt x="41" y="3905"/>
                  </a:lnTo>
                  <a:lnTo>
                    <a:pt x="0" y="4312"/>
                  </a:lnTo>
                  <a:lnTo>
                    <a:pt x="0" y="4678"/>
                  </a:lnTo>
                  <a:lnTo>
                    <a:pt x="82" y="5044"/>
                  </a:lnTo>
                  <a:lnTo>
                    <a:pt x="244" y="5410"/>
                  </a:lnTo>
                  <a:lnTo>
                    <a:pt x="366" y="5532"/>
                  </a:lnTo>
                  <a:lnTo>
                    <a:pt x="529" y="5695"/>
                  </a:lnTo>
                  <a:lnTo>
                    <a:pt x="814" y="5899"/>
                  </a:lnTo>
                  <a:lnTo>
                    <a:pt x="1180" y="6021"/>
                  </a:lnTo>
                  <a:lnTo>
                    <a:pt x="1587" y="6102"/>
                  </a:lnTo>
                  <a:lnTo>
                    <a:pt x="1993" y="6183"/>
                  </a:lnTo>
                  <a:lnTo>
                    <a:pt x="3580" y="6183"/>
                  </a:lnTo>
                  <a:lnTo>
                    <a:pt x="4678" y="6143"/>
                  </a:lnTo>
                  <a:lnTo>
                    <a:pt x="5776" y="6102"/>
                  </a:lnTo>
                  <a:lnTo>
                    <a:pt x="6834" y="6021"/>
                  </a:lnTo>
                  <a:lnTo>
                    <a:pt x="7932" y="5939"/>
                  </a:lnTo>
                  <a:lnTo>
                    <a:pt x="8583" y="5817"/>
                  </a:lnTo>
                  <a:lnTo>
                    <a:pt x="8908" y="5736"/>
                  </a:lnTo>
                  <a:lnTo>
                    <a:pt x="9193" y="5614"/>
                  </a:lnTo>
                  <a:lnTo>
                    <a:pt x="9478" y="5451"/>
                  </a:lnTo>
                  <a:lnTo>
                    <a:pt x="9722" y="5288"/>
                  </a:lnTo>
                  <a:lnTo>
                    <a:pt x="9885" y="5044"/>
                  </a:lnTo>
                  <a:lnTo>
                    <a:pt x="9966" y="4760"/>
                  </a:lnTo>
                  <a:lnTo>
                    <a:pt x="10007" y="4556"/>
                  </a:lnTo>
                  <a:lnTo>
                    <a:pt x="10007" y="4353"/>
                  </a:lnTo>
                  <a:lnTo>
                    <a:pt x="9925" y="4150"/>
                  </a:lnTo>
                  <a:lnTo>
                    <a:pt x="9844" y="3987"/>
                  </a:lnTo>
                  <a:lnTo>
                    <a:pt x="9722" y="3783"/>
                  </a:lnTo>
                  <a:lnTo>
                    <a:pt x="9600" y="3661"/>
                  </a:lnTo>
                  <a:lnTo>
                    <a:pt x="9437" y="3539"/>
                  </a:lnTo>
                  <a:lnTo>
                    <a:pt x="9234" y="3417"/>
                  </a:lnTo>
                  <a:lnTo>
                    <a:pt x="9071" y="3377"/>
                  </a:lnTo>
                  <a:lnTo>
                    <a:pt x="8868" y="3336"/>
                  </a:lnTo>
                  <a:lnTo>
                    <a:pt x="8664" y="3295"/>
                  </a:lnTo>
                  <a:lnTo>
                    <a:pt x="8461" y="3336"/>
                  </a:lnTo>
                  <a:lnTo>
                    <a:pt x="8054" y="3417"/>
                  </a:lnTo>
                  <a:lnTo>
                    <a:pt x="7688" y="3621"/>
                  </a:lnTo>
                  <a:lnTo>
                    <a:pt x="7769" y="3458"/>
                  </a:lnTo>
                  <a:lnTo>
                    <a:pt x="7810" y="3336"/>
                  </a:lnTo>
                  <a:lnTo>
                    <a:pt x="7810" y="3011"/>
                  </a:lnTo>
                  <a:lnTo>
                    <a:pt x="7769" y="2726"/>
                  </a:lnTo>
                  <a:lnTo>
                    <a:pt x="7688" y="2563"/>
                  </a:lnTo>
                  <a:lnTo>
                    <a:pt x="7607" y="2441"/>
                  </a:lnTo>
                  <a:lnTo>
                    <a:pt x="7485" y="2360"/>
                  </a:lnTo>
                  <a:lnTo>
                    <a:pt x="7363" y="2278"/>
                  </a:lnTo>
                  <a:lnTo>
                    <a:pt x="7078" y="2156"/>
                  </a:lnTo>
                  <a:lnTo>
                    <a:pt x="6631" y="2156"/>
                  </a:lnTo>
                  <a:lnTo>
                    <a:pt x="6468" y="2197"/>
                  </a:lnTo>
                  <a:lnTo>
                    <a:pt x="6549" y="1912"/>
                  </a:lnTo>
                  <a:lnTo>
                    <a:pt x="6590" y="1628"/>
                  </a:lnTo>
                  <a:lnTo>
                    <a:pt x="6549" y="1302"/>
                  </a:lnTo>
                  <a:lnTo>
                    <a:pt x="6468" y="1017"/>
                  </a:lnTo>
                  <a:lnTo>
                    <a:pt x="6305" y="733"/>
                  </a:lnTo>
                  <a:lnTo>
                    <a:pt x="6102" y="489"/>
                  </a:lnTo>
                  <a:lnTo>
                    <a:pt x="5898" y="285"/>
                  </a:lnTo>
                  <a:lnTo>
                    <a:pt x="5614" y="123"/>
                  </a:lnTo>
                  <a:lnTo>
                    <a:pt x="5329" y="41"/>
                  </a:lnTo>
                  <a:lnTo>
                    <a:pt x="500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591136" y="2177236"/>
              <a:ext cx="476564" cy="301542"/>
            </a:xfrm>
            <a:custGeom>
              <a:avLst/>
              <a:gdLst/>
              <a:ahLst/>
              <a:cxnLst/>
              <a:rect l="l" t="t" r="r" b="b"/>
              <a:pathLst>
                <a:path w="10415" h="6590" extrusionOk="0">
                  <a:moveTo>
                    <a:pt x="5329" y="407"/>
                  </a:moveTo>
                  <a:lnTo>
                    <a:pt x="5533" y="448"/>
                  </a:lnTo>
                  <a:lnTo>
                    <a:pt x="5736" y="529"/>
                  </a:lnTo>
                  <a:lnTo>
                    <a:pt x="5899" y="610"/>
                  </a:lnTo>
                  <a:lnTo>
                    <a:pt x="6062" y="732"/>
                  </a:lnTo>
                  <a:lnTo>
                    <a:pt x="6224" y="854"/>
                  </a:lnTo>
                  <a:lnTo>
                    <a:pt x="6346" y="1017"/>
                  </a:lnTo>
                  <a:lnTo>
                    <a:pt x="6428" y="1180"/>
                  </a:lnTo>
                  <a:lnTo>
                    <a:pt x="6509" y="1383"/>
                  </a:lnTo>
                  <a:lnTo>
                    <a:pt x="6550" y="1546"/>
                  </a:lnTo>
                  <a:lnTo>
                    <a:pt x="6590" y="1749"/>
                  </a:lnTo>
                  <a:lnTo>
                    <a:pt x="6590" y="1953"/>
                  </a:lnTo>
                  <a:lnTo>
                    <a:pt x="6550" y="2115"/>
                  </a:lnTo>
                  <a:lnTo>
                    <a:pt x="6509" y="2319"/>
                  </a:lnTo>
                  <a:lnTo>
                    <a:pt x="6468" y="2441"/>
                  </a:lnTo>
                  <a:lnTo>
                    <a:pt x="6509" y="2522"/>
                  </a:lnTo>
                  <a:lnTo>
                    <a:pt x="6590" y="2603"/>
                  </a:lnTo>
                  <a:lnTo>
                    <a:pt x="6712" y="2603"/>
                  </a:lnTo>
                  <a:lnTo>
                    <a:pt x="6997" y="2563"/>
                  </a:lnTo>
                  <a:lnTo>
                    <a:pt x="7241" y="2563"/>
                  </a:lnTo>
                  <a:lnTo>
                    <a:pt x="7445" y="2644"/>
                  </a:lnTo>
                  <a:lnTo>
                    <a:pt x="7607" y="2807"/>
                  </a:lnTo>
                  <a:lnTo>
                    <a:pt x="7770" y="2970"/>
                  </a:lnTo>
                  <a:lnTo>
                    <a:pt x="7811" y="3214"/>
                  </a:lnTo>
                  <a:lnTo>
                    <a:pt x="7811" y="3458"/>
                  </a:lnTo>
                  <a:lnTo>
                    <a:pt x="7729" y="3702"/>
                  </a:lnTo>
                  <a:lnTo>
                    <a:pt x="7689" y="3783"/>
                  </a:lnTo>
                  <a:lnTo>
                    <a:pt x="7689" y="3824"/>
                  </a:lnTo>
                  <a:lnTo>
                    <a:pt x="7770" y="3946"/>
                  </a:lnTo>
                  <a:lnTo>
                    <a:pt x="7851" y="3986"/>
                  </a:lnTo>
                  <a:lnTo>
                    <a:pt x="7973" y="3986"/>
                  </a:lnTo>
                  <a:lnTo>
                    <a:pt x="8299" y="3824"/>
                  </a:lnTo>
                  <a:lnTo>
                    <a:pt x="8665" y="3742"/>
                  </a:lnTo>
                  <a:lnTo>
                    <a:pt x="9031" y="3702"/>
                  </a:lnTo>
                  <a:lnTo>
                    <a:pt x="9194" y="3742"/>
                  </a:lnTo>
                  <a:lnTo>
                    <a:pt x="9397" y="3824"/>
                  </a:lnTo>
                  <a:lnTo>
                    <a:pt x="9519" y="3905"/>
                  </a:lnTo>
                  <a:lnTo>
                    <a:pt x="9641" y="3986"/>
                  </a:lnTo>
                  <a:lnTo>
                    <a:pt x="9763" y="4108"/>
                  </a:lnTo>
                  <a:lnTo>
                    <a:pt x="9885" y="4271"/>
                  </a:lnTo>
                  <a:lnTo>
                    <a:pt x="9967" y="4393"/>
                  </a:lnTo>
                  <a:lnTo>
                    <a:pt x="10007" y="4556"/>
                  </a:lnTo>
                  <a:lnTo>
                    <a:pt x="10007" y="4719"/>
                  </a:lnTo>
                  <a:lnTo>
                    <a:pt x="10007" y="4922"/>
                  </a:lnTo>
                  <a:lnTo>
                    <a:pt x="9885" y="5166"/>
                  </a:lnTo>
                  <a:lnTo>
                    <a:pt x="9723" y="5369"/>
                  </a:lnTo>
                  <a:lnTo>
                    <a:pt x="9519" y="5573"/>
                  </a:lnTo>
                  <a:lnTo>
                    <a:pt x="9234" y="5695"/>
                  </a:lnTo>
                  <a:lnTo>
                    <a:pt x="8950" y="5776"/>
                  </a:lnTo>
                  <a:lnTo>
                    <a:pt x="8665" y="5858"/>
                  </a:lnTo>
                  <a:lnTo>
                    <a:pt x="8136" y="5939"/>
                  </a:lnTo>
                  <a:lnTo>
                    <a:pt x="6753" y="6061"/>
                  </a:lnTo>
                  <a:lnTo>
                    <a:pt x="5411" y="6142"/>
                  </a:lnTo>
                  <a:lnTo>
                    <a:pt x="4069" y="6183"/>
                  </a:lnTo>
                  <a:lnTo>
                    <a:pt x="2197" y="6183"/>
                  </a:lnTo>
                  <a:lnTo>
                    <a:pt x="1669" y="6102"/>
                  </a:lnTo>
                  <a:lnTo>
                    <a:pt x="1384" y="6020"/>
                  </a:lnTo>
                  <a:lnTo>
                    <a:pt x="1181" y="5939"/>
                  </a:lnTo>
                  <a:lnTo>
                    <a:pt x="936" y="5817"/>
                  </a:lnTo>
                  <a:lnTo>
                    <a:pt x="733" y="5654"/>
                  </a:lnTo>
                  <a:lnTo>
                    <a:pt x="611" y="5451"/>
                  </a:lnTo>
                  <a:lnTo>
                    <a:pt x="489" y="5247"/>
                  </a:lnTo>
                  <a:lnTo>
                    <a:pt x="408" y="5003"/>
                  </a:lnTo>
                  <a:lnTo>
                    <a:pt x="367" y="4800"/>
                  </a:lnTo>
                  <a:lnTo>
                    <a:pt x="367" y="4556"/>
                  </a:lnTo>
                  <a:lnTo>
                    <a:pt x="408" y="4312"/>
                  </a:lnTo>
                  <a:lnTo>
                    <a:pt x="489" y="4068"/>
                  </a:lnTo>
                  <a:lnTo>
                    <a:pt x="570" y="3864"/>
                  </a:lnTo>
                  <a:lnTo>
                    <a:pt x="733" y="3580"/>
                  </a:lnTo>
                  <a:lnTo>
                    <a:pt x="977" y="3376"/>
                  </a:lnTo>
                  <a:lnTo>
                    <a:pt x="1262" y="3214"/>
                  </a:lnTo>
                  <a:lnTo>
                    <a:pt x="1547" y="3132"/>
                  </a:lnTo>
                  <a:lnTo>
                    <a:pt x="1872" y="3092"/>
                  </a:lnTo>
                  <a:lnTo>
                    <a:pt x="2197" y="3132"/>
                  </a:lnTo>
                  <a:lnTo>
                    <a:pt x="2482" y="3214"/>
                  </a:lnTo>
                  <a:lnTo>
                    <a:pt x="2767" y="3376"/>
                  </a:lnTo>
                  <a:lnTo>
                    <a:pt x="2889" y="3417"/>
                  </a:lnTo>
                  <a:lnTo>
                    <a:pt x="2970" y="3376"/>
                  </a:lnTo>
                  <a:lnTo>
                    <a:pt x="3052" y="3295"/>
                  </a:lnTo>
                  <a:lnTo>
                    <a:pt x="3092" y="3214"/>
                  </a:lnTo>
                  <a:lnTo>
                    <a:pt x="3052" y="2766"/>
                  </a:lnTo>
                  <a:lnTo>
                    <a:pt x="3092" y="2319"/>
                  </a:lnTo>
                  <a:lnTo>
                    <a:pt x="3214" y="1871"/>
                  </a:lnTo>
                  <a:lnTo>
                    <a:pt x="3377" y="1465"/>
                  </a:lnTo>
                  <a:lnTo>
                    <a:pt x="3621" y="1098"/>
                  </a:lnTo>
                  <a:lnTo>
                    <a:pt x="3906" y="814"/>
                  </a:lnTo>
                  <a:lnTo>
                    <a:pt x="4109" y="692"/>
                  </a:lnTo>
                  <a:lnTo>
                    <a:pt x="4272" y="570"/>
                  </a:lnTo>
                  <a:lnTo>
                    <a:pt x="4516" y="488"/>
                  </a:lnTo>
                  <a:lnTo>
                    <a:pt x="4719" y="407"/>
                  </a:lnTo>
                  <a:close/>
                  <a:moveTo>
                    <a:pt x="4882" y="0"/>
                  </a:moveTo>
                  <a:lnTo>
                    <a:pt x="4597" y="41"/>
                  </a:lnTo>
                  <a:lnTo>
                    <a:pt x="4353" y="122"/>
                  </a:lnTo>
                  <a:lnTo>
                    <a:pt x="4069" y="244"/>
                  </a:lnTo>
                  <a:lnTo>
                    <a:pt x="3865" y="366"/>
                  </a:lnTo>
                  <a:lnTo>
                    <a:pt x="3621" y="529"/>
                  </a:lnTo>
                  <a:lnTo>
                    <a:pt x="3458" y="692"/>
                  </a:lnTo>
                  <a:lnTo>
                    <a:pt x="3296" y="895"/>
                  </a:lnTo>
                  <a:lnTo>
                    <a:pt x="3133" y="1098"/>
                  </a:lnTo>
                  <a:lnTo>
                    <a:pt x="3011" y="1342"/>
                  </a:lnTo>
                  <a:lnTo>
                    <a:pt x="2889" y="1587"/>
                  </a:lnTo>
                  <a:lnTo>
                    <a:pt x="2726" y="2115"/>
                  </a:lnTo>
                  <a:lnTo>
                    <a:pt x="2645" y="2644"/>
                  </a:lnTo>
                  <a:lnTo>
                    <a:pt x="2662" y="2878"/>
                  </a:lnTo>
                  <a:lnTo>
                    <a:pt x="2662" y="2878"/>
                  </a:lnTo>
                  <a:lnTo>
                    <a:pt x="2401" y="2766"/>
                  </a:lnTo>
                  <a:lnTo>
                    <a:pt x="2075" y="2685"/>
                  </a:lnTo>
                  <a:lnTo>
                    <a:pt x="1750" y="2685"/>
                  </a:lnTo>
                  <a:lnTo>
                    <a:pt x="1465" y="2725"/>
                  </a:lnTo>
                  <a:lnTo>
                    <a:pt x="1140" y="2847"/>
                  </a:lnTo>
                  <a:lnTo>
                    <a:pt x="855" y="2970"/>
                  </a:lnTo>
                  <a:lnTo>
                    <a:pt x="611" y="3173"/>
                  </a:lnTo>
                  <a:lnTo>
                    <a:pt x="408" y="3376"/>
                  </a:lnTo>
                  <a:lnTo>
                    <a:pt x="245" y="3580"/>
                  </a:lnTo>
                  <a:lnTo>
                    <a:pt x="123" y="3824"/>
                  </a:lnTo>
                  <a:lnTo>
                    <a:pt x="42" y="4068"/>
                  </a:lnTo>
                  <a:lnTo>
                    <a:pt x="1" y="4353"/>
                  </a:lnTo>
                  <a:lnTo>
                    <a:pt x="1" y="4637"/>
                  </a:lnTo>
                  <a:lnTo>
                    <a:pt x="1" y="4881"/>
                  </a:lnTo>
                  <a:lnTo>
                    <a:pt x="42" y="5166"/>
                  </a:lnTo>
                  <a:lnTo>
                    <a:pt x="164" y="5451"/>
                  </a:lnTo>
                  <a:lnTo>
                    <a:pt x="286" y="5695"/>
                  </a:lnTo>
                  <a:lnTo>
                    <a:pt x="448" y="5939"/>
                  </a:lnTo>
                  <a:lnTo>
                    <a:pt x="692" y="6102"/>
                  </a:lnTo>
                  <a:lnTo>
                    <a:pt x="896" y="6264"/>
                  </a:lnTo>
                  <a:lnTo>
                    <a:pt x="1181" y="6346"/>
                  </a:lnTo>
                  <a:lnTo>
                    <a:pt x="1425" y="6468"/>
                  </a:lnTo>
                  <a:lnTo>
                    <a:pt x="1709" y="6508"/>
                  </a:lnTo>
                  <a:lnTo>
                    <a:pt x="2319" y="6590"/>
                  </a:lnTo>
                  <a:lnTo>
                    <a:pt x="4109" y="6590"/>
                  </a:lnTo>
                  <a:lnTo>
                    <a:pt x="6102" y="6508"/>
                  </a:lnTo>
                  <a:lnTo>
                    <a:pt x="8136" y="6346"/>
                  </a:lnTo>
                  <a:lnTo>
                    <a:pt x="8502" y="6305"/>
                  </a:lnTo>
                  <a:lnTo>
                    <a:pt x="8868" y="6224"/>
                  </a:lnTo>
                  <a:lnTo>
                    <a:pt x="9234" y="6102"/>
                  </a:lnTo>
                  <a:lnTo>
                    <a:pt x="9600" y="5939"/>
                  </a:lnTo>
                  <a:lnTo>
                    <a:pt x="9926" y="5735"/>
                  </a:lnTo>
                  <a:lnTo>
                    <a:pt x="10048" y="5613"/>
                  </a:lnTo>
                  <a:lnTo>
                    <a:pt x="10170" y="5451"/>
                  </a:lnTo>
                  <a:lnTo>
                    <a:pt x="10292" y="5329"/>
                  </a:lnTo>
                  <a:lnTo>
                    <a:pt x="10333" y="5125"/>
                  </a:lnTo>
                  <a:lnTo>
                    <a:pt x="10414" y="4963"/>
                  </a:lnTo>
                  <a:lnTo>
                    <a:pt x="10414" y="4759"/>
                  </a:lnTo>
                  <a:lnTo>
                    <a:pt x="10414" y="4556"/>
                  </a:lnTo>
                  <a:lnTo>
                    <a:pt x="10333" y="4353"/>
                  </a:lnTo>
                  <a:lnTo>
                    <a:pt x="10292" y="4149"/>
                  </a:lnTo>
                  <a:lnTo>
                    <a:pt x="10170" y="3986"/>
                  </a:lnTo>
                  <a:lnTo>
                    <a:pt x="10048" y="3824"/>
                  </a:lnTo>
                  <a:lnTo>
                    <a:pt x="9885" y="3661"/>
                  </a:lnTo>
                  <a:lnTo>
                    <a:pt x="9723" y="3539"/>
                  </a:lnTo>
                  <a:lnTo>
                    <a:pt x="9560" y="3458"/>
                  </a:lnTo>
                  <a:lnTo>
                    <a:pt x="9356" y="3376"/>
                  </a:lnTo>
                  <a:lnTo>
                    <a:pt x="9112" y="3336"/>
                  </a:lnTo>
                  <a:lnTo>
                    <a:pt x="8868" y="3295"/>
                  </a:lnTo>
                  <a:lnTo>
                    <a:pt x="8665" y="3336"/>
                  </a:lnTo>
                  <a:lnTo>
                    <a:pt x="8421" y="3376"/>
                  </a:lnTo>
                  <a:lnTo>
                    <a:pt x="8218" y="3417"/>
                  </a:lnTo>
                  <a:lnTo>
                    <a:pt x="8209" y="3421"/>
                  </a:lnTo>
                  <a:lnTo>
                    <a:pt x="8218" y="3376"/>
                  </a:lnTo>
                  <a:lnTo>
                    <a:pt x="8218" y="3173"/>
                  </a:lnTo>
                  <a:lnTo>
                    <a:pt x="8177" y="3010"/>
                  </a:lnTo>
                  <a:lnTo>
                    <a:pt x="8136" y="2847"/>
                  </a:lnTo>
                  <a:lnTo>
                    <a:pt x="8055" y="2685"/>
                  </a:lnTo>
                  <a:lnTo>
                    <a:pt x="7933" y="2522"/>
                  </a:lnTo>
                  <a:lnTo>
                    <a:pt x="7811" y="2400"/>
                  </a:lnTo>
                  <a:lnTo>
                    <a:pt x="7648" y="2278"/>
                  </a:lnTo>
                  <a:lnTo>
                    <a:pt x="7485" y="2237"/>
                  </a:lnTo>
                  <a:lnTo>
                    <a:pt x="7323" y="2156"/>
                  </a:lnTo>
                  <a:lnTo>
                    <a:pt x="6940" y="2156"/>
                  </a:lnTo>
                  <a:lnTo>
                    <a:pt x="6957" y="2075"/>
                  </a:lnTo>
                  <a:lnTo>
                    <a:pt x="6997" y="1831"/>
                  </a:lnTo>
                  <a:lnTo>
                    <a:pt x="6957" y="1587"/>
                  </a:lnTo>
                  <a:lnTo>
                    <a:pt x="6916" y="1342"/>
                  </a:lnTo>
                  <a:lnTo>
                    <a:pt x="6835" y="1139"/>
                  </a:lnTo>
                  <a:lnTo>
                    <a:pt x="6753" y="936"/>
                  </a:lnTo>
                  <a:lnTo>
                    <a:pt x="6590" y="732"/>
                  </a:lnTo>
                  <a:lnTo>
                    <a:pt x="6428" y="529"/>
                  </a:lnTo>
                  <a:lnTo>
                    <a:pt x="6265" y="366"/>
                  </a:lnTo>
                  <a:lnTo>
                    <a:pt x="6062" y="244"/>
                  </a:lnTo>
                  <a:lnTo>
                    <a:pt x="5858" y="122"/>
                  </a:lnTo>
                  <a:lnTo>
                    <a:pt x="5614" y="41"/>
                  </a:lnTo>
                  <a:lnTo>
                    <a:pt x="537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 name="Google Shape;53;p2"/>
          <p:cNvGrpSpPr/>
          <p:nvPr/>
        </p:nvGrpSpPr>
        <p:grpSpPr>
          <a:xfrm rot="10800000">
            <a:off x="7879939" y="4171104"/>
            <a:ext cx="1566947" cy="1148322"/>
            <a:chOff x="238125" y="896375"/>
            <a:chExt cx="635575" cy="465775"/>
          </a:xfrm>
        </p:grpSpPr>
        <p:sp>
          <p:nvSpPr>
            <p:cNvPr id="54" name="Google Shape;54;p2"/>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2"/>
          <p:cNvSpPr/>
          <p:nvPr/>
        </p:nvSpPr>
        <p:spPr>
          <a:xfrm>
            <a:off x="444778" y="44706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2581987" y="4739780"/>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1542479" y="52334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180"/>
                </a:lnTo>
                <a:lnTo>
                  <a:pt x="123" y="1424"/>
                </a:lnTo>
                <a:lnTo>
                  <a:pt x="245" y="1546"/>
                </a:lnTo>
                <a:lnTo>
                  <a:pt x="367" y="1668"/>
                </a:lnTo>
                <a:lnTo>
                  <a:pt x="489" y="1750"/>
                </a:lnTo>
                <a:lnTo>
                  <a:pt x="611" y="1831"/>
                </a:lnTo>
                <a:lnTo>
                  <a:pt x="774" y="1872"/>
                </a:lnTo>
                <a:lnTo>
                  <a:pt x="1099" y="1872"/>
                </a:lnTo>
                <a:lnTo>
                  <a:pt x="1221" y="1831"/>
                </a:lnTo>
                <a:lnTo>
                  <a:pt x="1384" y="1750"/>
                </a:lnTo>
                <a:lnTo>
                  <a:pt x="1506" y="1668"/>
                </a:lnTo>
                <a:lnTo>
                  <a:pt x="1628" y="1587"/>
                </a:lnTo>
                <a:lnTo>
                  <a:pt x="1750" y="1465"/>
                </a:lnTo>
                <a:lnTo>
                  <a:pt x="1831" y="1302"/>
                </a:lnTo>
                <a:lnTo>
                  <a:pt x="1872" y="1140"/>
                </a:lnTo>
                <a:lnTo>
                  <a:pt x="1872" y="936"/>
                </a:lnTo>
                <a:lnTo>
                  <a:pt x="1831" y="774"/>
                </a:lnTo>
                <a:lnTo>
                  <a:pt x="1791" y="611"/>
                </a:lnTo>
                <a:lnTo>
                  <a:pt x="1750" y="489"/>
                </a:lnTo>
                <a:lnTo>
                  <a:pt x="1628" y="367"/>
                </a:lnTo>
                <a:lnTo>
                  <a:pt x="1547" y="245"/>
                </a:lnTo>
                <a:lnTo>
                  <a:pt x="126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2" name="Google Shape;62;p2"/>
          <p:cNvGrpSpPr/>
          <p:nvPr/>
        </p:nvGrpSpPr>
        <p:grpSpPr>
          <a:xfrm>
            <a:off x="4563981" y="3034877"/>
            <a:ext cx="307124" cy="305294"/>
            <a:chOff x="1026043" y="1162815"/>
            <a:chExt cx="307124" cy="305294"/>
          </a:xfrm>
        </p:grpSpPr>
        <p:sp>
          <p:nvSpPr>
            <p:cNvPr id="63" name="Google Shape;63;p2"/>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1"/>
        <p:cNvGrpSpPr/>
        <p:nvPr/>
      </p:nvGrpSpPr>
      <p:grpSpPr>
        <a:xfrm>
          <a:off x="0" y="0"/>
          <a:ext cx="0" cy="0"/>
          <a:chOff x="0" y="0"/>
          <a:chExt cx="0" cy="0"/>
        </a:xfrm>
      </p:grpSpPr>
      <p:sp>
        <p:nvSpPr>
          <p:cNvPr id="72" name="Google Shape;72;p3"/>
          <p:cNvSpPr/>
          <p:nvPr/>
        </p:nvSpPr>
        <p:spPr>
          <a:xfrm>
            <a:off x="-1801179" y="-32677"/>
            <a:ext cx="4382968" cy="2519262"/>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txBox="1">
            <a:spLocks noGrp="1"/>
          </p:cNvSpPr>
          <p:nvPr>
            <p:ph type="title"/>
          </p:nvPr>
        </p:nvSpPr>
        <p:spPr>
          <a:xfrm>
            <a:off x="720000" y="1763625"/>
            <a:ext cx="3739200" cy="1915500"/>
          </a:xfrm>
          <a:prstGeom prst="rect">
            <a:avLst/>
          </a:prstGeom>
        </p:spPr>
        <p:txBody>
          <a:bodyPr spcFirstLastPara="1" wrap="square" lIns="91425" tIns="91425" rIns="91425" bIns="91425" anchor="ctr" anchorCtr="0">
            <a:noAutofit/>
          </a:bodyPr>
          <a:lstStyle>
            <a:lvl1pPr lvl="0">
              <a:spcBef>
                <a:spcPts val="0"/>
              </a:spcBef>
              <a:spcAft>
                <a:spcPts val="0"/>
              </a:spcAft>
              <a:buSzPts val="3600"/>
              <a:buNone/>
              <a:defRPr sz="53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74" name="Google Shape;74;p3"/>
          <p:cNvSpPr txBox="1">
            <a:spLocks noGrp="1"/>
          </p:cNvSpPr>
          <p:nvPr>
            <p:ph type="title" idx="2" hasCustomPrompt="1"/>
          </p:nvPr>
        </p:nvSpPr>
        <p:spPr>
          <a:xfrm>
            <a:off x="720000" y="674750"/>
            <a:ext cx="1056900" cy="10611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6000"/>
              <a:buNone/>
              <a:defRPr sz="62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75" name="Google Shape;75;p3"/>
          <p:cNvSpPr txBox="1">
            <a:spLocks noGrp="1"/>
          </p:cNvSpPr>
          <p:nvPr>
            <p:ph type="subTitle" idx="1"/>
          </p:nvPr>
        </p:nvSpPr>
        <p:spPr>
          <a:xfrm>
            <a:off x="720000" y="3679125"/>
            <a:ext cx="3081000" cy="713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76" name="Google Shape;76;p3"/>
          <p:cNvSpPr/>
          <p:nvPr/>
        </p:nvSpPr>
        <p:spPr>
          <a:xfrm>
            <a:off x="4631173" y="3473499"/>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3"/>
          <p:cNvSpPr/>
          <p:nvPr/>
        </p:nvSpPr>
        <p:spPr>
          <a:xfrm>
            <a:off x="5109037" y="384559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6649446" y="62998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9" name="Google Shape;79;p3"/>
          <p:cNvGrpSpPr/>
          <p:nvPr/>
        </p:nvGrpSpPr>
        <p:grpSpPr>
          <a:xfrm>
            <a:off x="4652169" y="1433409"/>
            <a:ext cx="474643" cy="301588"/>
            <a:chOff x="7593894" y="395296"/>
            <a:chExt cx="474643" cy="301588"/>
          </a:xfrm>
        </p:grpSpPr>
        <p:sp>
          <p:nvSpPr>
            <p:cNvPr id="80" name="Google Shape;80;p3"/>
            <p:cNvSpPr/>
            <p:nvPr/>
          </p:nvSpPr>
          <p:spPr>
            <a:xfrm>
              <a:off x="7603183" y="404585"/>
              <a:ext cx="456065" cy="282964"/>
            </a:xfrm>
            <a:custGeom>
              <a:avLst/>
              <a:gdLst/>
              <a:ahLst/>
              <a:cxnLst/>
              <a:rect l="l" t="t" r="r" b="b"/>
              <a:pathLst>
                <a:path w="9967" h="6184" extrusionOk="0">
                  <a:moveTo>
                    <a:pt x="4678" y="1"/>
                  </a:moveTo>
                  <a:lnTo>
                    <a:pt x="4394" y="42"/>
                  </a:lnTo>
                  <a:lnTo>
                    <a:pt x="4109" y="164"/>
                  </a:lnTo>
                  <a:lnTo>
                    <a:pt x="3824" y="286"/>
                  </a:lnTo>
                  <a:lnTo>
                    <a:pt x="3540" y="448"/>
                  </a:lnTo>
                  <a:lnTo>
                    <a:pt x="3336" y="692"/>
                  </a:lnTo>
                  <a:lnTo>
                    <a:pt x="3133" y="936"/>
                  </a:lnTo>
                  <a:lnTo>
                    <a:pt x="2970" y="1181"/>
                  </a:lnTo>
                  <a:lnTo>
                    <a:pt x="2848" y="1465"/>
                  </a:lnTo>
                  <a:lnTo>
                    <a:pt x="2767" y="1750"/>
                  </a:lnTo>
                  <a:lnTo>
                    <a:pt x="2685" y="2075"/>
                  </a:lnTo>
                  <a:lnTo>
                    <a:pt x="2645" y="2360"/>
                  </a:lnTo>
                  <a:lnTo>
                    <a:pt x="2645" y="2686"/>
                  </a:lnTo>
                  <a:lnTo>
                    <a:pt x="2685" y="3011"/>
                  </a:lnTo>
                  <a:lnTo>
                    <a:pt x="2441" y="2848"/>
                  </a:lnTo>
                  <a:lnTo>
                    <a:pt x="2197" y="2767"/>
                  </a:lnTo>
                  <a:lnTo>
                    <a:pt x="1953" y="2686"/>
                  </a:lnTo>
                  <a:lnTo>
                    <a:pt x="1424" y="2686"/>
                  </a:lnTo>
                  <a:lnTo>
                    <a:pt x="1180" y="2767"/>
                  </a:lnTo>
                  <a:lnTo>
                    <a:pt x="936" y="2848"/>
                  </a:lnTo>
                  <a:lnTo>
                    <a:pt x="692" y="2970"/>
                  </a:lnTo>
                  <a:lnTo>
                    <a:pt x="570" y="3092"/>
                  </a:lnTo>
                  <a:lnTo>
                    <a:pt x="407" y="3214"/>
                  </a:lnTo>
                  <a:lnTo>
                    <a:pt x="204" y="3540"/>
                  </a:lnTo>
                  <a:lnTo>
                    <a:pt x="41" y="3906"/>
                  </a:lnTo>
                  <a:lnTo>
                    <a:pt x="1" y="4272"/>
                  </a:lnTo>
                  <a:lnTo>
                    <a:pt x="1" y="4679"/>
                  </a:lnTo>
                  <a:lnTo>
                    <a:pt x="82" y="5045"/>
                  </a:lnTo>
                  <a:lnTo>
                    <a:pt x="285" y="5370"/>
                  </a:lnTo>
                  <a:lnTo>
                    <a:pt x="407" y="5533"/>
                  </a:lnTo>
                  <a:lnTo>
                    <a:pt x="529" y="5655"/>
                  </a:lnTo>
                  <a:lnTo>
                    <a:pt x="814" y="5858"/>
                  </a:lnTo>
                  <a:lnTo>
                    <a:pt x="1180" y="6021"/>
                  </a:lnTo>
                  <a:lnTo>
                    <a:pt x="1587" y="6102"/>
                  </a:lnTo>
                  <a:lnTo>
                    <a:pt x="1994" y="6143"/>
                  </a:lnTo>
                  <a:lnTo>
                    <a:pt x="2848" y="6184"/>
                  </a:lnTo>
                  <a:lnTo>
                    <a:pt x="3580" y="6143"/>
                  </a:lnTo>
                  <a:lnTo>
                    <a:pt x="4678" y="6143"/>
                  </a:lnTo>
                  <a:lnTo>
                    <a:pt x="5736" y="6102"/>
                  </a:lnTo>
                  <a:lnTo>
                    <a:pt x="6834" y="6021"/>
                  </a:lnTo>
                  <a:lnTo>
                    <a:pt x="7892" y="5899"/>
                  </a:lnTo>
                  <a:lnTo>
                    <a:pt x="8543" y="5818"/>
                  </a:lnTo>
                  <a:lnTo>
                    <a:pt x="8868" y="5736"/>
                  </a:lnTo>
                  <a:lnTo>
                    <a:pt x="9153" y="5614"/>
                  </a:lnTo>
                  <a:lnTo>
                    <a:pt x="9438" y="5452"/>
                  </a:lnTo>
                  <a:lnTo>
                    <a:pt x="9682" y="5248"/>
                  </a:lnTo>
                  <a:lnTo>
                    <a:pt x="9844" y="5045"/>
                  </a:lnTo>
                  <a:lnTo>
                    <a:pt x="9926" y="4760"/>
                  </a:lnTo>
                  <a:lnTo>
                    <a:pt x="9966" y="4557"/>
                  </a:lnTo>
                  <a:lnTo>
                    <a:pt x="9966" y="4353"/>
                  </a:lnTo>
                  <a:lnTo>
                    <a:pt x="9885" y="4150"/>
                  </a:lnTo>
                  <a:lnTo>
                    <a:pt x="9804" y="3946"/>
                  </a:lnTo>
                  <a:lnTo>
                    <a:pt x="9682" y="3784"/>
                  </a:lnTo>
                  <a:lnTo>
                    <a:pt x="9560" y="3662"/>
                  </a:lnTo>
                  <a:lnTo>
                    <a:pt x="9397" y="3499"/>
                  </a:lnTo>
                  <a:lnTo>
                    <a:pt x="9234" y="3418"/>
                  </a:lnTo>
                  <a:lnTo>
                    <a:pt x="9031" y="3336"/>
                  </a:lnTo>
                  <a:lnTo>
                    <a:pt x="8827" y="3296"/>
                  </a:lnTo>
                  <a:lnTo>
                    <a:pt x="8421" y="3296"/>
                  </a:lnTo>
                  <a:lnTo>
                    <a:pt x="8014" y="3418"/>
                  </a:lnTo>
                  <a:lnTo>
                    <a:pt x="7648" y="3580"/>
                  </a:lnTo>
                  <a:lnTo>
                    <a:pt x="7729" y="3458"/>
                  </a:lnTo>
                  <a:lnTo>
                    <a:pt x="7770" y="3296"/>
                  </a:lnTo>
                  <a:lnTo>
                    <a:pt x="7811" y="3011"/>
                  </a:lnTo>
                  <a:lnTo>
                    <a:pt x="7729" y="2726"/>
                  </a:lnTo>
                  <a:lnTo>
                    <a:pt x="7648" y="2564"/>
                  </a:lnTo>
                  <a:lnTo>
                    <a:pt x="7566" y="2441"/>
                  </a:lnTo>
                  <a:lnTo>
                    <a:pt x="7444" y="2360"/>
                  </a:lnTo>
                  <a:lnTo>
                    <a:pt x="7322" y="2279"/>
                  </a:lnTo>
                  <a:lnTo>
                    <a:pt x="7038" y="2157"/>
                  </a:lnTo>
                  <a:lnTo>
                    <a:pt x="6590" y="2157"/>
                  </a:lnTo>
                  <a:lnTo>
                    <a:pt x="6428" y="2197"/>
                  </a:lnTo>
                  <a:lnTo>
                    <a:pt x="6550" y="1913"/>
                  </a:lnTo>
                  <a:lnTo>
                    <a:pt x="6550" y="1628"/>
                  </a:lnTo>
                  <a:lnTo>
                    <a:pt x="6550" y="1303"/>
                  </a:lnTo>
                  <a:lnTo>
                    <a:pt x="6428" y="1018"/>
                  </a:lnTo>
                  <a:lnTo>
                    <a:pt x="6306" y="733"/>
                  </a:lnTo>
                  <a:lnTo>
                    <a:pt x="6102" y="489"/>
                  </a:lnTo>
                  <a:lnTo>
                    <a:pt x="5858" y="286"/>
                  </a:lnTo>
                  <a:lnTo>
                    <a:pt x="5614" y="164"/>
                  </a:lnTo>
                  <a:lnTo>
                    <a:pt x="5289" y="42"/>
                  </a:lnTo>
                  <a:lnTo>
                    <a:pt x="50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7593894" y="395296"/>
              <a:ext cx="474643" cy="301588"/>
            </a:xfrm>
            <a:custGeom>
              <a:avLst/>
              <a:gdLst/>
              <a:ahLst/>
              <a:cxnLst/>
              <a:rect l="l" t="t" r="r" b="b"/>
              <a:pathLst>
                <a:path w="10373" h="6591" extrusionOk="0">
                  <a:moveTo>
                    <a:pt x="5329" y="407"/>
                  </a:moveTo>
                  <a:lnTo>
                    <a:pt x="5532" y="448"/>
                  </a:lnTo>
                  <a:lnTo>
                    <a:pt x="5695" y="529"/>
                  </a:lnTo>
                  <a:lnTo>
                    <a:pt x="5858" y="611"/>
                  </a:lnTo>
                  <a:lnTo>
                    <a:pt x="6020" y="733"/>
                  </a:lnTo>
                  <a:lnTo>
                    <a:pt x="6183" y="855"/>
                  </a:lnTo>
                  <a:lnTo>
                    <a:pt x="6305" y="1017"/>
                  </a:lnTo>
                  <a:lnTo>
                    <a:pt x="6386" y="1180"/>
                  </a:lnTo>
                  <a:lnTo>
                    <a:pt x="6468" y="1384"/>
                  </a:lnTo>
                  <a:lnTo>
                    <a:pt x="6549" y="1546"/>
                  </a:lnTo>
                  <a:lnTo>
                    <a:pt x="6549" y="1750"/>
                  </a:lnTo>
                  <a:lnTo>
                    <a:pt x="6549" y="1953"/>
                  </a:lnTo>
                  <a:lnTo>
                    <a:pt x="6549" y="2116"/>
                  </a:lnTo>
                  <a:lnTo>
                    <a:pt x="6468" y="2319"/>
                  </a:lnTo>
                  <a:lnTo>
                    <a:pt x="6468" y="2441"/>
                  </a:lnTo>
                  <a:lnTo>
                    <a:pt x="6509" y="2522"/>
                  </a:lnTo>
                  <a:lnTo>
                    <a:pt x="6590" y="2604"/>
                  </a:lnTo>
                  <a:lnTo>
                    <a:pt x="6712" y="2604"/>
                  </a:lnTo>
                  <a:lnTo>
                    <a:pt x="6956" y="2563"/>
                  </a:lnTo>
                  <a:lnTo>
                    <a:pt x="7200" y="2563"/>
                  </a:lnTo>
                  <a:lnTo>
                    <a:pt x="7403" y="2644"/>
                  </a:lnTo>
                  <a:lnTo>
                    <a:pt x="7607" y="2807"/>
                  </a:lnTo>
                  <a:lnTo>
                    <a:pt x="7729" y="2970"/>
                  </a:lnTo>
                  <a:lnTo>
                    <a:pt x="7810" y="3214"/>
                  </a:lnTo>
                  <a:lnTo>
                    <a:pt x="7769" y="3458"/>
                  </a:lnTo>
                  <a:lnTo>
                    <a:pt x="7688" y="3702"/>
                  </a:lnTo>
                  <a:lnTo>
                    <a:pt x="7647" y="3783"/>
                  </a:lnTo>
                  <a:lnTo>
                    <a:pt x="7647" y="3824"/>
                  </a:lnTo>
                  <a:lnTo>
                    <a:pt x="7729" y="3946"/>
                  </a:lnTo>
                  <a:lnTo>
                    <a:pt x="7851" y="3987"/>
                  </a:lnTo>
                  <a:lnTo>
                    <a:pt x="7973" y="3987"/>
                  </a:lnTo>
                  <a:lnTo>
                    <a:pt x="8298" y="3824"/>
                  </a:lnTo>
                  <a:lnTo>
                    <a:pt x="8624" y="3702"/>
                  </a:lnTo>
                  <a:lnTo>
                    <a:pt x="8990" y="3702"/>
                  </a:lnTo>
                  <a:lnTo>
                    <a:pt x="9152" y="3743"/>
                  </a:lnTo>
                  <a:lnTo>
                    <a:pt x="9356" y="3824"/>
                  </a:lnTo>
                  <a:lnTo>
                    <a:pt x="9478" y="3865"/>
                  </a:lnTo>
                  <a:lnTo>
                    <a:pt x="9641" y="3987"/>
                  </a:lnTo>
                  <a:lnTo>
                    <a:pt x="9722" y="4109"/>
                  </a:lnTo>
                  <a:lnTo>
                    <a:pt x="9844" y="4231"/>
                  </a:lnTo>
                  <a:lnTo>
                    <a:pt x="9925" y="4394"/>
                  </a:lnTo>
                  <a:lnTo>
                    <a:pt x="9966" y="4556"/>
                  </a:lnTo>
                  <a:lnTo>
                    <a:pt x="9966" y="4719"/>
                  </a:lnTo>
                  <a:lnTo>
                    <a:pt x="9966" y="4882"/>
                  </a:lnTo>
                  <a:lnTo>
                    <a:pt x="9844" y="5166"/>
                  </a:lnTo>
                  <a:lnTo>
                    <a:pt x="9681" y="5370"/>
                  </a:lnTo>
                  <a:lnTo>
                    <a:pt x="9478" y="5532"/>
                  </a:lnTo>
                  <a:lnTo>
                    <a:pt x="9193" y="5655"/>
                  </a:lnTo>
                  <a:lnTo>
                    <a:pt x="8949" y="5777"/>
                  </a:lnTo>
                  <a:lnTo>
                    <a:pt x="8624" y="5858"/>
                  </a:lnTo>
                  <a:lnTo>
                    <a:pt x="8095" y="5939"/>
                  </a:lnTo>
                  <a:lnTo>
                    <a:pt x="8014" y="5939"/>
                  </a:lnTo>
                  <a:lnTo>
                    <a:pt x="8005" y="5947"/>
                  </a:lnTo>
                  <a:lnTo>
                    <a:pt x="8005" y="5947"/>
                  </a:lnTo>
                  <a:lnTo>
                    <a:pt x="6753" y="6061"/>
                  </a:lnTo>
                  <a:lnTo>
                    <a:pt x="5410" y="6143"/>
                  </a:lnTo>
                  <a:lnTo>
                    <a:pt x="4068" y="6183"/>
                  </a:lnTo>
                  <a:lnTo>
                    <a:pt x="2685" y="6183"/>
                  </a:lnTo>
                  <a:lnTo>
                    <a:pt x="2197" y="6143"/>
                  </a:lnTo>
                  <a:lnTo>
                    <a:pt x="1668" y="6102"/>
                  </a:lnTo>
                  <a:lnTo>
                    <a:pt x="1424" y="6021"/>
                  </a:lnTo>
                  <a:lnTo>
                    <a:pt x="1180" y="5939"/>
                  </a:lnTo>
                  <a:lnTo>
                    <a:pt x="977" y="5817"/>
                  </a:lnTo>
                  <a:lnTo>
                    <a:pt x="773" y="5655"/>
                  </a:lnTo>
                  <a:lnTo>
                    <a:pt x="610" y="5451"/>
                  </a:lnTo>
                  <a:lnTo>
                    <a:pt x="529" y="5248"/>
                  </a:lnTo>
                  <a:lnTo>
                    <a:pt x="448" y="5004"/>
                  </a:lnTo>
                  <a:lnTo>
                    <a:pt x="407" y="4800"/>
                  </a:lnTo>
                  <a:lnTo>
                    <a:pt x="407" y="4556"/>
                  </a:lnTo>
                  <a:lnTo>
                    <a:pt x="407" y="4312"/>
                  </a:lnTo>
                  <a:lnTo>
                    <a:pt x="488" y="4068"/>
                  </a:lnTo>
                  <a:lnTo>
                    <a:pt x="570" y="3865"/>
                  </a:lnTo>
                  <a:lnTo>
                    <a:pt x="773" y="3580"/>
                  </a:lnTo>
                  <a:lnTo>
                    <a:pt x="1017" y="3377"/>
                  </a:lnTo>
                  <a:lnTo>
                    <a:pt x="1261" y="3214"/>
                  </a:lnTo>
                  <a:lnTo>
                    <a:pt x="1587" y="3133"/>
                  </a:lnTo>
                  <a:lnTo>
                    <a:pt x="1871" y="3092"/>
                  </a:lnTo>
                  <a:lnTo>
                    <a:pt x="2197" y="3133"/>
                  </a:lnTo>
                  <a:lnTo>
                    <a:pt x="2482" y="3214"/>
                  </a:lnTo>
                  <a:lnTo>
                    <a:pt x="2766" y="3377"/>
                  </a:lnTo>
                  <a:lnTo>
                    <a:pt x="2970" y="3377"/>
                  </a:lnTo>
                  <a:lnTo>
                    <a:pt x="3051" y="3295"/>
                  </a:lnTo>
                  <a:lnTo>
                    <a:pt x="3092" y="3214"/>
                  </a:lnTo>
                  <a:lnTo>
                    <a:pt x="3051" y="2767"/>
                  </a:lnTo>
                  <a:lnTo>
                    <a:pt x="3092" y="2319"/>
                  </a:lnTo>
                  <a:lnTo>
                    <a:pt x="3214" y="1872"/>
                  </a:lnTo>
                  <a:lnTo>
                    <a:pt x="3376" y="1465"/>
                  </a:lnTo>
                  <a:lnTo>
                    <a:pt x="3621" y="1099"/>
                  </a:lnTo>
                  <a:lnTo>
                    <a:pt x="3905" y="814"/>
                  </a:lnTo>
                  <a:lnTo>
                    <a:pt x="4068" y="692"/>
                  </a:lnTo>
                  <a:lnTo>
                    <a:pt x="4271" y="570"/>
                  </a:lnTo>
                  <a:lnTo>
                    <a:pt x="4475" y="489"/>
                  </a:lnTo>
                  <a:lnTo>
                    <a:pt x="4719" y="448"/>
                  </a:lnTo>
                  <a:lnTo>
                    <a:pt x="5126" y="407"/>
                  </a:lnTo>
                  <a:close/>
                  <a:moveTo>
                    <a:pt x="4881" y="1"/>
                  </a:moveTo>
                  <a:lnTo>
                    <a:pt x="4597" y="41"/>
                  </a:lnTo>
                  <a:lnTo>
                    <a:pt x="4312" y="123"/>
                  </a:lnTo>
                  <a:lnTo>
                    <a:pt x="4068" y="245"/>
                  </a:lnTo>
                  <a:lnTo>
                    <a:pt x="3865" y="367"/>
                  </a:lnTo>
                  <a:lnTo>
                    <a:pt x="3621" y="529"/>
                  </a:lnTo>
                  <a:lnTo>
                    <a:pt x="3458" y="692"/>
                  </a:lnTo>
                  <a:lnTo>
                    <a:pt x="3254" y="895"/>
                  </a:lnTo>
                  <a:lnTo>
                    <a:pt x="3132" y="1099"/>
                  </a:lnTo>
                  <a:lnTo>
                    <a:pt x="3010" y="1343"/>
                  </a:lnTo>
                  <a:lnTo>
                    <a:pt x="2888" y="1587"/>
                  </a:lnTo>
                  <a:lnTo>
                    <a:pt x="2726" y="2116"/>
                  </a:lnTo>
                  <a:lnTo>
                    <a:pt x="2644" y="2644"/>
                  </a:lnTo>
                  <a:lnTo>
                    <a:pt x="2661" y="2878"/>
                  </a:lnTo>
                  <a:lnTo>
                    <a:pt x="2661" y="2878"/>
                  </a:lnTo>
                  <a:lnTo>
                    <a:pt x="2400" y="2767"/>
                  </a:lnTo>
                  <a:lnTo>
                    <a:pt x="2115" y="2685"/>
                  </a:lnTo>
                  <a:lnTo>
                    <a:pt x="1790" y="2685"/>
                  </a:lnTo>
                  <a:lnTo>
                    <a:pt x="1465" y="2726"/>
                  </a:lnTo>
                  <a:lnTo>
                    <a:pt x="1180" y="2807"/>
                  </a:lnTo>
                  <a:lnTo>
                    <a:pt x="895" y="2970"/>
                  </a:lnTo>
                  <a:lnTo>
                    <a:pt x="610" y="3133"/>
                  </a:lnTo>
                  <a:lnTo>
                    <a:pt x="448" y="3336"/>
                  </a:lnTo>
                  <a:lnTo>
                    <a:pt x="285" y="3580"/>
                  </a:lnTo>
                  <a:lnTo>
                    <a:pt x="163" y="3824"/>
                  </a:lnTo>
                  <a:lnTo>
                    <a:pt x="82" y="4068"/>
                  </a:lnTo>
                  <a:lnTo>
                    <a:pt x="0" y="4353"/>
                  </a:lnTo>
                  <a:lnTo>
                    <a:pt x="0" y="4597"/>
                  </a:lnTo>
                  <a:lnTo>
                    <a:pt x="0" y="4882"/>
                  </a:lnTo>
                  <a:lnTo>
                    <a:pt x="41" y="5166"/>
                  </a:lnTo>
                  <a:lnTo>
                    <a:pt x="163" y="5451"/>
                  </a:lnTo>
                  <a:lnTo>
                    <a:pt x="326" y="5695"/>
                  </a:lnTo>
                  <a:lnTo>
                    <a:pt x="488" y="5939"/>
                  </a:lnTo>
                  <a:lnTo>
                    <a:pt x="692" y="6102"/>
                  </a:lnTo>
                  <a:lnTo>
                    <a:pt x="936" y="6224"/>
                  </a:lnTo>
                  <a:lnTo>
                    <a:pt x="1180" y="6346"/>
                  </a:lnTo>
                  <a:lnTo>
                    <a:pt x="1465" y="6427"/>
                  </a:lnTo>
                  <a:lnTo>
                    <a:pt x="1749" y="6509"/>
                  </a:lnTo>
                  <a:lnTo>
                    <a:pt x="2360" y="6590"/>
                  </a:lnTo>
                  <a:lnTo>
                    <a:pt x="2970" y="6590"/>
                  </a:lnTo>
                  <a:lnTo>
                    <a:pt x="4149" y="6549"/>
                  </a:lnTo>
                  <a:lnTo>
                    <a:pt x="6102" y="6468"/>
                  </a:lnTo>
                  <a:lnTo>
                    <a:pt x="8095" y="6305"/>
                  </a:lnTo>
                  <a:lnTo>
                    <a:pt x="8176" y="6305"/>
                  </a:lnTo>
                  <a:lnTo>
                    <a:pt x="8186" y="6295"/>
                  </a:lnTo>
                  <a:lnTo>
                    <a:pt x="8186" y="6295"/>
                  </a:lnTo>
                  <a:lnTo>
                    <a:pt x="8461" y="6265"/>
                  </a:lnTo>
                  <a:lnTo>
                    <a:pt x="8827" y="6183"/>
                  </a:lnTo>
                  <a:lnTo>
                    <a:pt x="9234" y="6061"/>
                  </a:lnTo>
                  <a:lnTo>
                    <a:pt x="9559" y="5939"/>
                  </a:lnTo>
                  <a:lnTo>
                    <a:pt x="9885" y="5736"/>
                  </a:lnTo>
                  <a:lnTo>
                    <a:pt x="10007" y="5614"/>
                  </a:lnTo>
                  <a:lnTo>
                    <a:pt x="10129" y="5451"/>
                  </a:lnTo>
                  <a:lnTo>
                    <a:pt x="10251" y="5288"/>
                  </a:lnTo>
                  <a:lnTo>
                    <a:pt x="10291" y="5126"/>
                  </a:lnTo>
                  <a:lnTo>
                    <a:pt x="10373" y="4922"/>
                  </a:lnTo>
                  <a:lnTo>
                    <a:pt x="10373" y="4719"/>
                  </a:lnTo>
                  <a:lnTo>
                    <a:pt x="10373" y="4516"/>
                  </a:lnTo>
                  <a:lnTo>
                    <a:pt x="10291" y="4353"/>
                  </a:lnTo>
                  <a:lnTo>
                    <a:pt x="10251" y="4149"/>
                  </a:lnTo>
                  <a:lnTo>
                    <a:pt x="10129" y="3987"/>
                  </a:lnTo>
                  <a:lnTo>
                    <a:pt x="10007" y="3824"/>
                  </a:lnTo>
                  <a:lnTo>
                    <a:pt x="9844" y="3661"/>
                  </a:lnTo>
                  <a:lnTo>
                    <a:pt x="9681" y="3539"/>
                  </a:lnTo>
                  <a:lnTo>
                    <a:pt x="9519" y="3458"/>
                  </a:lnTo>
                  <a:lnTo>
                    <a:pt x="9315" y="3377"/>
                  </a:lnTo>
                  <a:lnTo>
                    <a:pt x="9071" y="3336"/>
                  </a:lnTo>
                  <a:lnTo>
                    <a:pt x="8868" y="3295"/>
                  </a:lnTo>
                  <a:lnTo>
                    <a:pt x="8624" y="3336"/>
                  </a:lnTo>
                  <a:lnTo>
                    <a:pt x="8380" y="3377"/>
                  </a:lnTo>
                  <a:lnTo>
                    <a:pt x="8176" y="3417"/>
                  </a:lnTo>
                  <a:lnTo>
                    <a:pt x="8176" y="3377"/>
                  </a:lnTo>
                  <a:lnTo>
                    <a:pt x="8176" y="3173"/>
                  </a:lnTo>
                  <a:lnTo>
                    <a:pt x="8176" y="3011"/>
                  </a:lnTo>
                  <a:lnTo>
                    <a:pt x="8095" y="2848"/>
                  </a:lnTo>
                  <a:lnTo>
                    <a:pt x="8014" y="2685"/>
                  </a:lnTo>
                  <a:lnTo>
                    <a:pt x="7891" y="2522"/>
                  </a:lnTo>
                  <a:lnTo>
                    <a:pt x="7769" y="2400"/>
                  </a:lnTo>
                  <a:lnTo>
                    <a:pt x="7647" y="2278"/>
                  </a:lnTo>
                  <a:lnTo>
                    <a:pt x="7485" y="2238"/>
                  </a:lnTo>
                  <a:lnTo>
                    <a:pt x="7281" y="2156"/>
                  </a:lnTo>
                  <a:lnTo>
                    <a:pt x="6940" y="2156"/>
                  </a:lnTo>
                  <a:lnTo>
                    <a:pt x="6956" y="2075"/>
                  </a:lnTo>
                  <a:lnTo>
                    <a:pt x="6956" y="1831"/>
                  </a:lnTo>
                  <a:lnTo>
                    <a:pt x="6956" y="1587"/>
                  </a:lnTo>
                  <a:lnTo>
                    <a:pt x="6915" y="1384"/>
                  </a:lnTo>
                  <a:lnTo>
                    <a:pt x="6834" y="1139"/>
                  </a:lnTo>
                  <a:lnTo>
                    <a:pt x="6712" y="936"/>
                  </a:lnTo>
                  <a:lnTo>
                    <a:pt x="6590" y="733"/>
                  </a:lnTo>
                  <a:lnTo>
                    <a:pt x="6427" y="529"/>
                  </a:lnTo>
                  <a:lnTo>
                    <a:pt x="6224" y="367"/>
                  </a:lnTo>
                  <a:lnTo>
                    <a:pt x="6061" y="245"/>
                  </a:lnTo>
                  <a:lnTo>
                    <a:pt x="5817" y="163"/>
                  </a:lnTo>
                  <a:lnTo>
                    <a:pt x="5614" y="82"/>
                  </a:lnTo>
                  <a:lnTo>
                    <a:pt x="5370" y="41"/>
                  </a:lnTo>
                  <a:lnTo>
                    <a:pt x="51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2" name="Google Shape;82;p3"/>
          <p:cNvGrpSpPr/>
          <p:nvPr/>
        </p:nvGrpSpPr>
        <p:grpSpPr>
          <a:xfrm>
            <a:off x="3810806" y="4287417"/>
            <a:ext cx="474643" cy="299712"/>
            <a:chOff x="7729218" y="1694205"/>
            <a:chExt cx="474643" cy="299712"/>
          </a:xfrm>
        </p:grpSpPr>
        <p:sp>
          <p:nvSpPr>
            <p:cNvPr id="83" name="Google Shape;83;p3"/>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3"/>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5" name="Google Shape;85;p3"/>
          <p:cNvSpPr/>
          <p:nvPr/>
        </p:nvSpPr>
        <p:spPr>
          <a:xfrm>
            <a:off x="8071696" y="347348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6" name="Google Shape;86;p3"/>
          <p:cNvGrpSpPr/>
          <p:nvPr/>
        </p:nvGrpSpPr>
        <p:grpSpPr>
          <a:xfrm rot="-5400000">
            <a:off x="2853946" y="-1110167"/>
            <a:ext cx="1915490" cy="2459786"/>
            <a:chOff x="2659350" y="1746500"/>
            <a:chExt cx="379350" cy="487125"/>
          </a:xfrm>
        </p:grpSpPr>
        <p:sp>
          <p:nvSpPr>
            <p:cNvPr id="87" name="Google Shape;87;p3"/>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3"/>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3"/>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0" name="Google Shape;90;p3"/>
          <p:cNvSpPr/>
          <p:nvPr/>
        </p:nvSpPr>
        <p:spPr>
          <a:xfrm>
            <a:off x="1727996" y="40193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3"/>
          <p:cNvSpPr/>
          <p:nvPr/>
        </p:nvSpPr>
        <p:spPr>
          <a:xfrm>
            <a:off x="444778" y="44706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2" name="Google Shape;92;p3"/>
          <p:cNvGrpSpPr/>
          <p:nvPr/>
        </p:nvGrpSpPr>
        <p:grpSpPr>
          <a:xfrm>
            <a:off x="7349044" y="3624409"/>
            <a:ext cx="2408503" cy="2408503"/>
            <a:chOff x="7349044" y="3624409"/>
            <a:chExt cx="2408503" cy="2408503"/>
          </a:xfrm>
        </p:grpSpPr>
        <p:sp>
          <p:nvSpPr>
            <p:cNvPr id="93" name="Google Shape;93;p3"/>
            <p:cNvSpPr/>
            <p:nvPr/>
          </p:nvSpPr>
          <p:spPr>
            <a:xfrm rot="8100000" flipH="1">
              <a:off x="7661995" y="4016892"/>
              <a:ext cx="1782600" cy="1623537"/>
            </a:xfrm>
            <a:custGeom>
              <a:avLst/>
              <a:gdLst/>
              <a:ahLst/>
              <a:cxnLst/>
              <a:rect l="l" t="t" r="r" b="b"/>
              <a:pathLst>
                <a:path w="19160" h="17451" extrusionOk="0">
                  <a:moveTo>
                    <a:pt x="9682" y="0"/>
                  </a:moveTo>
                  <a:lnTo>
                    <a:pt x="9600" y="41"/>
                  </a:lnTo>
                  <a:lnTo>
                    <a:pt x="9560" y="82"/>
                  </a:lnTo>
                  <a:lnTo>
                    <a:pt x="7892" y="1668"/>
                  </a:lnTo>
                  <a:lnTo>
                    <a:pt x="6306" y="3295"/>
                  </a:lnTo>
                  <a:lnTo>
                    <a:pt x="5533" y="4109"/>
                  </a:lnTo>
                  <a:lnTo>
                    <a:pt x="4760" y="4963"/>
                  </a:lnTo>
                  <a:lnTo>
                    <a:pt x="4028" y="5858"/>
                  </a:lnTo>
                  <a:lnTo>
                    <a:pt x="3336" y="6753"/>
                  </a:lnTo>
                  <a:lnTo>
                    <a:pt x="2686" y="7688"/>
                  </a:lnTo>
                  <a:lnTo>
                    <a:pt x="2075" y="8624"/>
                  </a:lnTo>
                  <a:lnTo>
                    <a:pt x="1506" y="9600"/>
                  </a:lnTo>
                  <a:lnTo>
                    <a:pt x="1018" y="10617"/>
                  </a:lnTo>
                  <a:lnTo>
                    <a:pt x="611" y="11552"/>
                  </a:lnTo>
                  <a:lnTo>
                    <a:pt x="448" y="12000"/>
                  </a:lnTo>
                  <a:lnTo>
                    <a:pt x="286" y="12488"/>
                  </a:lnTo>
                  <a:lnTo>
                    <a:pt x="164" y="12976"/>
                  </a:lnTo>
                  <a:lnTo>
                    <a:pt x="42" y="13464"/>
                  </a:lnTo>
                  <a:lnTo>
                    <a:pt x="1" y="13993"/>
                  </a:lnTo>
                  <a:lnTo>
                    <a:pt x="1" y="14481"/>
                  </a:lnTo>
                  <a:lnTo>
                    <a:pt x="42" y="14969"/>
                  </a:lnTo>
                  <a:lnTo>
                    <a:pt x="123" y="15417"/>
                  </a:lnTo>
                  <a:lnTo>
                    <a:pt x="286" y="15823"/>
                  </a:lnTo>
                  <a:lnTo>
                    <a:pt x="489" y="16230"/>
                  </a:lnTo>
                  <a:lnTo>
                    <a:pt x="733" y="16556"/>
                  </a:lnTo>
                  <a:lnTo>
                    <a:pt x="1059" y="16881"/>
                  </a:lnTo>
                  <a:lnTo>
                    <a:pt x="1465" y="17125"/>
                  </a:lnTo>
                  <a:lnTo>
                    <a:pt x="1913" y="17288"/>
                  </a:lnTo>
                  <a:lnTo>
                    <a:pt x="2441" y="17410"/>
                  </a:lnTo>
                  <a:lnTo>
                    <a:pt x="2930" y="17450"/>
                  </a:lnTo>
                  <a:lnTo>
                    <a:pt x="3458" y="17369"/>
                  </a:lnTo>
                  <a:lnTo>
                    <a:pt x="3987" y="17288"/>
                  </a:lnTo>
                  <a:lnTo>
                    <a:pt x="4516" y="17125"/>
                  </a:lnTo>
                  <a:lnTo>
                    <a:pt x="5004" y="16922"/>
                  </a:lnTo>
                  <a:lnTo>
                    <a:pt x="5492" y="16678"/>
                  </a:lnTo>
                  <a:lnTo>
                    <a:pt x="5940" y="16434"/>
                  </a:lnTo>
                  <a:lnTo>
                    <a:pt x="7038" y="15783"/>
                  </a:lnTo>
                  <a:lnTo>
                    <a:pt x="7567" y="15498"/>
                  </a:lnTo>
                  <a:lnTo>
                    <a:pt x="8136" y="15213"/>
                  </a:lnTo>
                  <a:lnTo>
                    <a:pt x="8665" y="15051"/>
                  </a:lnTo>
                  <a:lnTo>
                    <a:pt x="9194" y="14888"/>
                  </a:lnTo>
                  <a:lnTo>
                    <a:pt x="10251" y="14644"/>
                  </a:lnTo>
                  <a:lnTo>
                    <a:pt x="11350" y="14481"/>
                  </a:lnTo>
                  <a:lnTo>
                    <a:pt x="12448" y="14278"/>
                  </a:lnTo>
                  <a:lnTo>
                    <a:pt x="13017" y="14156"/>
                  </a:lnTo>
                  <a:lnTo>
                    <a:pt x="13546" y="13993"/>
                  </a:lnTo>
                  <a:lnTo>
                    <a:pt x="14075" y="13830"/>
                  </a:lnTo>
                  <a:lnTo>
                    <a:pt x="14563" y="13627"/>
                  </a:lnTo>
                  <a:lnTo>
                    <a:pt x="15092" y="13342"/>
                  </a:lnTo>
                  <a:lnTo>
                    <a:pt x="15580" y="13017"/>
                  </a:lnTo>
                  <a:lnTo>
                    <a:pt x="16027" y="12651"/>
                  </a:lnTo>
                  <a:lnTo>
                    <a:pt x="16434" y="12244"/>
                  </a:lnTo>
                  <a:lnTo>
                    <a:pt x="16800" y="11837"/>
                  </a:lnTo>
                  <a:lnTo>
                    <a:pt x="17126" y="11390"/>
                  </a:lnTo>
                  <a:lnTo>
                    <a:pt x="17410" y="10902"/>
                  </a:lnTo>
                  <a:lnTo>
                    <a:pt x="17695" y="10413"/>
                  </a:lnTo>
                  <a:lnTo>
                    <a:pt x="17939" y="9885"/>
                  </a:lnTo>
                  <a:lnTo>
                    <a:pt x="18142" y="9356"/>
                  </a:lnTo>
                  <a:lnTo>
                    <a:pt x="18305" y="8786"/>
                  </a:lnTo>
                  <a:lnTo>
                    <a:pt x="18509" y="8258"/>
                  </a:lnTo>
                  <a:lnTo>
                    <a:pt x="18753" y="7119"/>
                  </a:lnTo>
                  <a:lnTo>
                    <a:pt x="18956" y="6020"/>
                  </a:lnTo>
                  <a:lnTo>
                    <a:pt x="19159" y="4759"/>
                  </a:lnTo>
                  <a:lnTo>
                    <a:pt x="19159" y="4678"/>
                  </a:lnTo>
                  <a:lnTo>
                    <a:pt x="19119" y="4637"/>
                  </a:lnTo>
                  <a:lnTo>
                    <a:pt x="18997" y="4556"/>
                  </a:lnTo>
                  <a:lnTo>
                    <a:pt x="18875" y="4556"/>
                  </a:lnTo>
                  <a:lnTo>
                    <a:pt x="18834" y="4597"/>
                  </a:lnTo>
                  <a:lnTo>
                    <a:pt x="18793" y="4678"/>
                  </a:lnTo>
                  <a:lnTo>
                    <a:pt x="18631" y="5776"/>
                  </a:lnTo>
                  <a:lnTo>
                    <a:pt x="18427" y="6915"/>
                  </a:lnTo>
                  <a:lnTo>
                    <a:pt x="18183" y="8014"/>
                  </a:lnTo>
                  <a:lnTo>
                    <a:pt x="18020" y="8583"/>
                  </a:lnTo>
                  <a:lnTo>
                    <a:pt x="17858" y="9112"/>
                  </a:lnTo>
                  <a:lnTo>
                    <a:pt x="17654" y="9641"/>
                  </a:lnTo>
                  <a:lnTo>
                    <a:pt x="17410" y="10129"/>
                  </a:lnTo>
                  <a:lnTo>
                    <a:pt x="17166" y="10658"/>
                  </a:lnTo>
                  <a:lnTo>
                    <a:pt x="16882" y="11105"/>
                  </a:lnTo>
                  <a:lnTo>
                    <a:pt x="16556" y="11552"/>
                  </a:lnTo>
                  <a:lnTo>
                    <a:pt x="16190" y="12000"/>
                  </a:lnTo>
                  <a:lnTo>
                    <a:pt x="15743" y="12407"/>
                  </a:lnTo>
                  <a:lnTo>
                    <a:pt x="15295" y="12732"/>
                  </a:lnTo>
                  <a:lnTo>
                    <a:pt x="14848" y="13057"/>
                  </a:lnTo>
                  <a:lnTo>
                    <a:pt x="14400" y="13301"/>
                  </a:lnTo>
                  <a:lnTo>
                    <a:pt x="13912" y="13505"/>
                  </a:lnTo>
                  <a:lnTo>
                    <a:pt x="13383" y="13668"/>
                  </a:lnTo>
                  <a:lnTo>
                    <a:pt x="12895" y="13790"/>
                  </a:lnTo>
                  <a:lnTo>
                    <a:pt x="12366" y="13912"/>
                  </a:lnTo>
                  <a:lnTo>
                    <a:pt x="11309" y="14115"/>
                  </a:lnTo>
                  <a:lnTo>
                    <a:pt x="10251" y="14278"/>
                  </a:lnTo>
                  <a:lnTo>
                    <a:pt x="9194" y="14522"/>
                  </a:lnTo>
                  <a:lnTo>
                    <a:pt x="8665" y="14644"/>
                  </a:lnTo>
                  <a:lnTo>
                    <a:pt x="8177" y="14847"/>
                  </a:lnTo>
                  <a:lnTo>
                    <a:pt x="7689" y="15051"/>
                  </a:lnTo>
                  <a:lnTo>
                    <a:pt x="7201" y="15254"/>
                  </a:lnTo>
                  <a:lnTo>
                    <a:pt x="6224" y="15823"/>
                  </a:lnTo>
                  <a:lnTo>
                    <a:pt x="5248" y="16393"/>
                  </a:lnTo>
                  <a:lnTo>
                    <a:pt x="4760" y="16637"/>
                  </a:lnTo>
                  <a:lnTo>
                    <a:pt x="4231" y="16840"/>
                  </a:lnTo>
                  <a:lnTo>
                    <a:pt x="3702" y="16962"/>
                  </a:lnTo>
                  <a:lnTo>
                    <a:pt x="3133" y="17044"/>
                  </a:lnTo>
                  <a:lnTo>
                    <a:pt x="2645" y="17044"/>
                  </a:lnTo>
                  <a:lnTo>
                    <a:pt x="2157" y="16962"/>
                  </a:lnTo>
                  <a:lnTo>
                    <a:pt x="1913" y="16922"/>
                  </a:lnTo>
                  <a:lnTo>
                    <a:pt x="1709" y="16800"/>
                  </a:lnTo>
                  <a:lnTo>
                    <a:pt x="1465" y="16718"/>
                  </a:lnTo>
                  <a:lnTo>
                    <a:pt x="1262" y="16556"/>
                  </a:lnTo>
                  <a:lnTo>
                    <a:pt x="977" y="16271"/>
                  </a:lnTo>
                  <a:lnTo>
                    <a:pt x="692" y="15905"/>
                  </a:lnTo>
                  <a:lnTo>
                    <a:pt x="530" y="15498"/>
                  </a:lnTo>
                  <a:lnTo>
                    <a:pt x="408" y="15051"/>
                  </a:lnTo>
                  <a:lnTo>
                    <a:pt x="367" y="14603"/>
                  </a:lnTo>
                  <a:lnTo>
                    <a:pt x="367" y="14115"/>
                  </a:lnTo>
                  <a:lnTo>
                    <a:pt x="408" y="13668"/>
                  </a:lnTo>
                  <a:lnTo>
                    <a:pt x="489" y="13179"/>
                  </a:lnTo>
                  <a:lnTo>
                    <a:pt x="611" y="12732"/>
                  </a:lnTo>
                  <a:lnTo>
                    <a:pt x="733" y="12285"/>
                  </a:lnTo>
                  <a:lnTo>
                    <a:pt x="1059" y="11390"/>
                  </a:lnTo>
                  <a:lnTo>
                    <a:pt x="1506" y="10413"/>
                  </a:lnTo>
                  <a:lnTo>
                    <a:pt x="2035" y="9437"/>
                  </a:lnTo>
                  <a:lnTo>
                    <a:pt x="2604" y="8502"/>
                  </a:lnTo>
                  <a:lnTo>
                    <a:pt x="3174" y="7607"/>
                  </a:lnTo>
                  <a:lnTo>
                    <a:pt x="3824" y="6712"/>
                  </a:lnTo>
                  <a:lnTo>
                    <a:pt x="4516" y="5858"/>
                  </a:lnTo>
                  <a:lnTo>
                    <a:pt x="5207" y="5004"/>
                  </a:lnTo>
                  <a:lnTo>
                    <a:pt x="5940" y="4190"/>
                  </a:lnTo>
                  <a:lnTo>
                    <a:pt x="7485" y="2604"/>
                  </a:lnTo>
                  <a:lnTo>
                    <a:pt x="9031" y="1099"/>
                  </a:lnTo>
                  <a:lnTo>
                    <a:pt x="9804" y="326"/>
                  </a:lnTo>
                  <a:lnTo>
                    <a:pt x="9845" y="244"/>
                  </a:lnTo>
                  <a:lnTo>
                    <a:pt x="9845" y="204"/>
                  </a:lnTo>
                  <a:lnTo>
                    <a:pt x="9845" y="122"/>
                  </a:lnTo>
                  <a:lnTo>
                    <a:pt x="9804" y="82"/>
                  </a:lnTo>
                  <a:lnTo>
                    <a:pt x="9763" y="41"/>
                  </a:lnTo>
                  <a:lnTo>
                    <a:pt x="9682"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3"/>
            <p:cNvSpPr/>
            <p:nvPr/>
          </p:nvSpPr>
          <p:spPr>
            <a:xfrm rot="8100000" flipH="1">
              <a:off x="7872293" y="4243499"/>
              <a:ext cx="1634949" cy="1309454"/>
            </a:xfrm>
            <a:custGeom>
              <a:avLst/>
              <a:gdLst/>
              <a:ahLst/>
              <a:cxnLst/>
              <a:rect l="l" t="t" r="r" b="b"/>
              <a:pathLst>
                <a:path w="17573" h="14075" extrusionOk="0">
                  <a:moveTo>
                    <a:pt x="14481" y="0"/>
                  </a:moveTo>
                  <a:lnTo>
                    <a:pt x="14400" y="41"/>
                  </a:lnTo>
                  <a:lnTo>
                    <a:pt x="12447" y="1099"/>
                  </a:lnTo>
                  <a:lnTo>
                    <a:pt x="10576" y="2238"/>
                  </a:lnTo>
                  <a:lnTo>
                    <a:pt x="8705" y="3458"/>
                  </a:lnTo>
                  <a:lnTo>
                    <a:pt x="6916" y="4760"/>
                  </a:lnTo>
                  <a:lnTo>
                    <a:pt x="5207" y="6142"/>
                  </a:lnTo>
                  <a:lnTo>
                    <a:pt x="3539" y="7566"/>
                  </a:lnTo>
                  <a:lnTo>
                    <a:pt x="1872" y="9112"/>
                  </a:lnTo>
                  <a:lnTo>
                    <a:pt x="1139" y="9844"/>
                  </a:lnTo>
                  <a:lnTo>
                    <a:pt x="814" y="10251"/>
                  </a:lnTo>
                  <a:lnTo>
                    <a:pt x="489" y="10658"/>
                  </a:lnTo>
                  <a:lnTo>
                    <a:pt x="285" y="11024"/>
                  </a:lnTo>
                  <a:lnTo>
                    <a:pt x="123" y="11471"/>
                  </a:lnTo>
                  <a:lnTo>
                    <a:pt x="41" y="11919"/>
                  </a:lnTo>
                  <a:lnTo>
                    <a:pt x="1" y="12325"/>
                  </a:lnTo>
                  <a:lnTo>
                    <a:pt x="82" y="12773"/>
                  </a:lnTo>
                  <a:lnTo>
                    <a:pt x="123" y="12976"/>
                  </a:lnTo>
                  <a:lnTo>
                    <a:pt x="204" y="13179"/>
                  </a:lnTo>
                  <a:lnTo>
                    <a:pt x="326" y="13342"/>
                  </a:lnTo>
                  <a:lnTo>
                    <a:pt x="448" y="13505"/>
                  </a:lnTo>
                  <a:lnTo>
                    <a:pt x="611" y="13668"/>
                  </a:lnTo>
                  <a:lnTo>
                    <a:pt x="814" y="13830"/>
                  </a:lnTo>
                  <a:lnTo>
                    <a:pt x="1017" y="13912"/>
                  </a:lnTo>
                  <a:lnTo>
                    <a:pt x="1262" y="13993"/>
                  </a:lnTo>
                  <a:lnTo>
                    <a:pt x="1465" y="14034"/>
                  </a:lnTo>
                  <a:lnTo>
                    <a:pt x="1709" y="14074"/>
                  </a:lnTo>
                  <a:lnTo>
                    <a:pt x="2156" y="14034"/>
                  </a:lnTo>
                  <a:lnTo>
                    <a:pt x="2645" y="13952"/>
                  </a:lnTo>
                  <a:lnTo>
                    <a:pt x="3092" y="13790"/>
                  </a:lnTo>
                  <a:lnTo>
                    <a:pt x="3539" y="13627"/>
                  </a:lnTo>
                  <a:lnTo>
                    <a:pt x="4353" y="13220"/>
                  </a:lnTo>
                  <a:lnTo>
                    <a:pt x="6183" y="12407"/>
                  </a:lnTo>
                  <a:lnTo>
                    <a:pt x="7973" y="11512"/>
                  </a:lnTo>
                  <a:lnTo>
                    <a:pt x="9722" y="10576"/>
                  </a:lnTo>
                  <a:lnTo>
                    <a:pt x="10576" y="10088"/>
                  </a:lnTo>
                  <a:lnTo>
                    <a:pt x="11431" y="9559"/>
                  </a:lnTo>
                  <a:lnTo>
                    <a:pt x="12203" y="9031"/>
                  </a:lnTo>
                  <a:lnTo>
                    <a:pt x="12976" y="8461"/>
                  </a:lnTo>
                  <a:lnTo>
                    <a:pt x="13749" y="7851"/>
                  </a:lnTo>
                  <a:lnTo>
                    <a:pt x="14481" y="7241"/>
                  </a:lnTo>
                  <a:lnTo>
                    <a:pt x="15173" y="6549"/>
                  </a:lnTo>
                  <a:lnTo>
                    <a:pt x="15824" y="5858"/>
                  </a:lnTo>
                  <a:lnTo>
                    <a:pt x="16434" y="5126"/>
                  </a:lnTo>
                  <a:lnTo>
                    <a:pt x="17003" y="4353"/>
                  </a:lnTo>
                  <a:lnTo>
                    <a:pt x="17532" y="3539"/>
                  </a:lnTo>
                  <a:lnTo>
                    <a:pt x="17573" y="3458"/>
                  </a:lnTo>
                  <a:lnTo>
                    <a:pt x="17573" y="3417"/>
                  </a:lnTo>
                  <a:lnTo>
                    <a:pt x="17532" y="3336"/>
                  </a:lnTo>
                  <a:lnTo>
                    <a:pt x="17491" y="3295"/>
                  </a:lnTo>
                  <a:lnTo>
                    <a:pt x="17288" y="3295"/>
                  </a:lnTo>
                  <a:lnTo>
                    <a:pt x="17207" y="3377"/>
                  </a:lnTo>
                  <a:lnTo>
                    <a:pt x="16718" y="4149"/>
                  </a:lnTo>
                  <a:lnTo>
                    <a:pt x="16190" y="4882"/>
                  </a:lnTo>
                  <a:lnTo>
                    <a:pt x="15580" y="5573"/>
                  </a:lnTo>
                  <a:lnTo>
                    <a:pt x="14929" y="6265"/>
                  </a:lnTo>
                  <a:lnTo>
                    <a:pt x="14278" y="6915"/>
                  </a:lnTo>
                  <a:lnTo>
                    <a:pt x="13586" y="7525"/>
                  </a:lnTo>
                  <a:lnTo>
                    <a:pt x="12854" y="8095"/>
                  </a:lnTo>
                  <a:lnTo>
                    <a:pt x="12122" y="8624"/>
                  </a:lnTo>
                  <a:lnTo>
                    <a:pt x="11349" y="9153"/>
                  </a:lnTo>
                  <a:lnTo>
                    <a:pt x="10536" y="9641"/>
                  </a:lnTo>
                  <a:lnTo>
                    <a:pt x="9763" y="10129"/>
                  </a:lnTo>
                  <a:lnTo>
                    <a:pt x="8909" y="10617"/>
                  </a:lnTo>
                  <a:lnTo>
                    <a:pt x="7241" y="11471"/>
                  </a:lnTo>
                  <a:lnTo>
                    <a:pt x="5573" y="12285"/>
                  </a:lnTo>
                  <a:lnTo>
                    <a:pt x="3865" y="13057"/>
                  </a:lnTo>
                  <a:lnTo>
                    <a:pt x="2970" y="13464"/>
                  </a:lnTo>
                  <a:lnTo>
                    <a:pt x="2522" y="13586"/>
                  </a:lnTo>
                  <a:lnTo>
                    <a:pt x="2034" y="13668"/>
                  </a:lnTo>
                  <a:lnTo>
                    <a:pt x="1790" y="13708"/>
                  </a:lnTo>
                  <a:lnTo>
                    <a:pt x="1587" y="13668"/>
                  </a:lnTo>
                  <a:lnTo>
                    <a:pt x="1384" y="13627"/>
                  </a:lnTo>
                  <a:lnTo>
                    <a:pt x="1180" y="13546"/>
                  </a:lnTo>
                  <a:lnTo>
                    <a:pt x="977" y="13464"/>
                  </a:lnTo>
                  <a:lnTo>
                    <a:pt x="814" y="13342"/>
                  </a:lnTo>
                  <a:lnTo>
                    <a:pt x="651" y="13179"/>
                  </a:lnTo>
                  <a:lnTo>
                    <a:pt x="529" y="12976"/>
                  </a:lnTo>
                  <a:lnTo>
                    <a:pt x="448" y="12773"/>
                  </a:lnTo>
                  <a:lnTo>
                    <a:pt x="407" y="12529"/>
                  </a:lnTo>
                  <a:lnTo>
                    <a:pt x="367" y="12325"/>
                  </a:lnTo>
                  <a:lnTo>
                    <a:pt x="367" y="12122"/>
                  </a:lnTo>
                  <a:lnTo>
                    <a:pt x="448" y="11674"/>
                  </a:lnTo>
                  <a:lnTo>
                    <a:pt x="570" y="11268"/>
                  </a:lnTo>
                  <a:lnTo>
                    <a:pt x="855" y="10820"/>
                  </a:lnTo>
                  <a:lnTo>
                    <a:pt x="1139" y="10413"/>
                  </a:lnTo>
                  <a:lnTo>
                    <a:pt x="1506" y="10007"/>
                  </a:lnTo>
                  <a:lnTo>
                    <a:pt x="1872" y="9641"/>
                  </a:lnTo>
                  <a:lnTo>
                    <a:pt x="3377" y="8217"/>
                  </a:lnTo>
                  <a:lnTo>
                    <a:pt x="4963" y="6834"/>
                  </a:lnTo>
                  <a:lnTo>
                    <a:pt x="6590" y="5492"/>
                  </a:lnTo>
                  <a:lnTo>
                    <a:pt x="8298" y="4231"/>
                  </a:lnTo>
                  <a:lnTo>
                    <a:pt x="10048" y="3010"/>
                  </a:lnTo>
                  <a:lnTo>
                    <a:pt x="11837" y="1912"/>
                  </a:lnTo>
                  <a:lnTo>
                    <a:pt x="13668" y="855"/>
                  </a:lnTo>
                  <a:lnTo>
                    <a:pt x="14603" y="366"/>
                  </a:lnTo>
                  <a:lnTo>
                    <a:pt x="14644" y="285"/>
                  </a:lnTo>
                  <a:lnTo>
                    <a:pt x="14685" y="244"/>
                  </a:lnTo>
                  <a:lnTo>
                    <a:pt x="14685" y="163"/>
                  </a:lnTo>
                  <a:lnTo>
                    <a:pt x="14644" y="122"/>
                  </a:lnTo>
                  <a:lnTo>
                    <a:pt x="14603" y="41"/>
                  </a:lnTo>
                  <a:lnTo>
                    <a:pt x="14563"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3"/>
            <p:cNvSpPr/>
            <p:nvPr/>
          </p:nvSpPr>
          <p:spPr>
            <a:xfrm rot="8100000" flipH="1">
              <a:off x="8893413" y="4510443"/>
              <a:ext cx="673778" cy="582858"/>
            </a:xfrm>
            <a:custGeom>
              <a:avLst/>
              <a:gdLst/>
              <a:ahLst/>
              <a:cxnLst/>
              <a:rect l="l" t="t" r="r" b="b"/>
              <a:pathLst>
                <a:path w="7242" h="6265" extrusionOk="0">
                  <a:moveTo>
                    <a:pt x="6224" y="0"/>
                  </a:moveTo>
                  <a:lnTo>
                    <a:pt x="6143" y="41"/>
                  </a:lnTo>
                  <a:lnTo>
                    <a:pt x="3092" y="2319"/>
                  </a:lnTo>
                  <a:lnTo>
                    <a:pt x="1547" y="3498"/>
                  </a:lnTo>
                  <a:lnTo>
                    <a:pt x="896" y="3986"/>
                  </a:lnTo>
                  <a:lnTo>
                    <a:pt x="570" y="4271"/>
                  </a:lnTo>
                  <a:lnTo>
                    <a:pt x="326" y="4556"/>
                  </a:lnTo>
                  <a:lnTo>
                    <a:pt x="164" y="4800"/>
                  </a:lnTo>
                  <a:lnTo>
                    <a:pt x="42" y="5085"/>
                  </a:lnTo>
                  <a:lnTo>
                    <a:pt x="1" y="5410"/>
                  </a:lnTo>
                  <a:lnTo>
                    <a:pt x="82" y="5695"/>
                  </a:lnTo>
                  <a:lnTo>
                    <a:pt x="204" y="5980"/>
                  </a:lnTo>
                  <a:lnTo>
                    <a:pt x="326" y="6061"/>
                  </a:lnTo>
                  <a:lnTo>
                    <a:pt x="448" y="6142"/>
                  </a:lnTo>
                  <a:lnTo>
                    <a:pt x="570" y="6224"/>
                  </a:lnTo>
                  <a:lnTo>
                    <a:pt x="692" y="6264"/>
                  </a:lnTo>
                  <a:lnTo>
                    <a:pt x="977" y="6264"/>
                  </a:lnTo>
                  <a:lnTo>
                    <a:pt x="1181" y="6183"/>
                  </a:lnTo>
                  <a:lnTo>
                    <a:pt x="1343" y="6102"/>
                  </a:lnTo>
                  <a:lnTo>
                    <a:pt x="1709" y="5898"/>
                  </a:lnTo>
                  <a:lnTo>
                    <a:pt x="2482" y="5329"/>
                  </a:lnTo>
                  <a:lnTo>
                    <a:pt x="3987" y="4271"/>
                  </a:lnTo>
                  <a:lnTo>
                    <a:pt x="5614" y="2970"/>
                  </a:lnTo>
                  <a:lnTo>
                    <a:pt x="7160" y="1668"/>
                  </a:lnTo>
                  <a:lnTo>
                    <a:pt x="7241" y="1587"/>
                  </a:lnTo>
                  <a:lnTo>
                    <a:pt x="7241" y="1546"/>
                  </a:lnTo>
                  <a:lnTo>
                    <a:pt x="7201" y="1465"/>
                  </a:lnTo>
                  <a:lnTo>
                    <a:pt x="7160" y="1424"/>
                  </a:lnTo>
                  <a:lnTo>
                    <a:pt x="7038" y="1343"/>
                  </a:lnTo>
                  <a:lnTo>
                    <a:pt x="6997" y="1343"/>
                  </a:lnTo>
                  <a:lnTo>
                    <a:pt x="6916" y="1383"/>
                  </a:lnTo>
                  <a:lnTo>
                    <a:pt x="5655" y="2441"/>
                  </a:lnTo>
                  <a:lnTo>
                    <a:pt x="4394" y="3458"/>
                  </a:lnTo>
                  <a:lnTo>
                    <a:pt x="3092" y="4434"/>
                  </a:lnTo>
                  <a:lnTo>
                    <a:pt x="1750" y="5410"/>
                  </a:lnTo>
                  <a:lnTo>
                    <a:pt x="1465" y="5613"/>
                  </a:lnTo>
                  <a:lnTo>
                    <a:pt x="1140" y="5817"/>
                  </a:lnTo>
                  <a:lnTo>
                    <a:pt x="936" y="5858"/>
                  </a:lnTo>
                  <a:lnTo>
                    <a:pt x="774" y="5898"/>
                  </a:lnTo>
                  <a:lnTo>
                    <a:pt x="611" y="5858"/>
                  </a:lnTo>
                  <a:lnTo>
                    <a:pt x="489" y="5695"/>
                  </a:lnTo>
                  <a:lnTo>
                    <a:pt x="408" y="5573"/>
                  </a:lnTo>
                  <a:lnTo>
                    <a:pt x="367" y="5451"/>
                  </a:lnTo>
                  <a:lnTo>
                    <a:pt x="367" y="5288"/>
                  </a:lnTo>
                  <a:lnTo>
                    <a:pt x="408" y="5166"/>
                  </a:lnTo>
                  <a:lnTo>
                    <a:pt x="530" y="4881"/>
                  </a:lnTo>
                  <a:lnTo>
                    <a:pt x="733" y="4637"/>
                  </a:lnTo>
                  <a:lnTo>
                    <a:pt x="1018" y="4393"/>
                  </a:lnTo>
                  <a:lnTo>
                    <a:pt x="1303" y="4149"/>
                  </a:lnTo>
                  <a:lnTo>
                    <a:pt x="1913" y="3661"/>
                  </a:lnTo>
                  <a:lnTo>
                    <a:pt x="3255" y="2644"/>
                  </a:lnTo>
                  <a:lnTo>
                    <a:pt x="6346" y="366"/>
                  </a:lnTo>
                  <a:lnTo>
                    <a:pt x="6387" y="326"/>
                  </a:lnTo>
                  <a:lnTo>
                    <a:pt x="6428" y="244"/>
                  </a:lnTo>
                  <a:lnTo>
                    <a:pt x="6387" y="122"/>
                  </a:lnTo>
                  <a:lnTo>
                    <a:pt x="6346" y="41"/>
                  </a:lnTo>
                  <a:lnTo>
                    <a:pt x="6265" y="41"/>
                  </a:lnTo>
                  <a:lnTo>
                    <a:pt x="622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3"/>
            <p:cNvSpPr/>
            <p:nvPr/>
          </p:nvSpPr>
          <p:spPr>
            <a:xfrm rot="8100000" flipH="1">
              <a:off x="7985425" y="4705653"/>
              <a:ext cx="688850" cy="510943"/>
            </a:xfrm>
            <a:custGeom>
              <a:avLst/>
              <a:gdLst/>
              <a:ahLst/>
              <a:cxnLst/>
              <a:rect l="l" t="t" r="r" b="b"/>
              <a:pathLst>
                <a:path w="7404" h="5492" extrusionOk="0">
                  <a:moveTo>
                    <a:pt x="6712" y="366"/>
                  </a:moveTo>
                  <a:lnTo>
                    <a:pt x="6875" y="407"/>
                  </a:lnTo>
                  <a:lnTo>
                    <a:pt x="6956" y="488"/>
                  </a:lnTo>
                  <a:lnTo>
                    <a:pt x="6997" y="610"/>
                  </a:lnTo>
                  <a:lnTo>
                    <a:pt x="6997" y="773"/>
                  </a:lnTo>
                  <a:lnTo>
                    <a:pt x="6956" y="895"/>
                  </a:lnTo>
                  <a:lnTo>
                    <a:pt x="6875" y="1058"/>
                  </a:lnTo>
                  <a:lnTo>
                    <a:pt x="6712" y="1302"/>
                  </a:lnTo>
                  <a:lnTo>
                    <a:pt x="6509" y="1505"/>
                  </a:lnTo>
                  <a:lnTo>
                    <a:pt x="6305" y="1668"/>
                  </a:lnTo>
                  <a:lnTo>
                    <a:pt x="5817" y="1953"/>
                  </a:lnTo>
                  <a:lnTo>
                    <a:pt x="4760" y="2685"/>
                  </a:lnTo>
                  <a:lnTo>
                    <a:pt x="3458" y="3580"/>
                  </a:lnTo>
                  <a:lnTo>
                    <a:pt x="2116" y="4475"/>
                  </a:lnTo>
                  <a:lnTo>
                    <a:pt x="1546" y="4800"/>
                  </a:lnTo>
                  <a:lnTo>
                    <a:pt x="1262" y="4963"/>
                  </a:lnTo>
                  <a:lnTo>
                    <a:pt x="936" y="5044"/>
                  </a:lnTo>
                  <a:lnTo>
                    <a:pt x="733" y="5125"/>
                  </a:lnTo>
                  <a:lnTo>
                    <a:pt x="489" y="5125"/>
                  </a:lnTo>
                  <a:lnTo>
                    <a:pt x="407" y="5085"/>
                  </a:lnTo>
                  <a:lnTo>
                    <a:pt x="367" y="5003"/>
                  </a:lnTo>
                  <a:lnTo>
                    <a:pt x="367" y="4881"/>
                  </a:lnTo>
                  <a:lnTo>
                    <a:pt x="407" y="4759"/>
                  </a:lnTo>
                  <a:lnTo>
                    <a:pt x="489" y="4637"/>
                  </a:lnTo>
                  <a:lnTo>
                    <a:pt x="733" y="4434"/>
                  </a:lnTo>
                  <a:lnTo>
                    <a:pt x="1140" y="4027"/>
                  </a:lnTo>
                  <a:lnTo>
                    <a:pt x="1994" y="3254"/>
                  </a:lnTo>
                  <a:lnTo>
                    <a:pt x="2889" y="2482"/>
                  </a:lnTo>
                  <a:lnTo>
                    <a:pt x="3824" y="1790"/>
                  </a:lnTo>
                  <a:lnTo>
                    <a:pt x="4719" y="1180"/>
                  </a:lnTo>
                  <a:lnTo>
                    <a:pt x="5167" y="854"/>
                  </a:lnTo>
                  <a:lnTo>
                    <a:pt x="5655" y="610"/>
                  </a:lnTo>
                  <a:lnTo>
                    <a:pt x="5899" y="488"/>
                  </a:lnTo>
                  <a:lnTo>
                    <a:pt x="6183" y="407"/>
                  </a:lnTo>
                  <a:lnTo>
                    <a:pt x="6427" y="366"/>
                  </a:lnTo>
                  <a:close/>
                  <a:moveTo>
                    <a:pt x="6265" y="0"/>
                  </a:moveTo>
                  <a:lnTo>
                    <a:pt x="5980" y="82"/>
                  </a:lnTo>
                  <a:lnTo>
                    <a:pt x="5533" y="244"/>
                  </a:lnTo>
                  <a:lnTo>
                    <a:pt x="5126" y="488"/>
                  </a:lnTo>
                  <a:lnTo>
                    <a:pt x="4312" y="1017"/>
                  </a:lnTo>
                  <a:lnTo>
                    <a:pt x="3092" y="1871"/>
                  </a:lnTo>
                  <a:lnTo>
                    <a:pt x="1912" y="2807"/>
                  </a:lnTo>
                  <a:lnTo>
                    <a:pt x="814" y="3824"/>
                  </a:lnTo>
                  <a:lnTo>
                    <a:pt x="570" y="4027"/>
                  </a:lnTo>
                  <a:lnTo>
                    <a:pt x="285" y="4312"/>
                  </a:lnTo>
                  <a:lnTo>
                    <a:pt x="82" y="4597"/>
                  </a:lnTo>
                  <a:lnTo>
                    <a:pt x="1" y="4719"/>
                  </a:lnTo>
                  <a:lnTo>
                    <a:pt x="1" y="4881"/>
                  </a:lnTo>
                  <a:lnTo>
                    <a:pt x="1" y="5085"/>
                  </a:lnTo>
                  <a:lnTo>
                    <a:pt x="41" y="5207"/>
                  </a:lnTo>
                  <a:lnTo>
                    <a:pt x="123" y="5329"/>
                  </a:lnTo>
                  <a:lnTo>
                    <a:pt x="204" y="5410"/>
                  </a:lnTo>
                  <a:lnTo>
                    <a:pt x="285" y="5451"/>
                  </a:lnTo>
                  <a:lnTo>
                    <a:pt x="407" y="5492"/>
                  </a:lnTo>
                  <a:lnTo>
                    <a:pt x="692" y="5492"/>
                  </a:lnTo>
                  <a:lnTo>
                    <a:pt x="1018" y="5410"/>
                  </a:lnTo>
                  <a:lnTo>
                    <a:pt x="1302" y="5329"/>
                  </a:lnTo>
                  <a:lnTo>
                    <a:pt x="1790" y="5085"/>
                  </a:lnTo>
                  <a:lnTo>
                    <a:pt x="2523" y="4678"/>
                  </a:lnTo>
                  <a:lnTo>
                    <a:pt x="3214" y="4190"/>
                  </a:lnTo>
                  <a:lnTo>
                    <a:pt x="4597" y="3254"/>
                  </a:lnTo>
                  <a:lnTo>
                    <a:pt x="5858" y="2400"/>
                  </a:lnTo>
                  <a:lnTo>
                    <a:pt x="6387" y="2034"/>
                  </a:lnTo>
                  <a:lnTo>
                    <a:pt x="6672" y="1831"/>
                  </a:lnTo>
                  <a:lnTo>
                    <a:pt x="6916" y="1627"/>
                  </a:lnTo>
                  <a:lnTo>
                    <a:pt x="7038" y="1505"/>
                  </a:lnTo>
                  <a:lnTo>
                    <a:pt x="7160" y="1343"/>
                  </a:lnTo>
                  <a:lnTo>
                    <a:pt x="7282" y="1139"/>
                  </a:lnTo>
                  <a:lnTo>
                    <a:pt x="7363" y="936"/>
                  </a:lnTo>
                  <a:lnTo>
                    <a:pt x="7404" y="732"/>
                  </a:lnTo>
                  <a:lnTo>
                    <a:pt x="7404" y="529"/>
                  </a:lnTo>
                  <a:lnTo>
                    <a:pt x="7322" y="366"/>
                  </a:lnTo>
                  <a:lnTo>
                    <a:pt x="7200" y="204"/>
                  </a:lnTo>
                  <a:lnTo>
                    <a:pt x="7078" y="82"/>
                  </a:lnTo>
                  <a:lnTo>
                    <a:pt x="6956" y="41"/>
                  </a:lnTo>
                  <a:lnTo>
                    <a:pt x="679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7" name="Google Shape;97;p3"/>
          <p:cNvGrpSpPr/>
          <p:nvPr/>
        </p:nvGrpSpPr>
        <p:grpSpPr>
          <a:xfrm>
            <a:off x="4418443" y="3066427"/>
            <a:ext cx="307124" cy="305294"/>
            <a:chOff x="1026043" y="1162815"/>
            <a:chExt cx="307124" cy="305294"/>
          </a:xfrm>
        </p:grpSpPr>
        <p:sp>
          <p:nvSpPr>
            <p:cNvPr id="98" name="Google Shape;98;p3"/>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3"/>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3"/>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3"/>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3"/>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3"/>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3"/>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3"/>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 name="Google Shape;106;p3"/>
          <p:cNvGrpSpPr/>
          <p:nvPr/>
        </p:nvGrpSpPr>
        <p:grpSpPr>
          <a:xfrm>
            <a:off x="8642073" y="187675"/>
            <a:ext cx="309000" cy="305294"/>
            <a:chOff x="8360310" y="1124637"/>
            <a:chExt cx="309000" cy="305294"/>
          </a:xfrm>
        </p:grpSpPr>
        <p:sp>
          <p:nvSpPr>
            <p:cNvPr id="107" name="Google Shape;107;p3"/>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3"/>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3"/>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3"/>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3"/>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3"/>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3"/>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3"/>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5" name="Google Shape;115;p3"/>
          <p:cNvSpPr/>
          <p:nvPr/>
        </p:nvSpPr>
        <p:spPr>
          <a:xfrm>
            <a:off x="3162073" y="1074310"/>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3"/>
          <p:cNvSpPr/>
          <p:nvPr/>
        </p:nvSpPr>
        <p:spPr>
          <a:xfrm>
            <a:off x="2437897" y="4587121"/>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17"/>
        <p:cNvGrpSpPr/>
        <p:nvPr/>
      </p:nvGrpSpPr>
      <p:grpSpPr>
        <a:xfrm>
          <a:off x="0" y="0"/>
          <a:ext cx="0" cy="0"/>
          <a:chOff x="0" y="0"/>
          <a:chExt cx="0" cy="0"/>
        </a:xfrm>
      </p:grpSpPr>
      <p:sp>
        <p:nvSpPr>
          <p:cNvPr id="118" name="Google Shape;118;p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119" name="Google Shape;119;p4"/>
          <p:cNvSpPr txBox="1">
            <a:spLocks noGrp="1"/>
          </p:cNvSpPr>
          <p:nvPr>
            <p:ph type="body" idx="1"/>
          </p:nvPr>
        </p:nvSpPr>
        <p:spPr>
          <a:xfrm>
            <a:off x="720000" y="1215752"/>
            <a:ext cx="7704000" cy="34164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rgbClr val="434343"/>
              </a:buClr>
              <a:buSzPts val="1200"/>
              <a:buAutoNum type="arabicPeriod"/>
              <a:defRPr sz="1200">
                <a:solidFill>
                  <a:srgbClr val="434343"/>
                </a:solidFill>
              </a:defRPr>
            </a:lvl1pPr>
            <a:lvl2pPr marL="914400" lvl="1" indent="-304800" rtl="0">
              <a:lnSpc>
                <a:spcPct val="115000"/>
              </a:lnSpc>
              <a:spcBef>
                <a:spcPts val="1600"/>
              </a:spcBef>
              <a:spcAft>
                <a:spcPts val="0"/>
              </a:spcAft>
              <a:buClr>
                <a:srgbClr val="434343"/>
              </a:buClr>
              <a:buSzPts val="1200"/>
              <a:buFont typeface="Roboto Condensed Light"/>
              <a:buChar char="○"/>
              <a:defRPr>
                <a:solidFill>
                  <a:srgbClr val="434343"/>
                </a:solidFill>
              </a:defRPr>
            </a:lvl2pPr>
            <a:lvl3pPr marL="1371600" lvl="2" indent="-304800" rtl="0">
              <a:lnSpc>
                <a:spcPct val="115000"/>
              </a:lnSpc>
              <a:spcBef>
                <a:spcPts val="1600"/>
              </a:spcBef>
              <a:spcAft>
                <a:spcPts val="0"/>
              </a:spcAft>
              <a:buClr>
                <a:srgbClr val="434343"/>
              </a:buClr>
              <a:buSzPts val="1200"/>
              <a:buFont typeface="Roboto Condensed Light"/>
              <a:buChar char="■"/>
              <a:defRPr>
                <a:solidFill>
                  <a:srgbClr val="434343"/>
                </a:solidFill>
              </a:defRPr>
            </a:lvl3pPr>
            <a:lvl4pPr marL="1828800" lvl="3" indent="-304800" rtl="0">
              <a:lnSpc>
                <a:spcPct val="115000"/>
              </a:lnSpc>
              <a:spcBef>
                <a:spcPts val="1600"/>
              </a:spcBef>
              <a:spcAft>
                <a:spcPts val="0"/>
              </a:spcAft>
              <a:buClr>
                <a:srgbClr val="434343"/>
              </a:buClr>
              <a:buSzPts val="1200"/>
              <a:buFont typeface="Roboto Condensed Light"/>
              <a:buChar char="●"/>
              <a:defRPr>
                <a:solidFill>
                  <a:srgbClr val="434343"/>
                </a:solidFill>
              </a:defRPr>
            </a:lvl4pPr>
            <a:lvl5pPr marL="2286000" lvl="4" indent="-304800" rtl="0">
              <a:lnSpc>
                <a:spcPct val="115000"/>
              </a:lnSpc>
              <a:spcBef>
                <a:spcPts val="1600"/>
              </a:spcBef>
              <a:spcAft>
                <a:spcPts val="0"/>
              </a:spcAft>
              <a:buClr>
                <a:srgbClr val="434343"/>
              </a:buClr>
              <a:buSzPts val="1200"/>
              <a:buFont typeface="Roboto Condensed Light"/>
              <a:buChar char="○"/>
              <a:defRPr>
                <a:solidFill>
                  <a:srgbClr val="434343"/>
                </a:solidFill>
              </a:defRPr>
            </a:lvl5pPr>
            <a:lvl6pPr marL="2743200" lvl="5" indent="-304800" rtl="0">
              <a:lnSpc>
                <a:spcPct val="115000"/>
              </a:lnSpc>
              <a:spcBef>
                <a:spcPts val="1600"/>
              </a:spcBef>
              <a:spcAft>
                <a:spcPts val="0"/>
              </a:spcAft>
              <a:buClr>
                <a:srgbClr val="434343"/>
              </a:buClr>
              <a:buSzPts val="1200"/>
              <a:buFont typeface="Roboto Condensed Light"/>
              <a:buChar char="■"/>
              <a:defRPr>
                <a:solidFill>
                  <a:srgbClr val="434343"/>
                </a:solidFill>
              </a:defRPr>
            </a:lvl6pPr>
            <a:lvl7pPr marL="3200400" lvl="6" indent="-304800" rtl="0">
              <a:lnSpc>
                <a:spcPct val="115000"/>
              </a:lnSpc>
              <a:spcBef>
                <a:spcPts val="1600"/>
              </a:spcBef>
              <a:spcAft>
                <a:spcPts val="0"/>
              </a:spcAft>
              <a:buClr>
                <a:srgbClr val="434343"/>
              </a:buClr>
              <a:buSzPts val="1200"/>
              <a:buFont typeface="Roboto Condensed Light"/>
              <a:buChar char="●"/>
              <a:defRPr>
                <a:solidFill>
                  <a:srgbClr val="434343"/>
                </a:solidFill>
              </a:defRPr>
            </a:lvl7pPr>
            <a:lvl8pPr marL="3657600" lvl="7" indent="-304800" rtl="0">
              <a:lnSpc>
                <a:spcPct val="115000"/>
              </a:lnSpc>
              <a:spcBef>
                <a:spcPts val="1600"/>
              </a:spcBef>
              <a:spcAft>
                <a:spcPts val="0"/>
              </a:spcAft>
              <a:buClr>
                <a:srgbClr val="434343"/>
              </a:buClr>
              <a:buSzPts val="1200"/>
              <a:buFont typeface="Roboto Condensed Light"/>
              <a:buChar char="○"/>
              <a:defRPr>
                <a:solidFill>
                  <a:srgbClr val="434343"/>
                </a:solidFill>
              </a:defRPr>
            </a:lvl8pPr>
            <a:lvl9pPr marL="4114800" lvl="8" indent="-304800" rtl="0">
              <a:lnSpc>
                <a:spcPct val="115000"/>
              </a:lnSpc>
              <a:spcBef>
                <a:spcPts val="1600"/>
              </a:spcBef>
              <a:spcAft>
                <a:spcPts val="1600"/>
              </a:spcAft>
              <a:buClr>
                <a:srgbClr val="434343"/>
              </a:buClr>
              <a:buSzPts val="1200"/>
              <a:buFont typeface="Roboto Condensed Light"/>
              <a:buChar char="■"/>
              <a:defRPr>
                <a:solidFill>
                  <a:srgbClr val="434343"/>
                </a:solidFill>
              </a:defRPr>
            </a:lvl9pPr>
          </a:lstStyle>
          <a:p>
            <a:endParaRPr/>
          </a:p>
        </p:txBody>
      </p:sp>
      <p:sp>
        <p:nvSpPr>
          <p:cNvPr id="120" name="Google Shape;120;p4"/>
          <p:cNvSpPr/>
          <p:nvPr/>
        </p:nvSpPr>
        <p:spPr>
          <a:xfrm>
            <a:off x="7611275" y="-1005275"/>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1" name="Google Shape;121;p4"/>
          <p:cNvGrpSpPr/>
          <p:nvPr/>
        </p:nvGrpSpPr>
        <p:grpSpPr>
          <a:xfrm rot="-1707809" flipH="1">
            <a:off x="-717545" y="-721343"/>
            <a:ext cx="1340703" cy="1721669"/>
            <a:chOff x="2659350" y="1746500"/>
            <a:chExt cx="379350" cy="487125"/>
          </a:xfrm>
        </p:grpSpPr>
        <p:sp>
          <p:nvSpPr>
            <p:cNvPr id="122" name="Google Shape;122;p4"/>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4"/>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4"/>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4"/>
          <p:cNvSpPr/>
          <p:nvPr/>
        </p:nvSpPr>
        <p:spPr>
          <a:xfrm>
            <a:off x="7371478" y="2061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4"/>
          <p:cNvSpPr/>
          <p:nvPr/>
        </p:nvSpPr>
        <p:spPr>
          <a:xfrm>
            <a:off x="1648337" y="29179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7" name="Google Shape;127;p4"/>
          <p:cNvGrpSpPr/>
          <p:nvPr/>
        </p:nvGrpSpPr>
        <p:grpSpPr>
          <a:xfrm>
            <a:off x="8116881" y="393465"/>
            <a:ext cx="307124" cy="305294"/>
            <a:chOff x="1026043" y="1162815"/>
            <a:chExt cx="307124" cy="305294"/>
          </a:xfrm>
        </p:grpSpPr>
        <p:sp>
          <p:nvSpPr>
            <p:cNvPr id="128" name="Google Shape;128;p4"/>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4"/>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4"/>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4"/>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4"/>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4"/>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4"/>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4"/>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6" name="Google Shape;136;p4"/>
          <p:cNvGrpSpPr/>
          <p:nvPr/>
        </p:nvGrpSpPr>
        <p:grpSpPr>
          <a:xfrm>
            <a:off x="886093" y="581517"/>
            <a:ext cx="474643" cy="299712"/>
            <a:chOff x="7729218" y="1694205"/>
            <a:chExt cx="474643" cy="299712"/>
          </a:xfrm>
        </p:grpSpPr>
        <p:sp>
          <p:nvSpPr>
            <p:cNvPr id="137" name="Google Shape;137;p4"/>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4"/>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4"/>
          <p:cNvSpPr/>
          <p:nvPr/>
        </p:nvSpPr>
        <p:spPr>
          <a:xfrm>
            <a:off x="8772703" y="14091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4"/>
          <p:cNvSpPr/>
          <p:nvPr/>
        </p:nvSpPr>
        <p:spPr>
          <a:xfrm>
            <a:off x="278996" y="309133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4"/>
          <p:cNvSpPr/>
          <p:nvPr/>
        </p:nvSpPr>
        <p:spPr>
          <a:xfrm>
            <a:off x="360072" y="3727134"/>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4"/>
          <p:cNvSpPr/>
          <p:nvPr/>
        </p:nvSpPr>
        <p:spPr>
          <a:xfrm>
            <a:off x="-1614825" y="3831637"/>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3" name="Google Shape;143;p4"/>
          <p:cNvGrpSpPr/>
          <p:nvPr/>
        </p:nvGrpSpPr>
        <p:grpSpPr>
          <a:xfrm>
            <a:off x="6749493" y="4363642"/>
            <a:ext cx="474643" cy="299712"/>
            <a:chOff x="7729218" y="1694205"/>
            <a:chExt cx="474643" cy="299712"/>
          </a:xfrm>
        </p:grpSpPr>
        <p:sp>
          <p:nvSpPr>
            <p:cNvPr id="144" name="Google Shape;144;p4"/>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4"/>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6" name="Google Shape;146;p4"/>
          <p:cNvSpPr/>
          <p:nvPr/>
        </p:nvSpPr>
        <p:spPr>
          <a:xfrm>
            <a:off x="7739087" y="447066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4"/>
          <p:cNvSpPr/>
          <p:nvPr/>
        </p:nvSpPr>
        <p:spPr>
          <a:xfrm>
            <a:off x="6054153" y="46633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8" name="Google Shape;148;p4"/>
          <p:cNvGrpSpPr/>
          <p:nvPr/>
        </p:nvGrpSpPr>
        <p:grpSpPr>
          <a:xfrm rot="10800000">
            <a:off x="7371465" y="3831622"/>
            <a:ext cx="2299701" cy="1685267"/>
            <a:chOff x="238125" y="896375"/>
            <a:chExt cx="635575" cy="465775"/>
          </a:xfrm>
        </p:grpSpPr>
        <p:sp>
          <p:nvSpPr>
            <p:cNvPr id="149" name="Google Shape;149;p4"/>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4"/>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4"/>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4"/>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4"/>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54"/>
        <p:cNvGrpSpPr/>
        <p:nvPr/>
      </p:nvGrpSpPr>
      <p:grpSpPr>
        <a:xfrm>
          <a:off x="0" y="0"/>
          <a:ext cx="0" cy="0"/>
          <a:chOff x="0" y="0"/>
          <a:chExt cx="0" cy="0"/>
        </a:xfrm>
      </p:grpSpPr>
      <p:sp>
        <p:nvSpPr>
          <p:cNvPr id="155" name="Google Shape;155;p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156" name="Google Shape;156;p5"/>
          <p:cNvSpPr txBox="1">
            <a:spLocks noGrp="1"/>
          </p:cNvSpPr>
          <p:nvPr>
            <p:ph type="title" idx="2"/>
          </p:nvPr>
        </p:nvSpPr>
        <p:spPr>
          <a:xfrm>
            <a:off x="1784025" y="2798625"/>
            <a:ext cx="2585100" cy="476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sz="2000">
                <a:solidFill>
                  <a:schemeClr val="accent1"/>
                </a:solidFill>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157" name="Google Shape;157;p5"/>
          <p:cNvSpPr txBox="1">
            <a:spLocks noGrp="1"/>
          </p:cNvSpPr>
          <p:nvPr>
            <p:ph type="title" idx="3"/>
          </p:nvPr>
        </p:nvSpPr>
        <p:spPr>
          <a:xfrm>
            <a:off x="4774325" y="2798625"/>
            <a:ext cx="2585700" cy="476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sz="2000">
                <a:solidFill>
                  <a:schemeClr val="accent1"/>
                </a:solidFill>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158" name="Google Shape;158;p5"/>
          <p:cNvSpPr txBox="1">
            <a:spLocks noGrp="1"/>
          </p:cNvSpPr>
          <p:nvPr>
            <p:ph type="subTitle" idx="1"/>
          </p:nvPr>
        </p:nvSpPr>
        <p:spPr>
          <a:xfrm>
            <a:off x="4774332" y="3279049"/>
            <a:ext cx="2585700" cy="1046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59" name="Google Shape;159;p5"/>
          <p:cNvSpPr txBox="1">
            <a:spLocks noGrp="1"/>
          </p:cNvSpPr>
          <p:nvPr>
            <p:ph type="subTitle" idx="4"/>
          </p:nvPr>
        </p:nvSpPr>
        <p:spPr>
          <a:xfrm>
            <a:off x="1784200" y="3279049"/>
            <a:ext cx="2585100" cy="1046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grpSp>
        <p:nvGrpSpPr>
          <p:cNvPr id="160" name="Google Shape;160;p5"/>
          <p:cNvGrpSpPr/>
          <p:nvPr/>
        </p:nvGrpSpPr>
        <p:grpSpPr>
          <a:xfrm rot="-1707809" flipH="1">
            <a:off x="-565970" y="-611855"/>
            <a:ext cx="1340703" cy="1721669"/>
            <a:chOff x="2659350" y="1746500"/>
            <a:chExt cx="379350" cy="487125"/>
          </a:xfrm>
        </p:grpSpPr>
        <p:sp>
          <p:nvSpPr>
            <p:cNvPr id="161" name="Google Shape;161;p5"/>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5"/>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5"/>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4" name="Google Shape;164;p5"/>
          <p:cNvSpPr/>
          <p:nvPr/>
        </p:nvSpPr>
        <p:spPr>
          <a:xfrm>
            <a:off x="7734425" y="-692675"/>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5"/>
          <p:cNvSpPr/>
          <p:nvPr/>
        </p:nvSpPr>
        <p:spPr>
          <a:xfrm>
            <a:off x="7371478" y="2061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6" name="Google Shape;166;p5"/>
          <p:cNvGrpSpPr/>
          <p:nvPr/>
        </p:nvGrpSpPr>
        <p:grpSpPr>
          <a:xfrm>
            <a:off x="8202131" y="525790"/>
            <a:ext cx="307124" cy="305294"/>
            <a:chOff x="1026043" y="1162815"/>
            <a:chExt cx="307124" cy="305294"/>
          </a:xfrm>
        </p:grpSpPr>
        <p:sp>
          <p:nvSpPr>
            <p:cNvPr id="167" name="Google Shape;167;p5"/>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5"/>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5"/>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5"/>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5"/>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5"/>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5"/>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5"/>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5" name="Google Shape;175;p5"/>
          <p:cNvSpPr/>
          <p:nvPr/>
        </p:nvSpPr>
        <p:spPr>
          <a:xfrm>
            <a:off x="1600987" y="58716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6" name="Google Shape;176;p5"/>
          <p:cNvGrpSpPr/>
          <p:nvPr/>
        </p:nvGrpSpPr>
        <p:grpSpPr>
          <a:xfrm>
            <a:off x="435493" y="1215742"/>
            <a:ext cx="474643" cy="299712"/>
            <a:chOff x="7729218" y="1694205"/>
            <a:chExt cx="474643" cy="299712"/>
          </a:xfrm>
        </p:grpSpPr>
        <p:sp>
          <p:nvSpPr>
            <p:cNvPr id="177" name="Google Shape;177;p5"/>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5"/>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9" name="Google Shape;179;p5"/>
          <p:cNvSpPr/>
          <p:nvPr/>
        </p:nvSpPr>
        <p:spPr>
          <a:xfrm>
            <a:off x="8592129" y="204934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180"/>
                </a:lnTo>
                <a:lnTo>
                  <a:pt x="123" y="1424"/>
                </a:lnTo>
                <a:lnTo>
                  <a:pt x="245" y="1546"/>
                </a:lnTo>
                <a:lnTo>
                  <a:pt x="367" y="1668"/>
                </a:lnTo>
                <a:lnTo>
                  <a:pt x="489" y="1750"/>
                </a:lnTo>
                <a:lnTo>
                  <a:pt x="611" y="1831"/>
                </a:lnTo>
                <a:lnTo>
                  <a:pt x="774" y="1872"/>
                </a:lnTo>
                <a:lnTo>
                  <a:pt x="1099" y="1872"/>
                </a:lnTo>
                <a:lnTo>
                  <a:pt x="1221" y="1831"/>
                </a:lnTo>
                <a:lnTo>
                  <a:pt x="1384" y="1750"/>
                </a:lnTo>
                <a:lnTo>
                  <a:pt x="1506" y="1668"/>
                </a:lnTo>
                <a:lnTo>
                  <a:pt x="1628" y="1587"/>
                </a:lnTo>
                <a:lnTo>
                  <a:pt x="1750" y="1465"/>
                </a:lnTo>
                <a:lnTo>
                  <a:pt x="1831" y="1302"/>
                </a:lnTo>
                <a:lnTo>
                  <a:pt x="1872" y="1140"/>
                </a:lnTo>
                <a:lnTo>
                  <a:pt x="1872" y="936"/>
                </a:lnTo>
                <a:lnTo>
                  <a:pt x="1831" y="774"/>
                </a:lnTo>
                <a:lnTo>
                  <a:pt x="1791" y="611"/>
                </a:lnTo>
                <a:lnTo>
                  <a:pt x="1750" y="489"/>
                </a:lnTo>
                <a:lnTo>
                  <a:pt x="1628" y="367"/>
                </a:lnTo>
                <a:lnTo>
                  <a:pt x="1547" y="245"/>
                </a:lnTo>
                <a:lnTo>
                  <a:pt x="126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0" name="Google Shape;180;p5"/>
          <p:cNvGrpSpPr/>
          <p:nvPr/>
        </p:nvGrpSpPr>
        <p:grpSpPr>
          <a:xfrm>
            <a:off x="8842893" y="3018742"/>
            <a:ext cx="474643" cy="299712"/>
            <a:chOff x="7729218" y="1694205"/>
            <a:chExt cx="474643" cy="299712"/>
          </a:xfrm>
        </p:grpSpPr>
        <p:sp>
          <p:nvSpPr>
            <p:cNvPr id="181" name="Google Shape;181;p5"/>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5"/>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3" name="Google Shape;183;p5"/>
          <p:cNvSpPr/>
          <p:nvPr/>
        </p:nvSpPr>
        <p:spPr>
          <a:xfrm>
            <a:off x="278996" y="309133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5"/>
          <p:cNvSpPr/>
          <p:nvPr/>
        </p:nvSpPr>
        <p:spPr>
          <a:xfrm>
            <a:off x="521097" y="4210084"/>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5"/>
          <p:cNvSpPr/>
          <p:nvPr/>
        </p:nvSpPr>
        <p:spPr>
          <a:xfrm>
            <a:off x="-1922700" y="4267362"/>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6" name="Google Shape;186;p5"/>
          <p:cNvGrpSpPr/>
          <p:nvPr/>
        </p:nvGrpSpPr>
        <p:grpSpPr>
          <a:xfrm rot="10800000">
            <a:off x="7371465" y="3831622"/>
            <a:ext cx="2299701" cy="1685267"/>
            <a:chOff x="238125" y="896375"/>
            <a:chExt cx="635575" cy="465775"/>
          </a:xfrm>
        </p:grpSpPr>
        <p:sp>
          <p:nvSpPr>
            <p:cNvPr id="187" name="Google Shape;187;p5"/>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5"/>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5"/>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5"/>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5"/>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92"/>
        <p:cNvGrpSpPr/>
        <p:nvPr/>
      </p:nvGrpSpPr>
      <p:grpSpPr>
        <a:xfrm>
          <a:off x="0" y="0"/>
          <a:ext cx="0" cy="0"/>
          <a:chOff x="0" y="0"/>
          <a:chExt cx="0" cy="0"/>
        </a:xfrm>
      </p:grpSpPr>
      <p:sp>
        <p:nvSpPr>
          <p:cNvPr id="193" name="Google Shape;193;p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194" name="Google Shape;194;p6"/>
          <p:cNvSpPr/>
          <p:nvPr/>
        </p:nvSpPr>
        <p:spPr>
          <a:xfrm flipH="1">
            <a:off x="7851625" y="4251062"/>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6"/>
          <p:cNvSpPr/>
          <p:nvPr/>
        </p:nvSpPr>
        <p:spPr>
          <a:xfrm flipH="1">
            <a:off x="-2479325" y="-1234000"/>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6" name="Google Shape;196;p6"/>
          <p:cNvGrpSpPr/>
          <p:nvPr/>
        </p:nvGrpSpPr>
        <p:grpSpPr>
          <a:xfrm rot="-2699931" flipH="1">
            <a:off x="-718506" y="3871142"/>
            <a:ext cx="1340695" cy="1721696"/>
            <a:chOff x="2659350" y="1746500"/>
            <a:chExt cx="379350" cy="487125"/>
          </a:xfrm>
        </p:grpSpPr>
        <p:sp>
          <p:nvSpPr>
            <p:cNvPr id="197" name="Google Shape;197;p6"/>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6"/>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6"/>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0" name="Google Shape;200;p6"/>
          <p:cNvSpPr/>
          <p:nvPr/>
        </p:nvSpPr>
        <p:spPr>
          <a:xfrm>
            <a:off x="340385" y="196246"/>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6"/>
          <p:cNvSpPr/>
          <p:nvPr/>
        </p:nvSpPr>
        <p:spPr>
          <a:xfrm flipH="1">
            <a:off x="2376748" y="473173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6"/>
          <p:cNvSpPr/>
          <p:nvPr/>
        </p:nvSpPr>
        <p:spPr>
          <a:xfrm flipH="1">
            <a:off x="340368" y="170012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3" name="Google Shape;203;p6"/>
          <p:cNvGrpSpPr/>
          <p:nvPr/>
        </p:nvGrpSpPr>
        <p:grpSpPr>
          <a:xfrm flipH="1">
            <a:off x="-114098" y="3244642"/>
            <a:ext cx="474643" cy="299712"/>
            <a:chOff x="7729218" y="1694205"/>
            <a:chExt cx="474643" cy="299712"/>
          </a:xfrm>
        </p:grpSpPr>
        <p:sp>
          <p:nvSpPr>
            <p:cNvPr id="204" name="Google Shape;204;p6"/>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6"/>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6" name="Google Shape;206;p6"/>
          <p:cNvSpPr/>
          <p:nvPr/>
        </p:nvSpPr>
        <p:spPr>
          <a:xfrm flipH="1">
            <a:off x="8423998" y="1593363"/>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6"/>
          <p:cNvSpPr/>
          <p:nvPr/>
        </p:nvSpPr>
        <p:spPr>
          <a:xfrm flipH="1">
            <a:off x="7327631" y="457032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8" name="Google Shape;208;p6"/>
          <p:cNvGrpSpPr/>
          <p:nvPr/>
        </p:nvGrpSpPr>
        <p:grpSpPr>
          <a:xfrm>
            <a:off x="8577781" y="246952"/>
            <a:ext cx="307124" cy="305294"/>
            <a:chOff x="1026043" y="1162815"/>
            <a:chExt cx="307124" cy="305294"/>
          </a:xfrm>
        </p:grpSpPr>
        <p:sp>
          <p:nvSpPr>
            <p:cNvPr id="209" name="Google Shape;209;p6"/>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6"/>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6"/>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6"/>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6"/>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6"/>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6"/>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6"/>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7" name="Google Shape;217;p6"/>
          <p:cNvSpPr/>
          <p:nvPr/>
        </p:nvSpPr>
        <p:spPr>
          <a:xfrm>
            <a:off x="8579623" y="3139060"/>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46"/>
        <p:cNvGrpSpPr/>
        <p:nvPr/>
      </p:nvGrpSpPr>
      <p:grpSpPr>
        <a:xfrm>
          <a:off x="0" y="0"/>
          <a:ext cx="0" cy="0"/>
          <a:chOff x="0" y="0"/>
          <a:chExt cx="0" cy="0"/>
        </a:xfrm>
      </p:grpSpPr>
      <p:sp>
        <p:nvSpPr>
          <p:cNvPr id="347" name="Google Shape;347;p10"/>
          <p:cNvSpPr txBox="1">
            <a:spLocks noGrp="1"/>
          </p:cNvSpPr>
          <p:nvPr>
            <p:ph type="title"/>
          </p:nvPr>
        </p:nvSpPr>
        <p:spPr>
          <a:xfrm>
            <a:off x="1643050" y="436544"/>
            <a:ext cx="5857800" cy="1188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a:lvl1pPr>
            <a:lvl2pPr lvl="1" algn="ctr" rtl="0">
              <a:spcBef>
                <a:spcPts val="0"/>
              </a:spcBef>
              <a:spcAft>
                <a:spcPts val="0"/>
              </a:spcAft>
              <a:buSzPts val="3400"/>
              <a:buNone/>
              <a:defRPr/>
            </a:lvl2pPr>
            <a:lvl3pPr lvl="2" algn="ctr" rtl="0">
              <a:spcBef>
                <a:spcPts val="0"/>
              </a:spcBef>
              <a:spcAft>
                <a:spcPts val="0"/>
              </a:spcAft>
              <a:buSzPts val="3400"/>
              <a:buNone/>
              <a:defRPr/>
            </a:lvl3pPr>
            <a:lvl4pPr lvl="3" algn="ctr" rtl="0">
              <a:spcBef>
                <a:spcPts val="0"/>
              </a:spcBef>
              <a:spcAft>
                <a:spcPts val="0"/>
              </a:spcAft>
              <a:buSzPts val="3400"/>
              <a:buNone/>
              <a:defRPr/>
            </a:lvl4pPr>
            <a:lvl5pPr lvl="4" algn="ctr" rtl="0">
              <a:spcBef>
                <a:spcPts val="0"/>
              </a:spcBef>
              <a:spcAft>
                <a:spcPts val="0"/>
              </a:spcAft>
              <a:buSzPts val="3400"/>
              <a:buNone/>
              <a:defRPr/>
            </a:lvl5pPr>
            <a:lvl6pPr lvl="5" algn="ctr" rtl="0">
              <a:spcBef>
                <a:spcPts val="0"/>
              </a:spcBef>
              <a:spcAft>
                <a:spcPts val="0"/>
              </a:spcAft>
              <a:buSzPts val="3400"/>
              <a:buNone/>
              <a:defRPr/>
            </a:lvl6pPr>
            <a:lvl7pPr lvl="6" algn="ctr" rtl="0">
              <a:spcBef>
                <a:spcPts val="0"/>
              </a:spcBef>
              <a:spcAft>
                <a:spcPts val="0"/>
              </a:spcAft>
              <a:buSzPts val="3400"/>
              <a:buNone/>
              <a:defRPr/>
            </a:lvl7pPr>
            <a:lvl8pPr lvl="7" algn="ctr" rtl="0">
              <a:spcBef>
                <a:spcPts val="0"/>
              </a:spcBef>
              <a:spcAft>
                <a:spcPts val="0"/>
              </a:spcAft>
              <a:buSzPts val="3400"/>
              <a:buNone/>
              <a:defRPr/>
            </a:lvl8pPr>
            <a:lvl9pPr lvl="8" algn="ctr" rtl="0">
              <a:spcBef>
                <a:spcPts val="0"/>
              </a:spcBef>
              <a:spcAft>
                <a:spcPts val="0"/>
              </a:spcAft>
              <a:buSzPts val="3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387"/>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BLANK_1_1_1_1_1_1">
    <p:spTree>
      <p:nvGrpSpPr>
        <p:cNvPr id="1" name="Shape 388"/>
        <p:cNvGrpSpPr/>
        <p:nvPr/>
      </p:nvGrpSpPr>
      <p:grpSpPr>
        <a:xfrm>
          <a:off x="0" y="0"/>
          <a:ext cx="0" cy="0"/>
          <a:chOff x="0" y="0"/>
          <a:chExt cx="0" cy="0"/>
        </a:xfrm>
      </p:grpSpPr>
      <p:sp>
        <p:nvSpPr>
          <p:cNvPr id="389" name="Google Shape;389;p13"/>
          <p:cNvSpPr txBox="1">
            <a:spLocks noGrp="1"/>
          </p:cNvSpPr>
          <p:nvPr>
            <p:ph type="title"/>
          </p:nvPr>
        </p:nvSpPr>
        <p:spPr>
          <a:xfrm>
            <a:off x="1927125" y="1442375"/>
            <a:ext cx="2297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solidFill>
                  <a:schemeClr val="accent1"/>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90" name="Google Shape;390;p13"/>
          <p:cNvSpPr txBox="1">
            <a:spLocks noGrp="1"/>
          </p:cNvSpPr>
          <p:nvPr>
            <p:ph type="subTitle" idx="1"/>
          </p:nvPr>
        </p:nvSpPr>
        <p:spPr>
          <a:xfrm>
            <a:off x="1927125" y="1970069"/>
            <a:ext cx="22974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91" name="Google Shape;391;p13"/>
          <p:cNvSpPr txBox="1">
            <a:spLocks noGrp="1"/>
          </p:cNvSpPr>
          <p:nvPr>
            <p:ph type="title" idx="2"/>
          </p:nvPr>
        </p:nvSpPr>
        <p:spPr>
          <a:xfrm>
            <a:off x="5780475" y="1442375"/>
            <a:ext cx="2297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solidFill>
                  <a:schemeClr val="accent1"/>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92" name="Google Shape;392;p13"/>
          <p:cNvSpPr txBox="1">
            <a:spLocks noGrp="1"/>
          </p:cNvSpPr>
          <p:nvPr>
            <p:ph type="subTitle" idx="3"/>
          </p:nvPr>
        </p:nvSpPr>
        <p:spPr>
          <a:xfrm>
            <a:off x="5780477" y="1970069"/>
            <a:ext cx="22974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93" name="Google Shape;393;p13"/>
          <p:cNvSpPr txBox="1">
            <a:spLocks noGrp="1"/>
          </p:cNvSpPr>
          <p:nvPr>
            <p:ph type="title" idx="4"/>
          </p:nvPr>
        </p:nvSpPr>
        <p:spPr>
          <a:xfrm>
            <a:off x="1927125" y="3074271"/>
            <a:ext cx="2297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solidFill>
                  <a:schemeClr val="accent1"/>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94" name="Google Shape;394;p13"/>
          <p:cNvSpPr txBox="1">
            <a:spLocks noGrp="1"/>
          </p:cNvSpPr>
          <p:nvPr>
            <p:ph type="subTitle" idx="5"/>
          </p:nvPr>
        </p:nvSpPr>
        <p:spPr>
          <a:xfrm>
            <a:off x="1927125" y="3601976"/>
            <a:ext cx="22974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95" name="Google Shape;395;p13"/>
          <p:cNvSpPr txBox="1">
            <a:spLocks noGrp="1"/>
          </p:cNvSpPr>
          <p:nvPr>
            <p:ph type="title" idx="6"/>
          </p:nvPr>
        </p:nvSpPr>
        <p:spPr>
          <a:xfrm>
            <a:off x="5780475" y="3074271"/>
            <a:ext cx="2297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solidFill>
                  <a:schemeClr val="accent1"/>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96" name="Google Shape;396;p13"/>
          <p:cNvSpPr txBox="1">
            <a:spLocks noGrp="1"/>
          </p:cNvSpPr>
          <p:nvPr>
            <p:ph type="subTitle" idx="7"/>
          </p:nvPr>
        </p:nvSpPr>
        <p:spPr>
          <a:xfrm>
            <a:off x="5780477" y="3601976"/>
            <a:ext cx="2297400" cy="525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97" name="Google Shape;397;p13"/>
          <p:cNvSpPr txBox="1">
            <a:spLocks noGrp="1"/>
          </p:cNvSpPr>
          <p:nvPr>
            <p:ph type="title" idx="8" hasCustomPrompt="1"/>
          </p:nvPr>
        </p:nvSpPr>
        <p:spPr>
          <a:xfrm>
            <a:off x="878925" y="1521275"/>
            <a:ext cx="1048200" cy="10482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SzPts val="6000"/>
              <a:buNone/>
              <a:defRPr sz="47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398" name="Google Shape;398;p13"/>
          <p:cNvSpPr txBox="1">
            <a:spLocks noGrp="1"/>
          </p:cNvSpPr>
          <p:nvPr>
            <p:ph type="title" idx="9" hasCustomPrompt="1"/>
          </p:nvPr>
        </p:nvSpPr>
        <p:spPr>
          <a:xfrm>
            <a:off x="878925" y="3153175"/>
            <a:ext cx="1048200" cy="10482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SzPts val="6000"/>
              <a:buNone/>
              <a:defRPr sz="47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399" name="Google Shape;399;p13"/>
          <p:cNvSpPr txBox="1">
            <a:spLocks noGrp="1"/>
          </p:cNvSpPr>
          <p:nvPr>
            <p:ph type="title" idx="13" hasCustomPrompt="1"/>
          </p:nvPr>
        </p:nvSpPr>
        <p:spPr>
          <a:xfrm>
            <a:off x="4732275" y="1521275"/>
            <a:ext cx="1048200" cy="10482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SzPts val="6000"/>
              <a:buNone/>
              <a:defRPr sz="47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400" name="Google Shape;400;p13"/>
          <p:cNvSpPr txBox="1">
            <a:spLocks noGrp="1"/>
          </p:cNvSpPr>
          <p:nvPr>
            <p:ph type="title" idx="14" hasCustomPrompt="1"/>
          </p:nvPr>
        </p:nvSpPr>
        <p:spPr>
          <a:xfrm>
            <a:off x="4732275" y="3153175"/>
            <a:ext cx="1048200" cy="10482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SzPts val="6000"/>
              <a:buNone/>
              <a:defRPr sz="47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401" name="Google Shape;401;p13"/>
          <p:cNvSpPr txBox="1">
            <a:spLocks noGrp="1"/>
          </p:cNvSpPr>
          <p:nvPr>
            <p:ph type="title" idx="15"/>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402" name="Google Shape;402;p13"/>
          <p:cNvSpPr/>
          <p:nvPr/>
        </p:nvSpPr>
        <p:spPr>
          <a:xfrm>
            <a:off x="8649796" y="2155763"/>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3" name="Google Shape;403;p13"/>
          <p:cNvGrpSpPr/>
          <p:nvPr/>
        </p:nvGrpSpPr>
        <p:grpSpPr>
          <a:xfrm>
            <a:off x="353535" y="4510712"/>
            <a:ext cx="309000" cy="305294"/>
            <a:chOff x="8360310" y="1124637"/>
            <a:chExt cx="309000" cy="305294"/>
          </a:xfrm>
        </p:grpSpPr>
        <p:sp>
          <p:nvSpPr>
            <p:cNvPr id="404" name="Google Shape;404;p13"/>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13"/>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3"/>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13"/>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13"/>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3"/>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3"/>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3"/>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2" name="Google Shape;412;p13"/>
          <p:cNvGrpSpPr/>
          <p:nvPr/>
        </p:nvGrpSpPr>
        <p:grpSpPr>
          <a:xfrm>
            <a:off x="1272319" y="559784"/>
            <a:ext cx="474643" cy="301588"/>
            <a:chOff x="7593894" y="395296"/>
            <a:chExt cx="474643" cy="301588"/>
          </a:xfrm>
        </p:grpSpPr>
        <p:sp>
          <p:nvSpPr>
            <p:cNvPr id="413" name="Google Shape;413;p13"/>
            <p:cNvSpPr/>
            <p:nvPr/>
          </p:nvSpPr>
          <p:spPr>
            <a:xfrm>
              <a:off x="7603183" y="404585"/>
              <a:ext cx="456065" cy="282964"/>
            </a:xfrm>
            <a:custGeom>
              <a:avLst/>
              <a:gdLst/>
              <a:ahLst/>
              <a:cxnLst/>
              <a:rect l="l" t="t" r="r" b="b"/>
              <a:pathLst>
                <a:path w="9967" h="6184" extrusionOk="0">
                  <a:moveTo>
                    <a:pt x="4678" y="1"/>
                  </a:moveTo>
                  <a:lnTo>
                    <a:pt x="4394" y="42"/>
                  </a:lnTo>
                  <a:lnTo>
                    <a:pt x="4109" y="164"/>
                  </a:lnTo>
                  <a:lnTo>
                    <a:pt x="3824" y="286"/>
                  </a:lnTo>
                  <a:lnTo>
                    <a:pt x="3540" y="448"/>
                  </a:lnTo>
                  <a:lnTo>
                    <a:pt x="3336" y="692"/>
                  </a:lnTo>
                  <a:lnTo>
                    <a:pt x="3133" y="936"/>
                  </a:lnTo>
                  <a:lnTo>
                    <a:pt x="2970" y="1181"/>
                  </a:lnTo>
                  <a:lnTo>
                    <a:pt x="2848" y="1465"/>
                  </a:lnTo>
                  <a:lnTo>
                    <a:pt x="2767" y="1750"/>
                  </a:lnTo>
                  <a:lnTo>
                    <a:pt x="2685" y="2075"/>
                  </a:lnTo>
                  <a:lnTo>
                    <a:pt x="2645" y="2360"/>
                  </a:lnTo>
                  <a:lnTo>
                    <a:pt x="2645" y="2686"/>
                  </a:lnTo>
                  <a:lnTo>
                    <a:pt x="2685" y="3011"/>
                  </a:lnTo>
                  <a:lnTo>
                    <a:pt x="2441" y="2848"/>
                  </a:lnTo>
                  <a:lnTo>
                    <a:pt x="2197" y="2767"/>
                  </a:lnTo>
                  <a:lnTo>
                    <a:pt x="1953" y="2686"/>
                  </a:lnTo>
                  <a:lnTo>
                    <a:pt x="1424" y="2686"/>
                  </a:lnTo>
                  <a:lnTo>
                    <a:pt x="1180" y="2767"/>
                  </a:lnTo>
                  <a:lnTo>
                    <a:pt x="936" y="2848"/>
                  </a:lnTo>
                  <a:lnTo>
                    <a:pt x="692" y="2970"/>
                  </a:lnTo>
                  <a:lnTo>
                    <a:pt x="570" y="3092"/>
                  </a:lnTo>
                  <a:lnTo>
                    <a:pt x="407" y="3214"/>
                  </a:lnTo>
                  <a:lnTo>
                    <a:pt x="204" y="3540"/>
                  </a:lnTo>
                  <a:lnTo>
                    <a:pt x="41" y="3906"/>
                  </a:lnTo>
                  <a:lnTo>
                    <a:pt x="1" y="4272"/>
                  </a:lnTo>
                  <a:lnTo>
                    <a:pt x="1" y="4679"/>
                  </a:lnTo>
                  <a:lnTo>
                    <a:pt x="82" y="5045"/>
                  </a:lnTo>
                  <a:lnTo>
                    <a:pt x="285" y="5370"/>
                  </a:lnTo>
                  <a:lnTo>
                    <a:pt x="407" y="5533"/>
                  </a:lnTo>
                  <a:lnTo>
                    <a:pt x="529" y="5655"/>
                  </a:lnTo>
                  <a:lnTo>
                    <a:pt x="814" y="5858"/>
                  </a:lnTo>
                  <a:lnTo>
                    <a:pt x="1180" y="6021"/>
                  </a:lnTo>
                  <a:lnTo>
                    <a:pt x="1587" y="6102"/>
                  </a:lnTo>
                  <a:lnTo>
                    <a:pt x="1994" y="6143"/>
                  </a:lnTo>
                  <a:lnTo>
                    <a:pt x="2848" y="6184"/>
                  </a:lnTo>
                  <a:lnTo>
                    <a:pt x="3580" y="6143"/>
                  </a:lnTo>
                  <a:lnTo>
                    <a:pt x="4678" y="6143"/>
                  </a:lnTo>
                  <a:lnTo>
                    <a:pt x="5736" y="6102"/>
                  </a:lnTo>
                  <a:lnTo>
                    <a:pt x="6834" y="6021"/>
                  </a:lnTo>
                  <a:lnTo>
                    <a:pt x="7892" y="5899"/>
                  </a:lnTo>
                  <a:lnTo>
                    <a:pt x="8543" y="5818"/>
                  </a:lnTo>
                  <a:lnTo>
                    <a:pt x="8868" y="5736"/>
                  </a:lnTo>
                  <a:lnTo>
                    <a:pt x="9153" y="5614"/>
                  </a:lnTo>
                  <a:lnTo>
                    <a:pt x="9438" y="5452"/>
                  </a:lnTo>
                  <a:lnTo>
                    <a:pt x="9682" y="5248"/>
                  </a:lnTo>
                  <a:lnTo>
                    <a:pt x="9844" y="5045"/>
                  </a:lnTo>
                  <a:lnTo>
                    <a:pt x="9926" y="4760"/>
                  </a:lnTo>
                  <a:lnTo>
                    <a:pt x="9966" y="4557"/>
                  </a:lnTo>
                  <a:lnTo>
                    <a:pt x="9966" y="4353"/>
                  </a:lnTo>
                  <a:lnTo>
                    <a:pt x="9885" y="4150"/>
                  </a:lnTo>
                  <a:lnTo>
                    <a:pt x="9804" y="3946"/>
                  </a:lnTo>
                  <a:lnTo>
                    <a:pt x="9682" y="3784"/>
                  </a:lnTo>
                  <a:lnTo>
                    <a:pt x="9560" y="3662"/>
                  </a:lnTo>
                  <a:lnTo>
                    <a:pt x="9397" y="3499"/>
                  </a:lnTo>
                  <a:lnTo>
                    <a:pt x="9234" y="3418"/>
                  </a:lnTo>
                  <a:lnTo>
                    <a:pt x="9031" y="3336"/>
                  </a:lnTo>
                  <a:lnTo>
                    <a:pt x="8827" y="3296"/>
                  </a:lnTo>
                  <a:lnTo>
                    <a:pt x="8421" y="3296"/>
                  </a:lnTo>
                  <a:lnTo>
                    <a:pt x="8014" y="3418"/>
                  </a:lnTo>
                  <a:lnTo>
                    <a:pt x="7648" y="3580"/>
                  </a:lnTo>
                  <a:lnTo>
                    <a:pt x="7729" y="3458"/>
                  </a:lnTo>
                  <a:lnTo>
                    <a:pt x="7770" y="3296"/>
                  </a:lnTo>
                  <a:lnTo>
                    <a:pt x="7811" y="3011"/>
                  </a:lnTo>
                  <a:lnTo>
                    <a:pt x="7729" y="2726"/>
                  </a:lnTo>
                  <a:lnTo>
                    <a:pt x="7648" y="2564"/>
                  </a:lnTo>
                  <a:lnTo>
                    <a:pt x="7566" y="2441"/>
                  </a:lnTo>
                  <a:lnTo>
                    <a:pt x="7444" y="2360"/>
                  </a:lnTo>
                  <a:lnTo>
                    <a:pt x="7322" y="2279"/>
                  </a:lnTo>
                  <a:lnTo>
                    <a:pt x="7038" y="2157"/>
                  </a:lnTo>
                  <a:lnTo>
                    <a:pt x="6590" y="2157"/>
                  </a:lnTo>
                  <a:lnTo>
                    <a:pt x="6428" y="2197"/>
                  </a:lnTo>
                  <a:lnTo>
                    <a:pt x="6550" y="1913"/>
                  </a:lnTo>
                  <a:lnTo>
                    <a:pt x="6550" y="1628"/>
                  </a:lnTo>
                  <a:lnTo>
                    <a:pt x="6550" y="1303"/>
                  </a:lnTo>
                  <a:lnTo>
                    <a:pt x="6428" y="1018"/>
                  </a:lnTo>
                  <a:lnTo>
                    <a:pt x="6306" y="733"/>
                  </a:lnTo>
                  <a:lnTo>
                    <a:pt x="6102" y="489"/>
                  </a:lnTo>
                  <a:lnTo>
                    <a:pt x="5858" y="286"/>
                  </a:lnTo>
                  <a:lnTo>
                    <a:pt x="5614" y="164"/>
                  </a:lnTo>
                  <a:lnTo>
                    <a:pt x="5289" y="42"/>
                  </a:lnTo>
                  <a:lnTo>
                    <a:pt x="50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13"/>
            <p:cNvSpPr/>
            <p:nvPr/>
          </p:nvSpPr>
          <p:spPr>
            <a:xfrm>
              <a:off x="7593894" y="395296"/>
              <a:ext cx="474643" cy="301588"/>
            </a:xfrm>
            <a:custGeom>
              <a:avLst/>
              <a:gdLst/>
              <a:ahLst/>
              <a:cxnLst/>
              <a:rect l="l" t="t" r="r" b="b"/>
              <a:pathLst>
                <a:path w="10373" h="6591" extrusionOk="0">
                  <a:moveTo>
                    <a:pt x="5329" y="407"/>
                  </a:moveTo>
                  <a:lnTo>
                    <a:pt x="5532" y="448"/>
                  </a:lnTo>
                  <a:lnTo>
                    <a:pt x="5695" y="529"/>
                  </a:lnTo>
                  <a:lnTo>
                    <a:pt x="5858" y="611"/>
                  </a:lnTo>
                  <a:lnTo>
                    <a:pt x="6020" y="733"/>
                  </a:lnTo>
                  <a:lnTo>
                    <a:pt x="6183" y="855"/>
                  </a:lnTo>
                  <a:lnTo>
                    <a:pt x="6305" y="1017"/>
                  </a:lnTo>
                  <a:lnTo>
                    <a:pt x="6386" y="1180"/>
                  </a:lnTo>
                  <a:lnTo>
                    <a:pt x="6468" y="1384"/>
                  </a:lnTo>
                  <a:lnTo>
                    <a:pt x="6549" y="1546"/>
                  </a:lnTo>
                  <a:lnTo>
                    <a:pt x="6549" y="1750"/>
                  </a:lnTo>
                  <a:lnTo>
                    <a:pt x="6549" y="1953"/>
                  </a:lnTo>
                  <a:lnTo>
                    <a:pt x="6549" y="2116"/>
                  </a:lnTo>
                  <a:lnTo>
                    <a:pt x="6468" y="2319"/>
                  </a:lnTo>
                  <a:lnTo>
                    <a:pt x="6468" y="2441"/>
                  </a:lnTo>
                  <a:lnTo>
                    <a:pt x="6509" y="2522"/>
                  </a:lnTo>
                  <a:lnTo>
                    <a:pt x="6590" y="2604"/>
                  </a:lnTo>
                  <a:lnTo>
                    <a:pt x="6712" y="2604"/>
                  </a:lnTo>
                  <a:lnTo>
                    <a:pt x="6956" y="2563"/>
                  </a:lnTo>
                  <a:lnTo>
                    <a:pt x="7200" y="2563"/>
                  </a:lnTo>
                  <a:lnTo>
                    <a:pt x="7403" y="2644"/>
                  </a:lnTo>
                  <a:lnTo>
                    <a:pt x="7607" y="2807"/>
                  </a:lnTo>
                  <a:lnTo>
                    <a:pt x="7729" y="2970"/>
                  </a:lnTo>
                  <a:lnTo>
                    <a:pt x="7810" y="3214"/>
                  </a:lnTo>
                  <a:lnTo>
                    <a:pt x="7769" y="3458"/>
                  </a:lnTo>
                  <a:lnTo>
                    <a:pt x="7688" y="3702"/>
                  </a:lnTo>
                  <a:lnTo>
                    <a:pt x="7647" y="3783"/>
                  </a:lnTo>
                  <a:lnTo>
                    <a:pt x="7647" y="3824"/>
                  </a:lnTo>
                  <a:lnTo>
                    <a:pt x="7729" y="3946"/>
                  </a:lnTo>
                  <a:lnTo>
                    <a:pt x="7851" y="3987"/>
                  </a:lnTo>
                  <a:lnTo>
                    <a:pt x="7973" y="3987"/>
                  </a:lnTo>
                  <a:lnTo>
                    <a:pt x="8298" y="3824"/>
                  </a:lnTo>
                  <a:lnTo>
                    <a:pt x="8624" y="3702"/>
                  </a:lnTo>
                  <a:lnTo>
                    <a:pt x="8990" y="3702"/>
                  </a:lnTo>
                  <a:lnTo>
                    <a:pt x="9152" y="3743"/>
                  </a:lnTo>
                  <a:lnTo>
                    <a:pt x="9356" y="3824"/>
                  </a:lnTo>
                  <a:lnTo>
                    <a:pt x="9478" y="3865"/>
                  </a:lnTo>
                  <a:lnTo>
                    <a:pt x="9641" y="3987"/>
                  </a:lnTo>
                  <a:lnTo>
                    <a:pt x="9722" y="4109"/>
                  </a:lnTo>
                  <a:lnTo>
                    <a:pt x="9844" y="4231"/>
                  </a:lnTo>
                  <a:lnTo>
                    <a:pt x="9925" y="4394"/>
                  </a:lnTo>
                  <a:lnTo>
                    <a:pt x="9966" y="4556"/>
                  </a:lnTo>
                  <a:lnTo>
                    <a:pt x="9966" y="4719"/>
                  </a:lnTo>
                  <a:lnTo>
                    <a:pt x="9966" y="4882"/>
                  </a:lnTo>
                  <a:lnTo>
                    <a:pt x="9844" y="5166"/>
                  </a:lnTo>
                  <a:lnTo>
                    <a:pt x="9681" y="5370"/>
                  </a:lnTo>
                  <a:lnTo>
                    <a:pt x="9478" y="5532"/>
                  </a:lnTo>
                  <a:lnTo>
                    <a:pt x="9193" y="5655"/>
                  </a:lnTo>
                  <a:lnTo>
                    <a:pt x="8949" y="5777"/>
                  </a:lnTo>
                  <a:lnTo>
                    <a:pt x="8624" y="5858"/>
                  </a:lnTo>
                  <a:lnTo>
                    <a:pt x="8095" y="5939"/>
                  </a:lnTo>
                  <a:lnTo>
                    <a:pt x="8014" y="5939"/>
                  </a:lnTo>
                  <a:lnTo>
                    <a:pt x="8005" y="5947"/>
                  </a:lnTo>
                  <a:lnTo>
                    <a:pt x="8005" y="5947"/>
                  </a:lnTo>
                  <a:lnTo>
                    <a:pt x="6753" y="6061"/>
                  </a:lnTo>
                  <a:lnTo>
                    <a:pt x="5410" y="6143"/>
                  </a:lnTo>
                  <a:lnTo>
                    <a:pt x="4068" y="6183"/>
                  </a:lnTo>
                  <a:lnTo>
                    <a:pt x="2685" y="6183"/>
                  </a:lnTo>
                  <a:lnTo>
                    <a:pt x="2197" y="6143"/>
                  </a:lnTo>
                  <a:lnTo>
                    <a:pt x="1668" y="6102"/>
                  </a:lnTo>
                  <a:lnTo>
                    <a:pt x="1424" y="6021"/>
                  </a:lnTo>
                  <a:lnTo>
                    <a:pt x="1180" y="5939"/>
                  </a:lnTo>
                  <a:lnTo>
                    <a:pt x="977" y="5817"/>
                  </a:lnTo>
                  <a:lnTo>
                    <a:pt x="773" y="5655"/>
                  </a:lnTo>
                  <a:lnTo>
                    <a:pt x="610" y="5451"/>
                  </a:lnTo>
                  <a:lnTo>
                    <a:pt x="529" y="5248"/>
                  </a:lnTo>
                  <a:lnTo>
                    <a:pt x="448" y="5004"/>
                  </a:lnTo>
                  <a:lnTo>
                    <a:pt x="407" y="4800"/>
                  </a:lnTo>
                  <a:lnTo>
                    <a:pt x="407" y="4556"/>
                  </a:lnTo>
                  <a:lnTo>
                    <a:pt x="407" y="4312"/>
                  </a:lnTo>
                  <a:lnTo>
                    <a:pt x="488" y="4068"/>
                  </a:lnTo>
                  <a:lnTo>
                    <a:pt x="570" y="3865"/>
                  </a:lnTo>
                  <a:lnTo>
                    <a:pt x="773" y="3580"/>
                  </a:lnTo>
                  <a:lnTo>
                    <a:pt x="1017" y="3377"/>
                  </a:lnTo>
                  <a:lnTo>
                    <a:pt x="1261" y="3214"/>
                  </a:lnTo>
                  <a:lnTo>
                    <a:pt x="1587" y="3133"/>
                  </a:lnTo>
                  <a:lnTo>
                    <a:pt x="1871" y="3092"/>
                  </a:lnTo>
                  <a:lnTo>
                    <a:pt x="2197" y="3133"/>
                  </a:lnTo>
                  <a:lnTo>
                    <a:pt x="2482" y="3214"/>
                  </a:lnTo>
                  <a:lnTo>
                    <a:pt x="2766" y="3377"/>
                  </a:lnTo>
                  <a:lnTo>
                    <a:pt x="2970" y="3377"/>
                  </a:lnTo>
                  <a:lnTo>
                    <a:pt x="3051" y="3295"/>
                  </a:lnTo>
                  <a:lnTo>
                    <a:pt x="3092" y="3214"/>
                  </a:lnTo>
                  <a:lnTo>
                    <a:pt x="3051" y="2767"/>
                  </a:lnTo>
                  <a:lnTo>
                    <a:pt x="3092" y="2319"/>
                  </a:lnTo>
                  <a:lnTo>
                    <a:pt x="3214" y="1872"/>
                  </a:lnTo>
                  <a:lnTo>
                    <a:pt x="3376" y="1465"/>
                  </a:lnTo>
                  <a:lnTo>
                    <a:pt x="3621" y="1099"/>
                  </a:lnTo>
                  <a:lnTo>
                    <a:pt x="3905" y="814"/>
                  </a:lnTo>
                  <a:lnTo>
                    <a:pt x="4068" y="692"/>
                  </a:lnTo>
                  <a:lnTo>
                    <a:pt x="4271" y="570"/>
                  </a:lnTo>
                  <a:lnTo>
                    <a:pt x="4475" y="489"/>
                  </a:lnTo>
                  <a:lnTo>
                    <a:pt x="4719" y="448"/>
                  </a:lnTo>
                  <a:lnTo>
                    <a:pt x="5126" y="407"/>
                  </a:lnTo>
                  <a:close/>
                  <a:moveTo>
                    <a:pt x="4881" y="1"/>
                  </a:moveTo>
                  <a:lnTo>
                    <a:pt x="4597" y="41"/>
                  </a:lnTo>
                  <a:lnTo>
                    <a:pt x="4312" y="123"/>
                  </a:lnTo>
                  <a:lnTo>
                    <a:pt x="4068" y="245"/>
                  </a:lnTo>
                  <a:lnTo>
                    <a:pt x="3865" y="367"/>
                  </a:lnTo>
                  <a:lnTo>
                    <a:pt x="3621" y="529"/>
                  </a:lnTo>
                  <a:lnTo>
                    <a:pt x="3458" y="692"/>
                  </a:lnTo>
                  <a:lnTo>
                    <a:pt x="3254" y="895"/>
                  </a:lnTo>
                  <a:lnTo>
                    <a:pt x="3132" y="1099"/>
                  </a:lnTo>
                  <a:lnTo>
                    <a:pt x="3010" y="1343"/>
                  </a:lnTo>
                  <a:lnTo>
                    <a:pt x="2888" y="1587"/>
                  </a:lnTo>
                  <a:lnTo>
                    <a:pt x="2726" y="2116"/>
                  </a:lnTo>
                  <a:lnTo>
                    <a:pt x="2644" y="2644"/>
                  </a:lnTo>
                  <a:lnTo>
                    <a:pt x="2661" y="2878"/>
                  </a:lnTo>
                  <a:lnTo>
                    <a:pt x="2661" y="2878"/>
                  </a:lnTo>
                  <a:lnTo>
                    <a:pt x="2400" y="2767"/>
                  </a:lnTo>
                  <a:lnTo>
                    <a:pt x="2115" y="2685"/>
                  </a:lnTo>
                  <a:lnTo>
                    <a:pt x="1790" y="2685"/>
                  </a:lnTo>
                  <a:lnTo>
                    <a:pt x="1465" y="2726"/>
                  </a:lnTo>
                  <a:lnTo>
                    <a:pt x="1180" y="2807"/>
                  </a:lnTo>
                  <a:lnTo>
                    <a:pt x="895" y="2970"/>
                  </a:lnTo>
                  <a:lnTo>
                    <a:pt x="610" y="3133"/>
                  </a:lnTo>
                  <a:lnTo>
                    <a:pt x="448" y="3336"/>
                  </a:lnTo>
                  <a:lnTo>
                    <a:pt x="285" y="3580"/>
                  </a:lnTo>
                  <a:lnTo>
                    <a:pt x="163" y="3824"/>
                  </a:lnTo>
                  <a:lnTo>
                    <a:pt x="82" y="4068"/>
                  </a:lnTo>
                  <a:lnTo>
                    <a:pt x="0" y="4353"/>
                  </a:lnTo>
                  <a:lnTo>
                    <a:pt x="0" y="4597"/>
                  </a:lnTo>
                  <a:lnTo>
                    <a:pt x="0" y="4882"/>
                  </a:lnTo>
                  <a:lnTo>
                    <a:pt x="41" y="5166"/>
                  </a:lnTo>
                  <a:lnTo>
                    <a:pt x="163" y="5451"/>
                  </a:lnTo>
                  <a:lnTo>
                    <a:pt x="326" y="5695"/>
                  </a:lnTo>
                  <a:lnTo>
                    <a:pt x="488" y="5939"/>
                  </a:lnTo>
                  <a:lnTo>
                    <a:pt x="692" y="6102"/>
                  </a:lnTo>
                  <a:lnTo>
                    <a:pt x="936" y="6224"/>
                  </a:lnTo>
                  <a:lnTo>
                    <a:pt x="1180" y="6346"/>
                  </a:lnTo>
                  <a:lnTo>
                    <a:pt x="1465" y="6427"/>
                  </a:lnTo>
                  <a:lnTo>
                    <a:pt x="1749" y="6509"/>
                  </a:lnTo>
                  <a:lnTo>
                    <a:pt x="2360" y="6590"/>
                  </a:lnTo>
                  <a:lnTo>
                    <a:pt x="2970" y="6590"/>
                  </a:lnTo>
                  <a:lnTo>
                    <a:pt x="4149" y="6549"/>
                  </a:lnTo>
                  <a:lnTo>
                    <a:pt x="6102" y="6468"/>
                  </a:lnTo>
                  <a:lnTo>
                    <a:pt x="8095" y="6305"/>
                  </a:lnTo>
                  <a:lnTo>
                    <a:pt x="8176" y="6305"/>
                  </a:lnTo>
                  <a:lnTo>
                    <a:pt x="8186" y="6295"/>
                  </a:lnTo>
                  <a:lnTo>
                    <a:pt x="8186" y="6295"/>
                  </a:lnTo>
                  <a:lnTo>
                    <a:pt x="8461" y="6265"/>
                  </a:lnTo>
                  <a:lnTo>
                    <a:pt x="8827" y="6183"/>
                  </a:lnTo>
                  <a:lnTo>
                    <a:pt x="9234" y="6061"/>
                  </a:lnTo>
                  <a:lnTo>
                    <a:pt x="9559" y="5939"/>
                  </a:lnTo>
                  <a:lnTo>
                    <a:pt x="9885" y="5736"/>
                  </a:lnTo>
                  <a:lnTo>
                    <a:pt x="10007" y="5614"/>
                  </a:lnTo>
                  <a:lnTo>
                    <a:pt x="10129" y="5451"/>
                  </a:lnTo>
                  <a:lnTo>
                    <a:pt x="10251" y="5288"/>
                  </a:lnTo>
                  <a:lnTo>
                    <a:pt x="10291" y="5126"/>
                  </a:lnTo>
                  <a:lnTo>
                    <a:pt x="10373" y="4922"/>
                  </a:lnTo>
                  <a:lnTo>
                    <a:pt x="10373" y="4719"/>
                  </a:lnTo>
                  <a:lnTo>
                    <a:pt x="10373" y="4516"/>
                  </a:lnTo>
                  <a:lnTo>
                    <a:pt x="10291" y="4353"/>
                  </a:lnTo>
                  <a:lnTo>
                    <a:pt x="10251" y="4149"/>
                  </a:lnTo>
                  <a:lnTo>
                    <a:pt x="10129" y="3987"/>
                  </a:lnTo>
                  <a:lnTo>
                    <a:pt x="10007" y="3824"/>
                  </a:lnTo>
                  <a:lnTo>
                    <a:pt x="9844" y="3661"/>
                  </a:lnTo>
                  <a:lnTo>
                    <a:pt x="9681" y="3539"/>
                  </a:lnTo>
                  <a:lnTo>
                    <a:pt x="9519" y="3458"/>
                  </a:lnTo>
                  <a:lnTo>
                    <a:pt x="9315" y="3377"/>
                  </a:lnTo>
                  <a:lnTo>
                    <a:pt x="9071" y="3336"/>
                  </a:lnTo>
                  <a:lnTo>
                    <a:pt x="8868" y="3295"/>
                  </a:lnTo>
                  <a:lnTo>
                    <a:pt x="8624" y="3336"/>
                  </a:lnTo>
                  <a:lnTo>
                    <a:pt x="8380" y="3377"/>
                  </a:lnTo>
                  <a:lnTo>
                    <a:pt x="8176" y="3417"/>
                  </a:lnTo>
                  <a:lnTo>
                    <a:pt x="8176" y="3377"/>
                  </a:lnTo>
                  <a:lnTo>
                    <a:pt x="8176" y="3173"/>
                  </a:lnTo>
                  <a:lnTo>
                    <a:pt x="8176" y="3011"/>
                  </a:lnTo>
                  <a:lnTo>
                    <a:pt x="8095" y="2848"/>
                  </a:lnTo>
                  <a:lnTo>
                    <a:pt x="8014" y="2685"/>
                  </a:lnTo>
                  <a:lnTo>
                    <a:pt x="7891" y="2522"/>
                  </a:lnTo>
                  <a:lnTo>
                    <a:pt x="7769" y="2400"/>
                  </a:lnTo>
                  <a:lnTo>
                    <a:pt x="7647" y="2278"/>
                  </a:lnTo>
                  <a:lnTo>
                    <a:pt x="7485" y="2238"/>
                  </a:lnTo>
                  <a:lnTo>
                    <a:pt x="7281" y="2156"/>
                  </a:lnTo>
                  <a:lnTo>
                    <a:pt x="6940" y="2156"/>
                  </a:lnTo>
                  <a:lnTo>
                    <a:pt x="6956" y="2075"/>
                  </a:lnTo>
                  <a:lnTo>
                    <a:pt x="6956" y="1831"/>
                  </a:lnTo>
                  <a:lnTo>
                    <a:pt x="6956" y="1587"/>
                  </a:lnTo>
                  <a:lnTo>
                    <a:pt x="6915" y="1384"/>
                  </a:lnTo>
                  <a:lnTo>
                    <a:pt x="6834" y="1139"/>
                  </a:lnTo>
                  <a:lnTo>
                    <a:pt x="6712" y="936"/>
                  </a:lnTo>
                  <a:lnTo>
                    <a:pt x="6590" y="733"/>
                  </a:lnTo>
                  <a:lnTo>
                    <a:pt x="6427" y="529"/>
                  </a:lnTo>
                  <a:lnTo>
                    <a:pt x="6224" y="367"/>
                  </a:lnTo>
                  <a:lnTo>
                    <a:pt x="6061" y="245"/>
                  </a:lnTo>
                  <a:lnTo>
                    <a:pt x="5817" y="163"/>
                  </a:lnTo>
                  <a:lnTo>
                    <a:pt x="5614" y="82"/>
                  </a:lnTo>
                  <a:lnTo>
                    <a:pt x="5370" y="41"/>
                  </a:lnTo>
                  <a:lnTo>
                    <a:pt x="51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5" name="Google Shape;415;p13"/>
          <p:cNvGrpSpPr/>
          <p:nvPr/>
        </p:nvGrpSpPr>
        <p:grpSpPr>
          <a:xfrm>
            <a:off x="8341181" y="4513505"/>
            <a:ext cx="474643" cy="299712"/>
            <a:chOff x="7729218" y="1694205"/>
            <a:chExt cx="474643" cy="299712"/>
          </a:xfrm>
        </p:grpSpPr>
        <p:sp>
          <p:nvSpPr>
            <p:cNvPr id="416" name="Google Shape;416;p13"/>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13"/>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8" name="Google Shape;418;p13"/>
          <p:cNvSpPr/>
          <p:nvPr/>
        </p:nvSpPr>
        <p:spPr>
          <a:xfrm>
            <a:off x="7493953" y="5443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9" name="Google Shape;419;p13"/>
          <p:cNvGrpSpPr/>
          <p:nvPr/>
        </p:nvGrpSpPr>
        <p:grpSpPr>
          <a:xfrm>
            <a:off x="-421852" y="-181433"/>
            <a:ext cx="1985536" cy="1455081"/>
            <a:chOff x="238125" y="896375"/>
            <a:chExt cx="635575" cy="465775"/>
          </a:xfrm>
        </p:grpSpPr>
        <p:sp>
          <p:nvSpPr>
            <p:cNvPr id="420" name="Google Shape;420;p13"/>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13"/>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13"/>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13"/>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13"/>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5" name="Google Shape;425;p13"/>
          <p:cNvGrpSpPr/>
          <p:nvPr/>
        </p:nvGrpSpPr>
        <p:grpSpPr>
          <a:xfrm>
            <a:off x="8151930" y="-741100"/>
            <a:ext cx="1340699" cy="1721646"/>
            <a:chOff x="2659350" y="1746500"/>
            <a:chExt cx="379350" cy="487125"/>
          </a:xfrm>
        </p:grpSpPr>
        <p:sp>
          <p:nvSpPr>
            <p:cNvPr id="426" name="Google Shape;426;p13"/>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13"/>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13"/>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29" name="Google Shape;429;p13"/>
          <p:cNvSpPr/>
          <p:nvPr/>
        </p:nvSpPr>
        <p:spPr>
          <a:xfrm>
            <a:off x="192328" y="172839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13"/>
          <p:cNvSpPr/>
          <p:nvPr/>
        </p:nvSpPr>
        <p:spPr>
          <a:xfrm>
            <a:off x="8779428" y="35748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13"/>
          <p:cNvSpPr/>
          <p:nvPr/>
        </p:nvSpPr>
        <p:spPr>
          <a:xfrm>
            <a:off x="353529" y="386804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180"/>
                </a:lnTo>
                <a:lnTo>
                  <a:pt x="123" y="1424"/>
                </a:lnTo>
                <a:lnTo>
                  <a:pt x="245" y="1546"/>
                </a:lnTo>
                <a:lnTo>
                  <a:pt x="367" y="1668"/>
                </a:lnTo>
                <a:lnTo>
                  <a:pt x="489" y="1750"/>
                </a:lnTo>
                <a:lnTo>
                  <a:pt x="611" y="1831"/>
                </a:lnTo>
                <a:lnTo>
                  <a:pt x="774" y="1872"/>
                </a:lnTo>
                <a:lnTo>
                  <a:pt x="1099" y="1872"/>
                </a:lnTo>
                <a:lnTo>
                  <a:pt x="1221" y="1831"/>
                </a:lnTo>
                <a:lnTo>
                  <a:pt x="1384" y="1750"/>
                </a:lnTo>
                <a:lnTo>
                  <a:pt x="1506" y="1668"/>
                </a:lnTo>
                <a:lnTo>
                  <a:pt x="1628" y="1587"/>
                </a:lnTo>
                <a:lnTo>
                  <a:pt x="1750" y="1465"/>
                </a:lnTo>
                <a:lnTo>
                  <a:pt x="1831" y="1302"/>
                </a:lnTo>
                <a:lnTo>
                  <a:pt x="1872" y="1140"/>
                </a:lnTo>
                <a:lnTo>
                  <a:pt x="1872" y="936"/>
                </a:lnTo>
                <a:lnTo>
                  <a:pt x="1831" y="774"/>
                </a:lnTo>
                <a:lnTo>
                  <a:pt x="1791" y="611"/>
                </a:lnTo>
                <a:lnTo>
                  <a:pt x="1750" y="489"/>
                </a:lnTo>
                <a:lnTo>
                  <a:pt x="1628" y="367"/>
                </a:lnTo>
                <a:lnTo>
                  <a:pt x="1547" y="245"/>
                </a:lnTo>
                <a:lnTo>
                  <a:pt x="126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13"/>
          <p:cNvSpPr/>
          <p:nvPr/>
        </p:nvSpPr>
        <p:spPr>
          <a:xfrm>
            <a:off x="4349721" y="461768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13"/>
          <p:cNvSpPr/>
          <p:nvPr/>
        </p:nvSpPr>
        <p:spPr>
          <a:xfrm>
            <a:off x="6850353" y="477219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13"/>
          <p:cNvSpPr/>
          <p:nvPr/>
        </p:nvSpPr>
        <p:spPr>
          <a:xfrm>
            <a:off x="2463266" y="473942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435"/>
        <p:cNvGrpSpPr/>
        <p:nvPr/>
      </p:nvGrpSpPr>
      <p:grpSpPr>
        <a:xfrm>
          <a:off x="0" y="0"/>
          <a:ext cx="0" cy="0"/>
          <a:chOff x="0" y="0"/>
          <a:chExt cx="0" cy="0"/>
        </a:xfrm>
      </p:grpSpPr>
      <p:sp>
        <p:nvSpPr>
          <p:cNvPr id="436" name="Google Shape;436;p14"/>
          <p:cNvSpPr txBox="1">
            <a:spLocks noGrp="1"/>
          </p:cNvSpPr>
          <p:nvPr>
            <p:ph type="title"/>
          </p:nvPr>
        </p:nvSpPr>
        <p:spPr>
          <a:xfrm>
            <a:off x="2391900" y="3259013"/>
            <a:ext cx="4360200" cy="531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1"/>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437" name="Google Shape;437;p14"/>
          <p:cNvSpPr txBox="1">
            <a:spLocks noGrp="1"/>
          </p:cNvSpPr>
          <p:nvPr>
            <p:ph type="subTitle" idx="1"/>
          </p:nvPr>
        </p:nvSpPr>
        <p:spPr>
          <a:xfrm>
            <a:off x="1866525" y="1343450"/>
            <a:ext cx="5411100" cy="18360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30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438" name="Google Shape;438;p14"/>
          <p:cNvSpPr/>
          <p:nvPr/>
        </p:nvSpPr>
        <p:spPr>
          <a:xfrm flipH="1">
            <a:off x="7278850" y="4417387"/>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14"/>
          <p:cNvSpPr/>
          <p:nvPr/>
        </p:nvSpPr>
        <p:spPr>
          <a:xfrm flipH="1">
            <a:off x="-2842213" y="-431438"/>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40" name="Google Shape;440;p14"/>
          <p:cNvGrpSpPr/>
          <p:nvPr/>
        </p:nvGrpSpPr>
        <p:grpSpPr>
          <a:xfrm flipH="1">
            <a:off x="1477141" y="3821115"/>
            <a:ext cx="307124" cy="305294"/>
            <a:chOff x="1026043" y="1162815"/>
            <a:chExt cx="307124" cy="305294"/>
          </a:xfrm>
        </p:grpSpPr>
        <p:sp>
          <p:nvSpPr>
            <p:cNvPr id="441" name="Google Shape;441;p14"/>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14"/>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14"/>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14"/>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14"/>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14"/>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14"/>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14"/>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9" name="Google Shape;449;p14"/>
          <p:cNvGrpSpPr/>
          <p:nvPr/>
        </p:nvGrpSpPr>
        <p:grpSpPr>
          <a:xfrm flipH="1">
            <a:off x="619460" y="3008242"/>
            <a:ext cx="474643" cy="299712"/>
            <a:chOff x="7729218" y="1694205"/>
            <a:chExt cx="474643" cy="299712"/>
          </a:xfrm>
        </p:grpSpPr>
        <p:sp>
          <p:nvSpPr>
            <p:cNvPr id="450" name="Google Shape;450;p14"/>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14"/>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2" name="Google Shape;452;p14"/>
          <p:cNvSpPr/>
          <p:nvPr/>
        </p:nvSpPr>
        <p:spPr>
          <a:xfrm flipH="1">
            <a:off x="7610581" y="3400184"/>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53" name="Google Shape;453;p14"/>
          <p:cNvGrpSpPr/>
          <p:nvPr/>
        </p:nvGrpSpPr>
        <p:grpSpPr>
          <a:xfrm rot="10800000" flipH="1">
            <a:off x="-459595" y="3821122"/>
            <a:ext cx="2299701" cy="1685267"/>
            <a:chOff x="238125" y="896375"/>
            <a:chExt cx="635575" cy="465775"/>
          </a:xfrm>
        </p:grpSpPr>
        <p:sp>
          <p:nvSpPr>
            <p:cNvPr id="454" name="Google Shape;454;p14"/>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14"/>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14"/>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14"/>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14"/>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9" name="Google Shape;459;p14"/>
          <p:cNvGrpSpPr/>
          <p:nvPr/>
        </p:nvGrpSpPr>
        <p:grpSpPr>
          <a:xfrm rot="1707809">
            <a:off x="8436837" y="-622355"/>
            <a:ext cx="1340703" cy="1721669"/>
            <a:chOff x="2659350" y="1746500"/>
            <a:chExt cx="379350" cy="487125"/>
          </a:xfrm>
        </p:grpSpPr>
        <p:sp>
          <p:nvSpPr>
            <p:cNvPr id="460" name="Google Shape;460;p14"/>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4"/>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4"/>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3" name="Google Shape;463;p14"/>
          <p:cNvGrpSpPr/>
          <p:nvPr/>
        </p:nvGrpSpPr>
        <p:grpSpPr>
          <a:xfrm flipH="1">
            <a:off x="5387835" y="576667"/>
            <a:ext cx="474643" cy="299712"/>
            <a:chOff x="7729218" y="1694205"/>
            <a:chExt cx="474643" cy="299712"/>
          </a:xfrm>
        </p:grpSpPr>
        <p:sp>
          <p:nvSpPr>
            <p:cNvPr id="464" name="Google Shape;464;p14"/>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14"/>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6" name="Google Shape;466;p14"/>
          <p:cNvSpPr/>
          <p:nvPr/>
        </p:nvSpPr>
        <p:spPr>
          <a:xfrm flipH="1">
            <a:off x="8653657" y="3523913"/>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14"/>
          <p:cNvSpPr/>
          <p:nvPr/>
        </p:nvSpPr>
        <p:spPr>
          <a:xfrm flipH="1">
            <a:off x="1754389" y="1956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14"/>
          <p:cNvSpPr/>
          <p:nvPr/>
        </p:nvSpPr>
        <p:spPr>
          <a:xfrm flipH="1">
            <a:off x="7524926" y="57666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14"/>
          <p:cNvSpPr/>
          <p:nvPr/>
        </p:nvSpPr>
        <p:spPr>
          <a:xfrm flipH="1">
            <a:off x="533738" y="203884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180"/>
                </a:lnTo>
                <a:lnTo>
                  <a:pt x="123" y="1424"/>
                </a:lnTo>
                <a:lnTo>
                  <a:pt x="245" y="1546"/>
                </a:lnTo>
                <a:lnTo>
                  <a:pt x="367" y="1668"/>
                </a:lnTo>
                <a:lnTo>
                  <a:pt x="489" y="1750"/>
                </a:lnTo>
                <a:lnTo>
                  <a:pt x="611" y="1831"/>
                </a:lnTo>
                <a:lnTo>
                  <a:pt x="774" y="1872"/>
                </a:lnTo>
                <a:lnTo>
                  <a:pt x="1099" y="1872"/>
                </a:lnTo>
                <a:lnTo>
                  <a:pt x="1221" y="1831"/>
                </a:lnTo>
                <a:lnTo>
                  <a:pt x="1384" y="1750"/>
                </a:lnTo>
                <a:lnTo>
                  <a:pt x="1506" y="1668"/>
                </a:lnTo>
                <a:lnTo>
                  <a:pt x="1628" y="1587"/>
                </a:lnTo>
                <a:lnTo>
                  <a:pt x="1750" y="1465"/>
                </a:lnTo>
                <a:lnTo>
                  <a:pt x="1831" y="1302"/>
                </a:lnTo>
                <a:lnTo>
                  <a:pt x="1872" y="1140"/>
                </a:lnTo>
                <a:lnTo>
                  <a:pt x="1872" y="936"/>
                </a:lnTo>
                <a:lnTo>
                  <a:pt x="1831" y="774"/>
                </a:lnTo>
                <a:lnTo>
                  <a:pt x="1791" y="611"/>
                </a:lnTo>
                <a:lnTo>
                  <a:pt x="1750" y="489"/>
                </a:lnTo>
                <a:lnTo>
                  <a:pt x="1628" y="367"/>
                </a:lnTo>
                <a:lnTo>
                  <a:pt x="1547" y="245"/>
                </a:lnTo>
                <a:lnTo>
                  <a:pt x="126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14"/>
          <p:cNvSpPr/>
          <p:nvPr/>
        </p:nvSpPr>
        <p:spPr>
          <a:xfrm flipH="1">
            <a:off x="4718006" y="4512059"/>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14"/>
          <p:cNvSpPr/>
          <p:nvPr/>
        </p:nvSpPr>
        <p:spPr>
          <a:xfrm flipH="1">
            <a:off x="2839281" y="574821"/>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2" name="Google Shape;472;p14"/>
          <p:cNvGrpSpPr/>
          <p:nvPr/>
        </p:nvGrpSpPr>
        <p:grpSpPr>
          <a:xfrm flipH="1">
            <a:off x="7949360" y="2354292"/>
            <a:ext cx="474643" cy="299712"/>
            <a:chOff x="7729218" y="1694205"/>
            <a:chExt cx="474643" cy="299712"/>
          </a:xfrm>
        </p:grpSpPr>
        <p:sp>
          <p:nvSpPr>
            <p:cNvPr id="473" name="Google Shape;473;p14"/>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14"/>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5" name="Google Shape;475;p14"/>
          <p:cNvSpPr/>
          <p:nvPr/>
        </p:nvSpPr>
        <p:spPr>
          <a:xfrm flipH="1">
            <a:off x="6557226" y="433171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14"/>
          <p:cNvSpPr/>
          <p:nvPr/>
        </p:nvSpPr>
        <p:spPr>
          <a:xfrm flipH="1">
            <a:off x="2948126" y="44706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14"/>
          <p:cNvSpPr/>
          <p:nvPr/>
        </p:nvSpPr>
        <p:spPr>
          <a:xfrm flipH="1">
            <a:off x="4126888" y="62999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ext ">
  <p:cSld name="ONE_COLUMN_TEXT_1">
    <p:spTree>
      <p:nvGrpSpPr>
        <p:cNvPr id="1" name="Shape 478"/>
        <p:cNvGrpSpPr/>
        <p:nvPr/>
      </p:nvGrpSpPr>
      <p:grpSpPr>
        <a:xfrm>
          <a:off x="0" y="0"/>
          <a:ext cx="0" cy="0"/>
          <a:chOff x="0" y="0"/>
          <a:chExt cx="0" cy="0"/>
        </a:xfrm>
      </p:grpSpPr>
      <p:sp>
        <p:nvSpPr>
          <p:cNvPr id="479" name="Google Shape;479;p15"/>
          <p:cNvSpPr txBox="1">
            <a:spLocks noGrp="1"/>
          </p:cNvSpPr>
          <p:nvPr>
            <p:ph type="title"/>
          </p:nvPr>
        </p:nvSpPr>
        <p:spPr>
          <a:xfrm>
            <a:off x="1991650" y="1223250"/>
            <a:ext cx="5183700" cy="1729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400"/>
              <a:buNone/>
              <a:defRPr sz="10000">
                <a:solidFill>
                  <a:schemeClr val="lt1"/>
                </a:solidFill>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480" name="Google Shape;480;p15"/>
          <p:cNvSpPr txBox="1">
            <a:spLocks noGrp="1"/>
          </p:cNvSpPr>
          <p:nvPr>
            <p:ph type="subTitle" idx="1"/>
          </p:nvPr>
        </p:nvSpPr>
        <p:spPr>
          <a:xfrm>
            <a:off x="2009650" y="3187900"/>
            <a:ext cx="5147700" cy="649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481" name="Google Shape;481;p15"/>
          <p:cNvSpPr/>
          <p:nvPr/>
        </p:nvSpPr>
        <p:spPr>
          <a:xfrm>
            <a:off x="-1108350" y="4178737"/>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15"/>
          <p:cNvSpPr/>
          <p:nvPr/>
        </p:nvSpPr>
        <p:spPr>
          <a:xfrm>
            <a:off x="7464025" y="-1156875"/>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83" name="Google Shape;483;p15"/>
          <p:cNvGrpSpPr/>
          <p:nvPr/>
        </p:nvGrpSpPr>
        <p:grpSpPr>
          <a:xfrm>
            <a:off x="7371481" y="1494790"/>
            <a:ext cx="307124" cy="305294"/>
            <a:chOff x="1026043" y="1162815"/>
            <a:chExt cx="307124" cy="305294"/>
          </a:xfrm>
        </p:grpSpPr>
        <p:sp>
          <p:nvSpPr>
            <p:cNvPr id="484" name="Google Shape;484;p15"/>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15"/>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15"/>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15"/>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15"/>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15"/>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15"/>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15"/>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2" name="Google Shape;492;p15"/>
          <p:cNvGrpSpPr/>
          <p:nvPr/>
        </p:nvGrpSpPr>
        <p:grpSpPr>
          <a:xfrm>
            <a:off x="4025218" y="4363642"/>
            <a:ext cx="474643" cy="299712"/>
            <a:chOff x="7729218" y="1694205"/>
            <a:chExt cx="474643" cy="299712"/>
          </a:xfrm>
        </p:grpSpPr>
        <p:sp>
          <p:nvSpPr>
            <p:cNvPr id="493" name="Google Shape;493;p15"/>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15"/>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5" name="Google Shape;495;p15"/>
          <p:cNvSpPr/>
          <p:nvPr/>
        </p:nvSpPr>
        <p:spPr>
          <a:xfrm>
            <a:off x="833397" y="3727134"/>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6" name="Google Shape;496;p15"/>
          <p:cNvGrpSpPr/>
          <p:nvPr/>
        </p:nvGrpSpPr>
        <p:grpSpPr>
          <a:xfrm rot="10800000">
            <a:off x="7371465" y="3831622"/>
            <a:ext cx="2299701" cy="1685267"/>
            <a:chOff x="238125" y="896375"/>
            <a:chExt cx="635575" cy="465775"/>
          </a:xfrm>
        </p:grpSpPr>
        <p:sp>
          <p:nvSpPr>
            <p:cNvPr id="497" name="Google Shape;497;p15"/>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15"/>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15"/>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15"/>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15"/>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2" name="Google Shape;502;p15"/>
          <p:cNvGrpSpPr/>
          <p:nvPr/>
        </p:nvGrpSpPr>
        <p:grpSpPr>
          <a:xfrm rot="-1707809" flipH="1">
            <a:off x="-612370" y="-270768"/>
            <a:ext cx="1340703" cy="1721669"/>
            <a:chOff x="2659350" y="1746500"/>
            <a:chExt cx="379350" cy="487125"/>
          </a:xfrm>
        </p:grpSpPr>
        <p:sp>
          <p:nvSpPr>
            <p:cNvPr id="503" name="Google Shape;503;p15"/>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15"/>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5"/>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6" name="Google Shape;506;p15"/>
          <p:cNvGrpSpPr/>
          <p:nvPr/>
        </p:nvGrpSpPr>
        <p:grpSpPr>
          <a:xfrm>
            <a:off x="1320893" y="1409142"/>
            <a:ext cx="474643" cy="299712"/>
            <a:chOff x="7729218" y="1694205"/>
            <a:chExt cx="474643" cy="299712"/>
          </a:xfrm>
        </p:grpSpPr>
        <p:sp>
          <p:nvSpPr>
            <p:cNvPr id="507" name="Google Shape;507;p15"/>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15"/>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09" name="Google Shape;509;p15"/>
          <p:cNvSpPr/>
          <p:nvPr/>
        </p:nvSpPr>
        <p:spPr>
          <a:xfrm>
            <a:off x="567296" y="2845263"/>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15"/>
          <p:cNvSpPr/>
          <p:nvPr/>
        </p:nvSpPr>
        <p:spPr>
          <a:xfrm>
            <a:off x="6054153" y="46633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15"/>
          <p:cNvSpPr/>
          <p:nvPr/>
        </p:nvSpPr>
        <p:spPr>
          <a:xfrm>
            <a:off x="7371487" y="436364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15"/>
          <p:cNvSpPr/>
          <p:nvPr/>
        </p:nvSpPr>
        <p:spPr>
          <a:xfrm>
            <a:off x="8659703" y="18000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15"/>
          <p:cNvSpPr/>
          <p:nvPr/>
        </p:nvSpPr>
        <p:spPr>
          <a:xfrm>
            <a:off x="6814003" y="5443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15"/>
          <p:cNvSpPr/>
          <p:nvPr/>
        </p:nvSpPr>
        <p:spPr>
          <a:xfrm>
            <a:off x="1648337" y="29179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15"/>
          <p:cNvSpPr/>
          <p:nvPr/>
        </p:nvSpPr>
        <p:spPr>
          <a:xfrm>
            <a:off x="5461497" y="571609"/>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15"/>
          <p:cNvSpPr/>
          <p:nvPr/>
        </p:nvSpPr>
        <p:spPr>
          <a:xfrm>
            <a:off x="7824747" y="3306409"/>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15"/>
          <p:cNvSpPr/>
          <p:nvPr/>
        </p:nvSpPr>
        <p:spPr>
          <a:xfrm>
            <a:off x="3053403" y="680485"/>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ext 1">
  <p:cSld name="ONE_COLUMN_TEXT_2">
    <p:spTree>
      <p:nvGrpSpPr>
        <p:cNvPr id="1" name="Shape 518"/>
        <p:cNvGrpSpPr/>
        <p:nvPr/>
      </p:nvGrpSpPr>
      <p:grpSpPr>
        <a:xfrm>
          <a:off x="0" y="0"/>
          <a:ext cx="0" cy="0"/>
          <a:chOff x="0" y="0"/>
          <a:chExt cx="0" cy="0"/>
        </a:xfrm>
      </p:grpSpPr>
      <p:sp>
        <p:nvSpPr>
          <p:cNvPr id="519" name="Google Shape;519;p1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520" name="Google Shape;520;p16"/>
          <p:cNvSpPr txBox="1">
            <a:spLocks noGrp="1"/>
          </p:cNvSpPr>
          <p:nvPr>
            <p:ph type="body" idx="1"/>
          </p:nvPr>
        </p:nvSpPr>
        <p:spPr>
          <a:xfrm>
            <a:off x="720000" y="1215750"/>
            <a:ext cx="6317100" cy="657000"/>
          </a:xfrm>
          <a:prstGeom prst="rect">
            <a:avLst/>
          </a:prstGeom>
        </p:spPr>
        <p:txBody>
          <a:bodyPr spcFirstLastPara="1" wrap="square" lIns="91425" tIns="91425" rIns="91425" bIns="91425" anchor="t" anchorCtr="0">
            <a:noAutofit/>
          </a:bodyPr>
          <a:lstStyle>
            <a:lvl1pPr marL="457200" lvl="0" indent="-317500" rtl="0">
              <a:lnSpc>
                <a:spcPct val="100000"/>
              </a:lnSpc>
              <a:spcBef>
                <a:spcPts val="0"/>
              </a:spcBef>
              <a:spcAft>
                <a:spcPts val="0"/>
              </a:spcAft>
              <a:buSzPts val="1400"/>
              <a:buFont typeface="Arial"/>
              <a:buChar char="●"/>
              <a:defRPr/>
            </a:lvl1pPr>
            <a:lvl2pPr marL="914400" lvl="1" indent="-317500" rtl="0">
              <a:lnSpc>
                <a:spcPct val="115000"/>
              </a:lnSpc>
              <a:spcBef>
                <a:spcPts val="1600"/>
              </a:spcBef>
              <a:spcAft>
                <a:spcPts val="0"/>
              </a:spcAft>
              <a:buSzPts val="1400"/>
              <a:buFont typeface="Arial"/>
              <a:buChar char="○"/>
              <a:defRPr>
                <a:solidFill>
                  <a:srgbClr val="434343"/>
                </a:solidFill>
              </a:defRPr>
            </a:lvl2pPr>
            <a:lvl3pPr marL="1371600" lvl="2" indent="-317500" rtl="0">
              <a:lnSpc>
                <a:spcPct val="115000"/>
              </a:lnSpc>
              <a:spcBef>
                <a:spcPts val="1600"/>
              </a:spcBef>
              <a:spcAft>
                <a:spcPts val="0"/>
              </a:spcAft>
              <a:buSzPts val="1400"/>
              <a:buFont typeface="Arial"/>
              <a:buChar char="■"/>
              <a:defRPr>
                <a:solidFill>
                  <a:srgbClr val="434343"/>
                </a:solidFill>
              </a:defRPr>
            </a:lvl3pPr>
            <a:lvl4pPr marL="1828800" lvl="3" indent="-317500" rtl="0">
              <a:lnSpc>
                <a:spcPct val="115000"/>
              </a:lnSpc>
              <a:spcBef>
                <a:spcPts val="1600"/>
              </a:spcBef>
              <a:spcAft>
                <a:spcPts val="0"/>
              </a:spcAft>
              <a:buSzPts val="1400"/>
              <a:buFont typeface="Arial"/>
              <a:buChar char="●"/>
              <a:defRPr>
                <a:solidFill>
                  <a:srgbClr val="434343"/>
                </a:solidFill>
              </a:defRPr>
            </a:lvl4pPr>
            <a:lvl5pPr marL="2286000" lvl="4" indent="-317500" rtl="0">
              <a:lnSpc>
                <a:spcPct val="115000"/>
              </a:lnSpc>
              <a:spcBef>
                <a:spcPts val="1600"/>
              </a:spcBef>
              <a:spcAft>
                <a:spcPts val="0"/>
              </a:spcAft>
              <a:buSzPts val="1400"/>
              <a:buFont typeface="Arial"/>
              <a:buChar char="○"/>
              <a:defRPr>
                <a:solidFill>
                  <a:srgbClr val="434343"/>
                </a:solidFill>
              </a:defRPr>
            </a:lvl5pPr>
            <a:lvl6pPr marL="2743200" lvl="5" indent="-317500" rtl="0">
              <a:lnSpc>
                <a:spcPct val="115000"/>
              </a:lnSpc>
              <a:spcBef>
                <a:spcPts val="1600"/>
              </a:spcBef>
              <a:spcAft>
                <a:spcPts val="0"/>
              </a:spcAft>
              <a:buSzPts val="1400"/>
              <a:buFont typeface="Arial"/>
              <a:buChar char="■"/>
              <a:defRPr>
                <a:solidFill>
                  <a:srgbClr val="434343"/>
                </a:solidFill>
              </a:defRPr>
            </a:lvl6pPr>
            <a:lvl7pPr marL="3200400" lvl="6" indent="-317500" rtl="0">
              <a:lnSpc>
                <a:spcPct val="115000"/>
              </a:lnSpc>
              <a:spcBef>
                <a:spcPts val="1600"/>
              </a:spcBef>
              <a:spcAft>
                <a:spcPts val="0"/>
              </a:spcAft>
              <a:buSzPts val="1400"/>
              <a:buFont typeface="Arial"/>
              <a:buChar char="●"/>
              <a:defRPr>
                <a:solidFill>
                  <a:srgbClr val="434343"/>
                </a:solidFill>
              </a:defRPr>
            </a:lvl7pPr>
            <a:lvl8pPr marL="3657600" lvl="7" indent="-317500" rtl="0">
              <a:lnSpc>
                <a:spcPct val="115000"/>
              </a:lnSpc>
              <a:spcBef>
                <a:spcPts val="1600"/>
              </a:spcBef>
              <a:spcAft>
                <a:spcPts val="0"/>
              </a:spcAft>
              <a:buSzPts val="1400"/>
              <a:buFont typeface="Arial"/>
              <a:buChar char="○"/>
              <a:defRPr>
                <a:solidFill>
                  <a:srgbClr val="434343"/>
                </a:solidFill>
              </a:defRPr>
            </a:lvl8pPr>
            <a:lvl9pPr marL="4114800" lvl="8" indent="-317500" rtl="0">
              <a:lnSpc>
                <a:spcPct val="115000"/>
              </a:lnSpc>
              <a:spcBef>
                <a:spcPts val="1600"/>
              </a:spcBef>
              <a:spcAft>
                <a:spcPts val="1600"/>
              </a:spcAft>
              <a:buSzPts val="1400"/>
              <a:buFont typeface="Arial"/>
              <a:buChar char="■"/>
              <a:defRPr>
                <a:solidFill>
                  <a:srgbClr val="434343"/>
                </a:solidFill>
              </a:defRPr>
            </a:lvl9pPr>
          </a:lstStyle>
          <a:p>
            <a:endParaRPr/>
          </a:p>
        </p:txBody>
      </p:sp>
      <p:sp>
        <p:nvSpPr>
          <p:cNvPr id="521" name="Google Shape;521;p16"/>
          <p:cNvSpPr/>
          <p:nvPr/>
        </p:nvSpPr>
        <p:spPr>
          <a:xfrm>
            <a:off x="-4215659" y="-1503776"/>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16"/>
          <p:cNvSpPr/>
          <p:nvPr/>
        </p:nvSpPr>
        <p:spPr>
          <a:xfrm>
            <a:off x="7283516" y="3395799"/>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16"/>
          <p:cNvSpPr/>
          <p:nvPr/>
        </p:nvSpPr>
        <p:spPr>
          <a:xfrm>
            <a:off x="2005792" y="55644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16"/>
          <p:cNvSpPr/>
          <p:nvPr/>
        </p:nvSpPr>
        <p:spPr>
          <a:xfrm>
            <a:off x="291289" y="3183026"/>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5" name="Google Shape;525;p16"/>
          <p:cNvGrpSpPr/>
          <p:nvPr/>
        </p:nvGrpSpPr>
        <p:grpSpPr>
          <a:xfrm rot="-5400000">
            <a:off x="-1004624" y="-1403142"/>
            <a:ext cx="1915490" cy="2459786"/>
            <a:chOff x="2659350" y="1746500"/>
            <a:chExt cx="379350" cy="487125"/>
          </a:xfrm>
        </p:grpSpPr>
        <p:sp>
          <p:nvSpPr>
            <p:cNvPr id="526" name="Google Shape;526;p16"/>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16"/>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16"/>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9" name="Google Shape;529;p16"/>
          <p:cNvSpPr/>
          <p:nvPr/>
        </p:nvSpPr>
        <p:spPr>
          <a:xfrm>
            <a:off x="3564896" y="466609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0" name="Google Shape;530;p16"/>
          <p:cNvGrpSpPr/>
          <p:nvPr/>
        </p:nvGrpSpPr>
        <p:grpSpPr>
          <a:xfrm>
            <a:off x="8424012" y="3504684"/>
            <a:ext cx="2408503" cy="2408503"/>
            <a:chOff x="7349044" y="3624409"/>
            <a:chExt cx="2408503" cy="2408503"/>
          </a:xfrm>
        </p:grpSpPr>
        <p:sp>
          <p:nvSpPr>
            <p:cNvPr id="531" name="Google Shape;531;p16"/>
            <p:cNvSpPr/>
            <p:nvPr/>
          </p:nvSpPr>
          <p:spPr>
            <a:xfrm rot="8100000" flipH="1">
              <a:off x="7661995" y="4016892"/>
              <a:ext cx="1782600" cy="1623537"/>
            </a:xfrm>
            <a:custGeom>
              <a:avLst/>
              <a:gdLst/>
              <a:ahLst/>
              <a:cxnLst/>
              <a:rect l="l" t="t" r="r" b="b"/>
              <a:pathLst>
                <a:path w="19160" h="17451" extrusionOk="0">
                  <a:moveTo>
                    <a:pt x="9682" y="0"/>
                  </a:moveTo>
                  <a:lnTo>
                    <a:pt x="9600" y="41"/>
                  </a:lnTo>
                  <a:lnTo>
                    <a:pt x="9560" y="82"/>
                  </a:lnTo>
                  <a:lnTo>
                    <a:pt x="7892" y="1668"/>
                  </a:lnTo>
                  <a:lnTo>
                    <a:pt x="6306" y="3295"/>
                  </a:lnTo>
                  <a:lnTo>
                    <a:pt x="5533" y="4109"/>
                  </a:lnTo>
                  <a:lnTo>
                    <a:pt x="4760" y="4963"/>
                  </a:lnTo>
                  <a:lnTo>
                    <a:pt x="4028" y="5858"/>
                  </a:lnTo>
                  <a:lnTo>
                    <a:pt x="3336" y="6753"/>
                  </a:lnTo>
                  <a:lnTo>
                    <a:pt x="2686" y="7688"/>
                  </a:lnTo>
                  <a:lnTo>
                    <a:pt x="2075" y="8624"/>
                  </a:lnTo>
                  <a:lnTo>
                    <a:pt x="1506" y="9600"/>
                  </a:lnTo>
                  <a:lnTo>
                    <a:pt x="1018" y="10617"/>
                  </a:lnTo>
                  <a:lnTo>
                    <a:pt x="611" y="11552"/>
                  </a:lnTo>
                  <a:lnTo>
                    <a:pt x="448" y="12000"/>
                  </a:lnTo>
                  <a:lnTo>
                    <a:pt x="286" y="12488"/>
                  </a:lnTo>
                  <a:lnTo>
                    <a:pt x="164" y="12976"/>
                  </a:lnTo>
                  <a:lnTo>
                    <a:pt x="42" y="13464"/>
                  </a:lnTo>
                  <a:lnTo>
                    <a:pt x="1" y="13993"/>
                  </a:lnTo>
                  <a:lnTo>
                    <a:pt x="1" y="14481"/>
                  </a:lnTo>
                  <a:lnTo>
                    <a:pt x="42" y="14969"/>
                  </a:lnTo>
                  <a:lnTo>
                    <a:pt x="123" y="15417"/>
                  </a:lnTo>
                  <a:lnTo>
                    <a:pt x="286" y="15823"/>
                  </a:lnTo>
                  <a:lnTo>
                    <a:pt x="489" y="16230"/>
                  </a:lnTo>
                  <a:lnTo>
                    <a:pt x="733" y="16556"/>
                  </a:lnTo>
                  <a:lnTo>
                    <a:pt x="1059" y="16881"/>
                  </a:lnTo>
                  <a:lnTo>
                    <a:pt x="1465" y="17125"/>
                  </a:lnTo>
                  <a:lnTo>
                    <a:pt x="1913" y="17288"/>
                  </a:lnTo>
                  <a:lnTo>
                    <a:pt x="2441" y="17410"/>
                  </a:lnTo>
                  <a:lnTo>
                    <a:pt x="2930" y="17450"/>
                  </a:lnTo>
                  <a:lnTo>
                    <a:pt x="3458" y="17369"/>
                  </a:lnTo>
                  <a:lnTo>
                    <a:pt x="3987" y="17288"/>
                  </a:lnTo>
                  <a:lnTo>
                    <a:pt x="4516" y="17125"/>
                  </a:lnTo>
                  <a:lnTo>
                    <a:pt x="5004" y="16922"/>
                  </a:lnTo>
                  <a:lnTo>
                    <a:pt x="5492" y="16678"/>
                  </a:lnTo>
                  <a:lnTo>
                    <a:pt x="5940" y="16434"/>
                  </a:lnTo>
                  <a:lnTo>
                    <a:pt x="7038" y="15783"/>
                  </a:lnTo>
                  <a:lnTo>
                    <a:pt x="7567" y="15498"/>
                  </a:lnTo>
                  <a:lnTo>
                    <a:pt x="8136" y="15213"/>
                  </a:lnTo>
                  <a:lnTo>
                    <a:pt x="8665" y="15051"/>
                  </a:lnTo>
                  <a:lnTo>
                    <a:pt x="9194" y="14888"/>
                  </a:lnTo>
                  <a:lnTo>
                    <a:pt x="10251" y="14644"/>
                  </a:lnTo>
                  <a:lnTo>
                    <a:pt x="11350" y="14481"/>
                  </a:lnTo>
                  <a:lnTo>
                    <a:pt x="12448" y="14278"/>
                  </a:lnTo>
                  <a:lnTo>
                    <a:pt x="13017" y="14156"/>
                  </a:lnTo>
                  <a:lnTo>
                    <a:pt x="13546" y="13993"/>
                  </a:lnTo>
                  <a:lnTo>
                    <a:pt x="14075" y="13830"/>
                  </a:lnTo>
                  <a:lnTo>
                    <a:pt x="14563" y="13627"/>
                  </a:lnTo>
                  <a:lnTo>
                    <a:pt x="15092" y="13342"/>
                  </a:lnTo>
                  <a:lnTo>
                    <a:pt x="15580" y="13017"/>
                  </a:lnTo>
                  <a:lnTo>
                    <a:pt x="16027" y="12651"/>
                  </a:lnTo>
                  <a:lnTo>
                    <a:pt x="16434" y="12244"/>
                  </a:lnTo>
                  <a:lnTo>
                    <a:pt x="16800" y="11837"/>
                  </a:lnTo>
                  <a:lnTo>
                    <a:pt x="17126" y="11390"/>
                  </a:lnTo>
                  <a:lnTo>
                    <a:pt x="17410" y="10902"/>
                  </a:lnTo>
                  <a:lnTo>
                    <a:pt x="17695" y="10413"/>
                  </a:lnTo>
                  <a:lnTo>
                    <a:pt x="17939" y="9885"/>
                  </a:lnTo>
                  <a:lnTo>
                    <a:pt x="18142" y="9356"/>
                  </a:lnTo>
                  <a:lnTo>
                    <a:pt x="18305" y="8786"/>
                  </a:lnTo>
                  <a:lnTo>
                    <a:pt x="18509" y="8258"/>
                  </a:lnTo>
                  <a:lnTo>
                    <a:pt x="18753" y="7119"/>
                  </a:lnTo>
                  <a:lnTo>
                    <a:pt x="18956" y="6020"/>
                  </a:lnTo>
                  <a:lnTo>
                    <a:pt x="19159" y="4759"/>
                  </a:lnTo>
                  <a:lnTo>
                    <a:pt x="19159" y="4678"/>
                  </a:lnTo>
                  <a:lnTo>
                    <a:pt x="19119" y="4637"/>
                  </a:lnTo>
                  <a:lnTo>
                    <a:pt x="18997" y="4556"/>
                  </a:lnTo>
                  <a:lnTo>
                    <a:pt x="18875" y="4556"/>
                  </a:lnTo>
                  <a:lnTo>
                    <a:pt x="18834" y="4597"/>
                  </a:lnTo>
                  <a:lnTo>
                    <a:pt x="18793" y="4678"/>
                  </a:lnTo>
                  <a:lnTo>
                    <a:pt x="18631" y="5776"/>
                  </a:lnTo>
                  <a:lnTo>
                    <a:pt x="18427" y="6915"/>
                  </a:lnTo>
                  <a:lnTo>
                    <a:pt x="18183" y="8014"/>
                  </a:lnTo>
                  <a:lnTo>
                    <a:pt x="18020" y="8583"/>
                  </a:lnTo>
                  <a:lnTo>
                    <a:pt x="17858" y="9112"/>
                  </a:lnTo>
                  <a:lnTo>
                    <a:pt x="17654" y="9641"/>
                  </a:lnTo>
                  <a:lnTo>
                    <a:pt x="17410" y="10129"/>
                  </a:lnTo>
                  <a:lnTo>
                    <a:pt x="17166" y="10658"/>
                  </a:lnTo>
                  <a:lnTo>
                    <a:pt x="16882" y="11105"/>
                  </a:lnTo>
                  <a:lnTo>
                    <a:pt x="16556" y="11552"/>
                  </a:lnTo>
                  <a:lnTo>
                    <a:pt x="16190" y="12000"/>
                  </a:lnTo>
                  <a:lnTo>
                    <a:pt x="15743" y="12407"/>
                  </a:lnTo>
                  <a:lnTo>
                    <a:pt x="15295" y="12732"/>
                  </a:lnTo>
                  <a:lnTo>
                    <a:pt x="14848" y="13057"/>
                  </a:lnTo>
                  <a:lnTo>
                    <a:pt x="14400" y="13301"/>
                  </a:lnTo>
                  <a:lnTo>
                    <a:pt x="13912" y="13505"/>
                  </a:lnTo>
                  <a:lnTo>
                    <a:pt x="13383" y="13668"/>
                  </a:lnTo>
                  <a:lnTo>
                    <a:pt x="12895" y="13790"/>
                  </a:lnTo>
                  <a:lnTo>
                    <a:pt x="12366" y="13912"/>
                  </a:lnTo>
                  <a:lnTo>
                    <a:pt x="11309" y="14115"/>
                  </a:lnTo>
                  <a:lnTo>
                    <a:pt x="10251" y="14278"/>
                  </a:lnTo>
                  <a:lnTo>
                    <a:pt x="9194" y="14522"/>
                  </a:lnTo>
                  <a:lnTo>
                    <a:pt x="8665" y="14644"/>
                  </a:lnTo>
                  <a:lnTo>
                    <a:pt x="8177" y="14847"/>
                  </a:lnTo>
                  <a:lnTo>
                    <a:pt x="7689" y="15051"/>
                  </a:lnTo>
                  <a:lnTo>
                    <a:pt x="7201" y="15254"/>
                  </a:lnTo>
                  <a:lnTo>
                    <a:pt x="6224" y="15823"/>
                  </a:lnTo>
                  <a:lnTo>
                    <a:pt x="5248" y="16393"/>
                  </a:lnTo>
                  <a:lnTo>
                    <a:pt x="4760" y="16637"/>
                  </a:lnTo>
                  <a:lnTo>
                    <a:pt x="4231" y="16840"/>
                  </a:lnTo>
                  <a:lnTo>
                    <a:pt x="3702" y="16962"/>
                  </a:lnTo>
                  <a:lnTo>
                    <a:pt x="3133" y="17044"/>
                  </a:lnTo>
                  <a:lnTo>
                    <a:pt x="2645" y="17044"/>
                  </a:lnTo>
                  <a:lnTo>
                    <a:pt x="2157" y="16962"/>
                  </a:lnTo>
                  <a:lnTo>
                    <a:pt x="1913" y="16922"/>
                  </a:lnTo>
                  <a:lnTo>
                    <a:pt x="1709" y="16800"/>
                  </a:lnTo>
                  <a:lnTo>
                    <a:pt x="1465" y="16718"/>
                  </a:lnTo>
                  <a:lnTo>
                    <a:pt x="1262" y="16556"/>
                  </a:lnTo>
                  <a:lnTo>
                    <a:pt x="977" y="16271"/>
                  </a:lnTo>
                  <a:lnTo>
                    <a:pt x="692" y="15905"/>
                  </a:lnTo>
                  <a:lnTo>
                    <a:pt x="530" y="15498"/>
                  </a:lnTo>
                  <a:lnTo>
                    <a:pt x="408" y="15051"/>
                  </a:lnTo>
                  <a:lnTo>
                    <a:pt x="367" y="14603"/>
                  </a:lnTo>
                  <a:lnTo>
                    <a:pt x="367" y="14115"/>
                  </a:lnTo>
                  <a:lnTo>
                    <a:pt x="408" y="13668"/>
                  </a:lnTo>
                  <a:lnTo>
                    <a:pt x="489" y="13179"/>
                  </a:lnTo>
                  <a:lnTo>
                    <a:pt x="611" y="12732"/>
                  </a:lnTo>
                  <a:lnTo>
                    <a:pt x="733" y="12285"/>
                  </a:lnTo>
                  <a:lnTo>
                    <a:pt x="1059" y="11390"/>
                  </a:lnTo>
                  <a:lnTo>
                    <a:pt x="1506" y="10413"/>
                  </a:lnTo>
                  <a:lnTo>
                    <a:pt x="2035" y="9437"/>
                  </a:lnTo>
                  <a:lnTo>
                    <a:pt x="2604" y="8502"/>
                  </a:lnTo>
                  <a:lnTo>
                    <a:pt x="3174" y="7607"/>
                  </a:lnTo>
                  <a:lnTo>
                    <a:pt x="3824" y="6712"/>
                  </a:lnTo>
                  <a:lnTo>
                    <a:pt x="4516" y="5858"/>
                  </a:lnTo>
                  <a:lnTo>
                    <a:pt x="5207" y="5004"/>
                  </a:lnTo>
                  <a:lnTo>
                    <a:pt x="5940" y="4190"/>
                  </a:lnTo>
                  <a:lnTo>
                    <a:pt x="7485" y="2604"/>
                  </a:lnTo>
                  <a:lnTo>
                    <a:pt x="9031" y="1099"/>
                  </a:lnTo>
                  <a:lnTo>
                    <a:pt x="9804" y="326"/>
                  </a:lnTo>
                  <a:lnTo>
                    <a:pt x="9845" y="244"/>
                  </a:lnTo>
                  <a:lnTo>
                    <a:pt x="9845" y="204"/>
                  </a:lnTo>
                  <a:lnTo>
                    <a:pt x="9845" y="122"/>
                  </a:lnTo>
                  <a:lnTo>
                    <a:pt x="9804" y="82"/>
                  </a:lnTo>
                  <a:lnTo>
                    <a:pt x="9763" y="41"/>
                  </a:lnTo>
                  <a:lnTo>
                    <a:pt x="9682"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16"/>
            <p:cNvSpPr/>
            <p:nvPr/>
          </p:nvSpPr>
          <p:spPr>
            <a:xfrm rot="8100000" flipH="1">
              <a:off x="7872293" y="4243499"/>
              <a:ext cx="1634949" cy="1309454"/>
            </a:xfrm>
            <a:custGeom>
              <a:avLst/>
              <a:gdLst/>
              <a:ahLst/>
              <a:cxnLst/>
              <a:rect l="l" t="t" r="r" b="b"/>
              <a:pathLst>
                <a:path w="17573" h="14075" extrusionOk="0">
                  <a:moveTo>
                    <a:pt x="14481" y="0"/>
                  </a:moveTo>
                  <a:lnTo>
                    <a:pt x="14400" y="41"/>
                  </a:lnTo>
                  <a:lnTo>
                    <a:pt x="12447" y="1099"/>
                  </a:lnTo>
                  <a:lnTo>
                    <a:pt x="10576" y="2238"/>
                  </a:lnTo>
                  <a:lnTo>
                    <a:pt x="8705" y="3458"/>
                  </a:lnTo>
                  <a:lnTo>
                    <a:pt x="6916" y="4760"/>
                  </a:lnTo>
                  <a:lnTo>
                    <a:pt x="5207" y="6142"/>
                  </a:lnTo>
                  <a:lnTo>
                    <a:pt x="3539" y="7566"/>
                  </a:lnTo>
                  <a:lnTo>
                    <a:pt x="1872" y="9112"/>
                  </a:lnTo>
                  <a:lnTo>
                    <a:pt x="1139" y="9844"/>
                  </a:lnTo>
                  <a:lnTo>
                    <a:pt x="814" y="10251"/>
                  </a:lnTo>
                  <a:lnTo>
                    <a:pt x="489" y="10658"/>
                  </a:lnTo>
                  <a:lnTo>
                    <a:pt x="285" y="11024"/>
                  </a:lnTo>
                  <a:lnTo>
                    <a:pt x="123" y="11471"/>
                  </a:lnTo>
                  <a:lnTo>
                    <a:pt x="41" y="11919"/>
                  </a:lnTo>
                  <a:lnTo>
                    <a:pt x="1" y="12325"/>
                  </a:lnTo>
                  <a:lnTo>
                    <a:pt x="82" y="12773"/>
                  </a:lnTo>
                  <a:lnTo>
                    <a:pt x="123" y="12976"/>
                  </a:lnTo>
                  <a:lnTo>
                    <a:pt x="204" y="13179"/>
                  </a:lnTo>
                  <a:lnTo>
                    <a:pt x="326" y="13342"/>
                  </a:lnTo>
                  <a:lnTo>
                    <a:pt x="448" y="13505"/>
                  </a:lnTo>
                  <a:lnTo>
                    <a:pt x="611" y="13668"/>
                  </a:lnTo>
                  <a:lnTo>
                    <a:pt x="814" y="13830"/>
                  </a:lnTo>
                  <a:lnTo>
                    <a:pt x="1017" y="13912"/>
                  </a:lnTo>
                  <a:lnTo>
                    <a:pt x="1262" y="13993"/>
                  </a:lnTo>
                  <a:lnTo>
                    <a:pt x="1465" y="14034"/>
                  </a:lnTo>
                  <a:lnTo>
                    <a:pt x="1709" y="14074"/>
                  </a:lnTo>
                  <a:lnTo>
                    <a:pt x="2156" y="14034"/>
                  </a:lnTo>
                  <a:lnTo>
                    <a:pt x="2645" y="13952"/>
                  </a:lnTo>
                  <a:lnTo>
                    <a:pt x="3092" y="13790"/>
                  </a:lnTo>
                  <a:lnTo>
                    <a:pt x="3539" y="13627"/>
                  </a:lnTo>
                  <a:lnTo>
                    <a:pt x="4353" y="13220"/>
                  </a:lnTo>
                  <a:lnTo>
                    <a:pt x="6183" y="12407"/>
                  </a:lnTo>
                  <a:lnTo>
                    <a:pt x="7973" y="11512"/>
                  </a:lnTo>
                  <a:lnTo>
                    <a:pt x="9722" y="10576"/>
                  </a:lnTo>
                  <a:lnTo>
                    <a:pt x="10576" y="10088"/>
                  </a:lnTo>
                  <a:lnTo>
                    <a:pt x="11431" y="9559"/>
                  </a:lnTo>
                  <a:lnTo>
                    <a:pt x="12203" y="9031"/>
                  </a:lnTo>
                  <a:lnTo>
                    <a:pt x="12976" y="8461"/>
                  </a:lnTo>
                  <a:lnTo>
                    <a:pt x="13749" y="7851"/>
                  </a:lnTo>
                  <a:lnTo>
                    <a:pt x="14481" y="7241"/>
                  </a:lnTo>
                  <a:lnTo>
                    <a:pt x="15173" y="6549"/>
                  </a:lnTo>
                  <a:lnTo>
                    <a:pt x="15824" y="5858"/>
                  </a:lnTo>
                  <a:lnTo>
                    <a:pt x="16434" y="5126"/>
                  </a:lnTo>
                  <a:lnTo>
                    <a:pt x="17003" y="4353"/>
                  </a:lnTo>
                  <a:lnTo>
                    <a:pt x="17532" y="3539"/>
                  </a:lnTo>
                  <a:lnTo>
                    <a:pt x="17573" y="3458"/>
                  </a:lnTo>
                  <a:lnTo>
                    <a:pt x="17573" y="3417"/>
                  </a:lnTo>
                  <a:lnTo>
                    <a:pt x="17532" y="3336"/>
                  </a:lnTo>
                  <a:lnTo>
                    <a:pt x="17491" y="3295"/>
                  </a:lnTo>
                  <a:lnTo>
                    <a:pt x="17288" y="3295"/>
                  </a:lnTo>
                  <a:lnTo>
                    <a:pt x="17207" y="3377"/>
                  </a:lnTo>
                  <a:lnTo>
                    <a:pt x="16718" y="4149"/>
                  </a:lnTo>
                  <a:lnTo>
                    <a:pt x="16190" y="4882"/>
                  </a:lnTo>
                  <a:lnTo>
                    <a:pt x="15580" y="5573"/>
                  </a:lnTo>
                  <a:lnTo>
                    <a:pt x="14929" y="6265"/>
                  </a:lnTo>
                  <a:lnTo>
                    <a:pt x="14278" y="6915"/>
                  </a:lnTo>
                  <a:lnTo>
                    <a:pt x="13586" y="7525"/>
                  </a:lnTo>
                  <a:lnTo>
                    <a:pt x="12854" y="8095"/>
                  </a:lnTo>
                  <a:lnTo>
                    <a:pt x="12122" y="8624"/>
                  </a:lnTo>
                  <a:lnTo>
                    <a:pt x="11349" y="9153"/>
                  </a:lnTo>
                  <a:lnTo>
                    <a:pt x="10536" y="9641"/>
                  </a:lnTo>
                  <a:lnTo>
                    <a:pt x="9763" y="10129"/>
                  </a:lnTo>
                  <a:lnTo>
                    <a:pt x="8909" y="10617"/>
                  </a:lnTo>
                  <a:lnTo>
                    <a:pt x="7241" y="11471"/>
                  </a:lnTo>
                  <a:lnTo>
                    <a:pt x="5573" y="12285"/>
                  </a:lnTo>
                  <a:lnTo>
                    <a:pt x="3865" y="13057"/>
                  </a:lnTo>
                  <a:lnTo>
                    <a:pt x="2970" y="13464"/>
                  </a:lnTo>
                  <a:lnTo>
                    <a:pt x="2522" y="13586"/>
                  </a:lnTo>
                  <a:lnTo>
                    <a:pt x="2034" y="13668"/>
                  </a:lnTo>
                  <a:lnTo>
                    <a:pt x="1790" y="13708"/>
                  </a:lnTo>
                  <a:lnTo>
                    <a:pt x="1587" y="13668"/>
                  </a:lnTo>
                  <a:lnTo>
                    <a:pt x="1384" y="13627"/>
                  </a:lnTo>
                  <a:lnTo>
                    <a:pt x="1180" y="13546"/>
                  </a:lnTo>
                  <a:lnTo>
                    <a:pt x="977" y="13464"/>
                  </a:lnTo>
                  <a:lnTo>
                    <a:pt x="814" y="13342"/>
                  </a:lnTo>
                  <a:lnTo>
                    <a:pt x="651" y="13179"/>
                  </a:lnTo>
                  <a:lnTo>
                    <a:pt x="529" y="12976"/>
                  </a:lnTo>
                  <a:lnTo>
                    <a:pt x="448" y="12773"/>
                  </a:lnTo>
                  <a:lnTo>
                    <a:pt x="407" y="12529"/>
                  </a:lnTo>
                  <a:lnTo>
                    <a:pt x="367" y="12325"/>
                  </a:lnTo>
                  <a:lnTo>
                    <a:pt x="367" y="12122"/>
                  </a:lnTo>
                  <a:lnTo>
                    <a:pt x="448" y="11674"/>
                  </a:lnTo>
                  <a:lnTo>
                    <a:pt x="570" y="11268"/>
                  </a:lnTo>
                  <a:lnTo>
                    <a:pt x="855" y="10820"/>
                  </a:lnTo>
                  <a:lnTo>
                    <a:pt x="1139" y="10413"/>
                  </a:lnTo>
                  <a:lnTo>
                    <a:pt x="1506" y="10007"/>
                  </a:lnTo>
                  <a:lnTo>
                    <a:pt x="1872" y="9641"/>
                  </a:lnTo>
                  <a:lnTo>
                    <a:pt x="3377" y="8217"/>
                  </a:lnTo>
                  <a:lnTo>
                    <a:pt x="4963" y="6834"/>
                  </a:lnTo>
                  <a:lnTo>
                    <a:pt x="6590" y="5492"/>
                  </a:lnTo>
                  <a:lnTo>
                    <a:pt x="8298" y="4231"/>
                  </a:lnTo>
                  <a:lnTo>
                    <a:pt x="10048" y="3010"/>
                  </a:lnTo>
                  <a:lnTo>
                    <a:pt x="11837" y="1912"/>
                  </a:lnTo>
                  <a:lnTo>
                    <a:pt x="13668" y="855"/>
                  </a:lnTo>
                  <a:lnTo>
                    <a:pt x="14603" y="366"/>
                  </a:lnTo>
                  <a:lnTo>
                    <a:pt x="14644" y="285"/>
                  </a:lnTo>
                  <a:lnTo>
                    <a:pt x="14685" y="244"/>
                  </a:lnTo>
                  <a:lnTo>
                    <a:pt x="14685" y="163"/>
                  </a:lnTo>
                  <a:lnTo>
                    <a:pt x="14644" y="122"/>
                  </a:lnTo>
                  <a:lnTo>
                    <a:pt x="14603" y="41"/>
                  </a:lnTo>
                  <a:lnTo>
                    <a:pt x="14563"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16"/>
            <p:cNvSpPr/>
            <p:nvPr/>
          </p:nvSpPr>
          <p:spPr>
            <a:xfrm rot="8100000" flipH="1">
              <a:off x="8893413" y="4510443"/>
              <a:ext cx="673778" cy="582858"/>
            </a:xfrm>
            <a:custGeom>
              <a:avLst/>
              <a:gdLst/>
              <a:ahLst/>
              <a:cxnLst/>
              <a:rect l="l" t="t" r="r" b="b"/>
              <a:pathLst>
                <a:path w="7242" h="6265" extrusionOk="0">
                  <a:moveTo>
                    <a:pt x="6224" y="0"/>
                  </a:moveTo>
                  <a:lnTo>
                    <a:pt x="6143" y="41"/>
                  </a:lnTo>
                  <a:lnTo>
                    <a:pt x="3092" y="2319"/>
                  </a:lnTo>
                  <a:lnTo>
                    <a:pt x="1547" y="3498"/>
                  </a:lnTo>
                  <a:lnTo>
                    <a:pt x="896" y="3986"/>
                  </a:lnTo>
                  <a:lnTo>
                    <a:pt x="570" y="4271"/>
                  </a:lnTo>
                  <a:lnTo>
                    <a:pt x="326" y="4556"/>
                  </a:lnTo>
                  <a:lnTo>
                    <a:pt x="164" y="4800"/>
                  </a:lnTo>
                  <a:lnTo>
                    <a:pt x="42" y="5085"/>
                  </a:lnTo>
                  <a:lnTo>
                    <a:pt x="1" y="5410"/>
                  </a:lnTo>
                  <a:lnTo>
                    <a:pt x="82" y="5695"/>
                  </a:lnTo>
                  <a:lnTo>
                    <a:pt x="204" y="5980"/>
                  </a:lnTo>
                  <a:lnTo>
                    <a:pt x="326" y="6061"/>
                  </a:lnTo>
                  <a:lnTo>
                    <a:pt x="448" y="6142"/>
                  </a:lnTo>
                  <a:lnTo>
                    <a:pt x="570" y="6224"/>
                  </a:lnTo>
                  <a:lnTo>
                    <a:pt x="692" y="6264"/>
                  </a:lnTo>
                  <a:lnTo>
                    <a:pt x="977" y="6264"/>
                  </a:lnTo>
                  <a:lnTo>
                    <a:pt x="1181" y="6183"/>
                  </a:lnTo>
                  <a:lnTo>
                    <a:pt x="1343" y="6102"/>
                  </a:lnTo>
                  <a:lnTo>
                    <a:pt x="1709" y="5898"/>
                  </a:lnTo>
                  <a:lnTo>
                    <a:pt x="2482" y="5329"/>
                  </a:lnTo>
                  <a:lnTo>
                    <a:pt x="3987" y="4271"/>
                  </a:lnTo>
                  <a:lnTo>
                    <a:pt x="5614" y="2970"/>
                  </a:lnTo>
                  <a:lnTo>
                    <a:pt x="7160" y="1668"/>
                  </a:lnTo>
                  <a:lnTo>
                    <a:pt x="7241" y="1587"/>
                  </a:lnTo>
                  <a:lnTo>
                    <a:pt x="7241" y="1546"/>
                  </a:lnTo>
                  <a:lnTo>
                    <a:pt x="7201" y="1465"/>
                  </a:lnTo>
                  <a:lnTo>
                    <a:pt x="7160" y="1424"/>
                  </a:lnTo>
                  <a:lnTo>
                    <a:pt x="7038" y="1343"/>
                  </a:lnTo>
                  <a:lnTo>
                    <a:pt x="6997" y="1343"/>
                  </a:lnTo>
                  <a:lnTo>
                    <a:pt x="6916" y="1383"/>
                  </a:lnTo>
                  <a:lnTo>
                    <a:pt x="5655" y="2441"/>
                  </a:lnTo>
                  <a:lnTo>
                    <a:pt x="4394" y="3458"/>
                  </a:lnTo>
                  <a:lnTo>
                    <a:pt x="3092" y="4434"/>
                  </a:lnTo>
                  <a:lnTo>
                    <a:pt x="1750" y="5410"/>
                  </a:lnTo>
                  <a:lnTo>
                    <a:pt x="1465" y="5613"/>
                  </a:lnTo>
                  <a:lnTo>
                    <a:pt x="1140" y="5817"/>
                  </a:lnTo>
                  <a:lnTo>
                    <a:pt x="936" y="5858"/>
                  </a:lnTo>
                  <a:lnTo>
                    <a:pt x="774" y="5898"/>
                  </a:lnTo>
                  <a:lnTo>
                    <a:pt x="611" y="5858"/>
                  </a:lnTo>
                  <a:lnTo>
                    <a:pt x="489" y="5695"/>
                  </a:lnTo>
                  <a:lnTo>
                    <a:pt x="408" y="5573"/>
                  </a:lnTo>
                  <a:lnTo>
                    <a:pt x="367" y="5451"/>
                  </a:lnTo>
                  <a:lnTo>
                    <a:pt x="367" y="5288"/>
                  </a:lnTo>
                  <a:lnTo>
                    <a:pt x="408" y="5166"/>
                  </a:lnTo>
                  <a:lnTo>
                    <a:pt x="530" y="4881"/>
                  </a:lnTo>
                  <a:lnTo>
                    <a:pt x="733" y="4637"/>
                  </a:lnTo>
                  <a:lnTo>
                    <a:pt x="1018" y="4393"/>
                  </a:lnTo>
                  <a:lnTo>
                    <a:pt x="1303" y="4149"/>
                  </a:lnTo>
                  <a:lnTo>
                    <a:pt x="1913" y="3661"/>
                  </a:lnTo>
                  <a:lnTo>
                    <a:pt x="3255" y="2644"/>
                  </a:lnTo>
                  <a:lnTo>
                    <a:pt x="6346" y="366"/>
                  </a:lnTo>
                  <a:lnTo>
                    <a:pt x="6387" y="326"/>
                  </a:lnTo>
                  <a:lnTo>
                    <a:pt x="6428" y="244"/>
                  </a:lnTo>
                  <a:lnTo>
                    <a:pt x="6387" y="122"/>
                  </a:lnTo>
                  <a:lnTo>
                    <a:pt x="6346" y="41"/>
                  </a:lnTo>
                  <a:lnTo>
                    <a:pt x="6265" y="41"/>
                  </a:lnTo>
                  <a:lnTo>
                    <a:pt x="622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16"/>
            <p:cNvSpPr/>
            <p:nvPr/>
          </p:nvSpPr>
          <p:spPr>
            <a:xfrm rot="8100000" flipH="1">
              <a:off x="7985425" y="4705653"/>
              <a:ext cx="688850" cy="510943"/>
            </a:xfrm>
            <a:custGeom>
              <a:avLst/>
              <a:gdLst/>
              <a:ahLst/>
              <a:cxnLst/>
              <a:rect l="l" t="t" r="r" b="b"/>
              <a:pathLst>
                <a:path w="7404" h="5492" extrusionOk="0">
                  <a:moveTo>
                    <a:pt x="6712" y="366"/>
                  </a:moveTo>
                  <a:lnTo>
                    <a:pt x="6875" y="407"/>
                  </a:lnTo>
                  <a:lnTo>
                    <a:pt x="6956" y="488"/>
                  </a:lnTo>
                  <a:lnTo>
                    <a:pt x="6997" y="610"/>
                  </a:lnTo>
                  <a:lnTo>
                    <a:pt x="6997" y="773"/>
                  </a:lnTo>
                  <a:lnTo>
                    <a:pt x="6956" y="895"/>
                  </a:lnTo>
                  <a:lnTo>
                    <a:pt x="6875" y="1058"/>
                  </a:lnTo>
                  <a:lnTo>
                    <a:pt x="6712" y="1302"/>
                  </a:lnTo>
                  <a:lnTo>
                    <a:pt x="6509" y="1505"/>
                  </a:lnTo>
                  <a:lnTo>
                    <a:pt x="6305" y="1668"/>
                  </a:lnTo>
                  <a:lnTo>
                    <a:pt x="5817" y="1953"/>
                  </a:lnTo>
                  <a:lnTo>
                    <a:pt x="4760" y="2685"/>
                  </a:lnTo>
                  <a:lnTo>
                    <a:pt x="3458" y="3580"/>
                  </a:lnTo>
                  <a:lnTo>
                    <a:pt x="2116" y="4475"/>
                  </a:lnTo>
                  <a:lnTo>
                    <a:pt x="1546" y="4800"/>
                  </a:lnTo>
                  <a:lnTo>
                    <a:pt x="1262" y="4963"/>
                  </a:lnTo>
                  <a:lnTo>
                    <a:pt x="936" y="5044"/>
                  </a:lnTo>
                  <a:lnTo>
                    <a:pt x="733" y="5125"/>
                  </a:lnTo>
                  <a:lnTo>
                    <a:pt x="489" y="5125"/>
                  </a:lnTo>
                  <a:lnTo>
                    <a:pt x="407" y="5085"/>
                  </a:lnTo>
                  <a:lnTo>
                    <a:pt x="367" y="5003"/>
                  </a:lnTo>
                  <a:lnTo>
                    <a:pt x="367" y="4881"/>
                  </a:lnTo>
                  <a:lnTo>
                    <a:pt x="407" y="4759"/>
                  </a:lnTo>
                  <a:lnTo>
                    <a:pt x="489" y="4637"/>
                  </a:lnTo>
                  <a:lnTo>
                    <a:pt x="733" y="4434"/>
                  </a:lnTo>
                  <a:lnTo>
                    <a:pt x="1140" y="4027"/>
                  </a:lnTo>
                  <a:lnTo>
                    <a:pt x="1994" y="3254"/>
                  </a:lnTo>
                  <a:lnTo>
                    <a:pt x="2889" y="2482"/>
                  </a:lnTo>
                  <a:lnTo>
                    <a:pt x="3824" y="1790"/>
                  </a:lnTo>
                  <a:lnTo>
                    <a:pt x="4719" y="1180"/>
                  </a:lnTo>
                  <a:lnTo>
                    <a:pt x="5167" y="854"/>
                  </a:lnTo>
                  <a:lnTo>
                    <a:pt x="5655" y="610"/>
                  </a:lnTo>
                  <a:lnTo>
                    <a:pt x="5899" y="488"/>
                  </a:lnTo>
                  <a:lnTo>
                    <a:pt x="6183" y="407"/>
                  </a:lnTo>
                  <a:lnTo>
                    <a:pt x="6427" y="366"/>
                  </a:lnTo>
                  <a:close/>
                  <a:moveTo>
                    <a:pt x="6265" y="0"/>
                  </a:moveTo>
                  <a:lnTo>
                    <a:pt x="5980" y="82"/>
                  </a:lnTo>
                  <a:lnTo>
                    <a:pt x="5533" y="244"/>
                  </a:lnTo>
                  <a:lnTo>
                    <a:pt x="5126" y="488"/>
                  </a:lnTo>
                  <a:lnTo>
                    <a:pt x="4312" y="1017"/>
                  </a:lnTo>
                  <a:lnTo>
                    <a:pt x="3092" y="1871"/>
                  </a:lnTo>
                  <a:lnTo>
                    <a:pt x="1912" y="2807"/>
                  </a:lnTo>
                  <a:lnTo>
                    <a:pt x="814" y="3824"/>
                  </a:lnTo>
                  <a:lnTo>
                    <a:pt x="570" y="4027"/>
                  </a:lnTo>
                  <a:lnTo>
                    <a:pt x="285" y="4312"/>
                  </a:lnTo>
                  <a:lnTo>
                    <a:pt x="82" y="4597"/>
                  </a:lnTo>
                  <a:lnTo>
                    <a:pt x="1" y="4719"/>
                  </a:lnTo>
                  <a:lnTo>
                    <a:pt x="1" y="4881"/>
                  </a:lnTo>
                  <a:lnTo>
                    <a:pt x="1" y="5085"/>
                  </a:lnTo>
                  <a:lnTo>
                    <a:pt x="41" y="5207"/>
                  </a:lnTo>
                  <a:lnTo>
                    <a:pt x="123" y="5329"/>
                  </a:lnTo>
                  <a:lnTo>
                    <a:pt x="204" y="5410"/>
                  </a:lnTo>
                  <a:lnTo>
                    <a:pt x="285" y="5451"/>
                  </a:lnTo>
                  <a:lnTo>
                    <a:pt x="407" y="5492"/>
                  </a:lnTo>
                  <a:lnTo>
                    <a:pt x="692" y="5492"/>
                  </a:lnTo>
                  <a:lnTo>
                    <a:pt x="1018" y="5410"/>
                  </a:lnTo>
                  <a:lnTo>
                    <a:pt x="1302" y="5329"/>
                  </a:lnTo>
                  <a:lnTo>
                    <a:pt x="1790" y="5085"/>
                  </a:lnTo>
                  <a:lnTo>
                    <a:pt x="2523" y="4678"/>
                  </a:lnTo>
                  <a:lnTo>
                    <a:pt x="3214" y="4190"/>
                  </a:lnTo>
                  <a:lnTo>
                    <a:pt x="4597" y="3254"/>
                  </a:lnTo>
                  <a:lnTo>
                    <a:pt x="5858" y="2400"/>
                  </a:lnTo>
                  <a:lnTo>
                    <a:pt x="6387" y="2034"/>
                  </a:lnTo>
                  <a:lnTo>
                    <a:pt x="6672" y="1831"/>
                  </a:lnTo>
                  <a:lnTo>
                    <a:pt x="6916" y="1627"/>
                  </a:lnTo>
                  <a:lnTo>
                    <a:pt x="7038" y="1505"/>
                  </a:lnTo>
                  <a:lnTo>
                    <a:pt x="7160" y="1343"/>
                  </a:lnTo>
                  <a:lnTo>
                    <a:pt x="7282" y="1139"/>
                  </a:lnTo>
                  <a:lnTo>
                    <a:pt x="7363" y="936"/>
                  </a:lnTo>
                  <a:lnTo>
                    <a:pt x="7404" y="732"/>
                  </a:lnTo>
                  <a:lnTo>
                    <a:pt x="7404" y="529"/>
                  </a:lnTo>
                  <a:lnTo>
                    <a:pt x="7322" y="366"/>
                  </a:lnTo>
                  <a:lnTo>
                    <a:pt x="7200" y="204"/>
                  </a:lnTo>
                  <a:lnTo>
                    <a:pt x="7078" y="82"/>
                  </a:lnTo>
                  <a:lnTo>
                    <a:pt x="6956" y="41"/>
                  </a:lnTo>
                  <a:lnTo>
                    <a:pt x="679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5" name="Google Shape;535;p16"/>
          <p:cNvGrpSpPr/>
          <p:nvPr/>
        </p:nvGrpSpPr>
        <p:grpSpPr>
          <a:xfrm>
            <a:off x="8493386" y="578727"/>
            <a:ext cx="307124" cy="305294"/>
            <a:chOff x="1026043" y="1162815"/>
            <a:chExt cx="307124" cy="305294"/>
          </a:xfrm>
        </p:grpSpPr>
        <p:sp>
          <p:nvSpPr>
            <p:cNvPr id="536" name="Google Shape;536;p16"/>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16"/>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16"/>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16"/>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16"/>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16"/>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16"/>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16"/>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4" name="Google Shape;544;p16"/>
          <p:cNvGrpSpPr/>
          <p:nvPr/>
        </p:nvGrpSpPr>
        <p:grpSpPr>
          <a:xfrm>
            <a:off x="443966" y="4447400"/>
            <a:ext cx="309000" cy="305294"/>
            <a:chOff x="8360310" y="1124637"/>
            <a:chExt cx="309000" cy="305294"/>
          </a:xfrm>
        </p:grpSpPr>
        <p:sp>
          <p:nvSpPr>
            <p:cNvPr id="545" name="Google Shape;545;p16"/>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16"/>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16"/>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16"/>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16"/>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16"/>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16"/>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16"/>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53" name="Google Shape;553;p16"/>
          <p:cNvSpPr/>
          <p:nvPr/>
        </p:nvSpPr>
        <p:spPr>
          <a:xfrm>
            <a:off x="8621291" y="2702960"/>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554"/>
        <p:cNvGrpSpPr/>
        <p:nvPr/>
      </p:nvGrpSpPr>
      <p:grpSpPr>
        <a:xfrm>
          <a:off x="0" y="0"/>
          <a:ext cx="0" cy="0"/>
          <a:chOff x="0" y="0"/>
          <a:chExt cx="0" cy="0"/>
        </a:xfrm>
      </p:grpSpPr>
      <p:sp>
        <p:nvSpPr>
          <p:cNvPr id="555" name="Google Shape;555;p17"/>
          <p:cNvSpPr/>
          <p:nvPr/>
        </p:nvSpPr>
        <p:spPr>
          <a:xfrm flipH="1">
            <a:off x="6640724" y="-468227"/>
            <a:ext cx="4382968" cy="2519262"/>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17"/>
          <p:cNvSpPr txBox="1">
            <a:spLocks noGrp="1"/>
          </p:cNvSpPr>
          <p:nvPr>
            <p:ph type="title"/>
          </p:nvPr>
        </p:nvSpPr>
        <p:spPr>
          <a:xfrm>
            <a:off x="4477750" y="1763625"/>
            <a:ext cx="3827400" cy="19155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600"/>
              <a:buNone/>
              <a:defRPr sz="5300"/>
            </a:lvl1pPr>
            <a:lvl2pPr lvl="1" algn="r" rtl="0">
              <a:spcBef>
                <a:spcPts val="0"/>
              </a:spcBef>
              <a:spcAft>
                <a:spcPts val="0"/>
              </a:spcAft>
              <a:buSzPts val="3600"/>
              <a:buNone/>
              <a:defRPr sz="3600"/>
            </a:lvl2pPr>
            <a:lvl3pPr lvl="2" algn="r" rtl="0">
              <a:spcBef>
                <a:spcPts val="0"/>
              </a:spcBef>
              <a:spcAft>
                <a:spcPts val="0"/>
              </a:spcAft>
              <a:buSzPts val="3600"/>
              <a:buNone/>
              <a:defRPr sz="3600"/>
            </a:lvl3pPr>
            <a:lvl4pPr lvl="3" algn="r" rtl="0">
              <a:spcBef>
                <a:spcPts val="0"/>
              </a:spcBef>
              <a:spcAft>
                <a:spcPts val="0"/>
              </a:spcAft>
              <a:buSzPts val="3600"/>
              <a:buNone/>
              <a:defRPr sz="3600"/>
            </a:lvl4pPr>
            <a:lvl5pPr lvl="4" algn="r" rtl="0">
              <a:spcBef>
                <a:spcPts val="0"/>
              </a:spcBef>
              <a:spcAft>
                <a:spcPts val="0"/>
              </a:spcAft>
              <a:buSzPts val="3600"/>
              <a:buNone/>
              <a:defRPr sz="3600"/>
            </a:lvl5pPr>
            <a:lvl6pPr lvl="5" algn="r" rtl="0">
              <a:spcBef>
                <a:spcPts val="0"/>
              </a:spcBef>
              <a:spcAft>
                <a:spcPts val="0"/>
              </a:spcAft>
              <a:buSzPts val="3600"/>
              <a:buNone/>
              <a:defRPr sz="3600"/>
            </a:lvl6pPr>
            <a:lvl7pPr lvl="6" algn="r" rtl="0">
              <a:spcBef>
                <a:spcPts val="0"/>
              </a:spcBef>
              <a:spcAft>
                <a:spcPts val="0"/>
              </a:spcAft>
              <a:buSzPts val="3600"/>
              <a:buNone/>
              <a:defRPr sz="3600"/>
            </a:lvl7pPr>
            <a:lvl8pPr lvl="7" algn="r" rtl="0">
              <a:spcBef>
                <a:spcPts val="0"/>
              </a:spcBef>
              <a:spcAft>
                <a:spcPts val="0"/>
              </a:spcAft>
              <a:buSzPts val="3600"/>
              <a:buNone/>
              <a:defRPr sz="3600"/>
            </a:lvl8pPr>
            <a:lvl9pPr lvl="8" algn="r" rtl="0">
              <a:spcBef>
                <a:spcPts val="0"/>
              </a:spcBef>
              <a:spcAft>
                <a:spcPts val="0"/>
              </a:spcAft>
              <a:buSzPts val="3600"/>
              <a:buNone/>
              <a:defRPr sz="3600"/>
            </a:lvl9pPr>
          </a:lstStyle>
          <a:p>
            <a:endParaRPr/>
          </a:p>
        </p:txBody>
      </p:sp>
      <p:sp>
        <p:nvSpPr>
          <p:cNvPr id="557" name="Google Shape;557;p17"/>
          <p:cNvSpPr txBox="1">
            <a:spLocks noGrp="1"/>
          </p:cNvSpPr>
          <p:nvPr>
            <p:ph type="title" idx="2" hasCustomPrompt="1"/>
          </p:nvPr>
        </p:nvSpPr>
        <p:spPr>
          <a:xfrm>
            <a:off x="7119300" y="674750"/>
            <a:ext cx="1185900" cy="10611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SzPts val="6000"/>
              <a:buNone/>
              <a:defRPr sz="6200">
                <a:solidFill>
                  <a:schemeClr val="lt1"/>
                </a:solidFill>
              </a:defRPr>
            </a:lvl1pPr>
            <a:lvl2pPr lvl="1" algn="r" rtl="0">
              <a:spcBef>
                <a:spcPts val="0"/>
              </a:spcBef>
              <a:spcAft>
                <a:spcPts val="0"/>
              </a:spcAft>
              <a:buSzPts val="6000"/>
              <a:buNone/>
              <a:defRPr sz="6000"/>
            </a:lvl2pPr>
            <a:lvl3pPr lvl="2" algn="r" rtl="0">
              <a:spcBef>
                <a:spcPts val="0"/>
              </a:spcBef>
              <a:spcAft>
                <a:spcPts val="0"/>
              </a:spcAft>
              <a:buSzPts val="6000"/>
              <a:buNone/>
              <a:defRPr sz="6000"/>
            </a:lvl3pPr>
            <a:lvl4pPr lvl="3" algn="r" rtl="0">
              <a:spcBef>
                <a:spcPts val="0"/>
              </a:spcBef>
              <a:spcAft>
                <a:spcPts val="0"/>
              </a:spcAft>
              <a:buSzPts val="6000"/>
              <a:buNone/>
              <a:defRPr sz="6000"/>
            </a:lvl4pPr>
            <a:lvl5pPr lvl="4" algn="r" rtl="0">
              <a:spcBef>
                <a:spcPts val="0"/>
              </a:spcBef>
              <a:spcAft>
                <a:spcPts val="0"/>
              </a:spcAft>
              <a:buSzPts val="6000"/>
              <a:buNone/>
              <a:defRPr sz="6000"/>
            </a:lvl5pPr>
            <a:lvl6pPr lvl="5" algn="r" rtl="0">
              <a:spcBef>
                <a:spcPts val="0"/>
              </a:spcBef>
              <a:spcAft>
                <a:spcPts val="0"/>
              </a:spcAft>
              <a:buSzPts val="6000"/>
              <a:buNone/>
              <a:defRPr sz="6000"/>
            </a:lvl6pPr>
            <a:lvl7pPr lvl="6" algn="r" rtl="0">
              <a:spcBef>
                <a:spcPts val="0"/>
              </a:spcBef>
              <a:spcAft>
                <a:spcPts val="0"/>
              </a:spcAft>
              <a:buSzPts val="6000"/>
              <a:buNone/>
              <a:defRPr sz="6000"/>
            </a:lvl7pPr>
            <a:lvl8pPr lvl="7" algn="r" rtl="0">
              <a:spcBef>
                <a:spcPts val="0"/>
              </a:spcBef>
              <a:spcAft>
                <a:spcPts val="0"/>
              </a:spcAft>
              <a:buSzPts val="6000"/>
              <a:buNone/>
              <a:defRPr sz="6000"/>
            </a:lvl8pPr>
            <a:lvl9pPr lvl="8" algn="r" rtl="0">
              <a:spcBef>
                <a:spcPts val="0"/>
              </a:spcBef>
              <a:spcAft>
                <a:spcPts val="0"/>
              </a:spcAft>
              <a:buSzPts val="6000"/>
              <a:buNone/>
              <a:defRPr sz="6000"/>
            </a:lvl9pPr>
          </a:lstStyle>
          <a:p>
            <a:r>
              <a:t>xx%</a:t>
            </a:r>
          </a:p>
        </p:txBody>
      </p:sp>
      <p:sp>
        <p:nvSpPr>
          <p:cNvPr id="558" name="Google Shape;558;p17"/>
          <p:cNvSpPr txBox="1">
            <a:spLocks noGrp="1"/>
          </p:cNvSpPr>
          <p:nvPr>
            <p:ph type="subTitle" idx="1"/>
          </p:nvPr>
        </p:nvSpPr>
        <p:spPr>
          <a:xfrm>
            <a:off x="5224125" y="3679125"/>
            <a:ext cx="3081000" cy="713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600"/>
            </a:lvl1pPr>
            <a:lvl2pPr lvl="1" algn="r" rtl="0">
              <a:lnSpc>
                <a:spcPct val="100000"/>
              </a:lnSpc>
              <a:spcBef>
                <a:spcPts val="1600"/>
              </a:spcBef>
              <a:spcAft>
                <a:spcPts val="0"/>
              </a:spcAft>
              <a:buSzPts val="1400"/>
              <a:buNone/>
              <a:defRPr/>
            </a:lvl2pPr>
            <a:lvl3pPr lvl="2" algn="r" rtl="0">
              <a:lnSpc>
                <a:spcPct val="100000"/>
              </a:lnSpc>
              <a:spcBef>
                <a:spcPts val="1600"/>
              </a:spcBef>
              <a:spcAft>
                <a:spcPts val="0"/>
              </a:spcAft>
              <a:buSzPts val="1400"/>
              <a:buNone/>
              <a:defRPr/>
            </a:lvl3pPr>
            <a:lvl4pPr lvl="3" algn="r" rtl="0">
              <a:lnSpc>
                <a:spcPct val="100000"/>
              </a:lnSpc>
              <a:spcBef>
                <a:spcPts val="1600"/>
              </a:spcBef>
              <a:spcAft>
                <a:spcPts val="0"/>
              </a:spcAft>
              <a:buSzPts val="1400"/>
              <a:buNone/>
              <a:defRPr/>
            </a:lvl4pPr>
            <a:lvl5pPr lvl="4" algn="r" rtl="0">
              <a:lnSpc>
                <a:spcPct val="100000"/>
              </a:lnSpc>
              <a:spcBef>
                <a:spcPts val="1600"/>
              </a:spcBef>
              <a:spcAft>
                <a:spcPts val="0"/>
              </a:spcAft>
              <a:buSzPts val="1400"/>
              <a:buNone/>
              <a:defRPr/>
            </a:lvl5pPr>
            <a:lvl6pPr lvl="5" algn="r" rtl="0">
              <a:lnSpc>
                <a:spcPct val="100000"/>
              </a:lnSpc>
              <a:spcBef>
                <a:spcPts val="1600"/>
              </a:spcBef>
              <a:spcAft>
                <a:spcPts val="0"/>
              </a:spcAft>
              <a:buSzPts val="1400"/>
              <a:buNone/>
              <a:defRPr/>
            </a:lvl6pPr>
            <a:lvl7pPr lvl="6" algn="r" rtl="0">
              <a:lnSpc>
                <a:spcPct val="100000"/>
              </a:lnSpc>
              <a:spcBef>
                <a:spcPts val="1600"/>
              </a:spcBef>
              <a:spcAft>
                <a:spcPts val="0"/>
              </a:spcAft>
              <a:buSzPts val="1400"/>
              <a:buNone/>
              <a:defRPr/>
            </a:lvl7pPr>
            <a:lvl8pPr lvl="7" algn="r" rtl="0">
              <a:lnSpc>
                <a:spcPct val="100000"/>
              </a:lnSpc>
              <a:spcBef>
                <a:spcPts val="1600"/>
              </a:spcBef>
              <a:spcAft>
                <a:spcPts val="0"/>
              </a:spcAft>
              <a:buSzPts val="1400"/>
              <a:buNone/>
              <a:defRPr/>
            </a:lvl8pPr>
            <a:lvl9pPr lvl="8" algn="r" rtl="0">
              <a:lnSpc>
                <a:spcPct val="100000"/>
              </a:lnSpc>
              <a:spcBef>
                <a:spcPts val="1600"/>
              </a:spcBef>
              <a:spcAft>
                <a:spcPts val="1600"/>
              </a:spcAft>
              <a:buSzPts val="1400"/>
              <a:buNone/>
              <a:defRPr/>
            </a:lvl9pPr>
          </a:lstStyle>
          <a:p>
            <a:endParaRPr/>
          </a:p>
        </p:txBody>
      </p:sp>
      <p:sp>
        <p:nvSpPr>
          <p:cNvPr id="559" name="Google Shape;559;p17"/>
          <p:cNvSpPr/>
          <p:nvPr/>
        </p:nvSpPr>
        <p:spPr>
          <a:xfrm flipH="1">
            <a:off x="-1801179" y="3473499"/>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17"/>
          <p:cNvSpPr/>
          <p:nvPr/>
        </p:nvSpPr>
        <p:spPr>
          <a:xfrm flipH="1">
            <a:off x="2361306" y="9021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17"/>
          <p:cNvSpPr/>
          <p:nvPr/>
        </p:nvSpPr>
        <p:spPr>
          <a:xfrm flipH="1">
            <a:off x="1198973" y="62998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62" name="Google Shape;562;p17"/>
          <p:cNvGrpSpPr/>
          <p:nvPr/>
        </p:nvGrpSpPr>
        <p:grpSpPr>
          <a:xfrm flipH="1">
            <a:off x="3334126" y="1507034"/>
            <a:ext cx="474643" cy="301588"/>
            <a:chOff x="7593894" y="395296"/>
            <a:chExt cx="474643" cy="301588"/>
          </a:xfrm>
        </p:grpSpPr>
        <p:sp>
          <p:nvSpPr>
            <p:cNvPr id="563" name="Google Shape;563;p17"/>
            <p:cNvSpPr/>
            <p:nvPr/>
          </p:nvSpPr>
          <p:spPr>
            <a:xfrm>
              <a:off x="7603183" y="404585"/>
              <a:ext cx="456065" cy="282964"/>
            </a:xfrm>
            <a:custGeom>
              <a:avLst/>
              <a:gdLst/>
              <a:ahLst/>
              <a:cxnLst/>
              <a:rect l="l" t="t" r="r" b="b"/>
              <a:pathLst>
                <a:path w="9967" h="6184" extrusionOk="0">
                  <a:moveTo>
                    <a:pt x="4678" y="1"/>
                  </a:moveTo>
                  <a:lnTo>
                    <a:pt x="4394" y="42"/>
                  </a:lnTo>
                  <a:lnTo>
                    <a:pt x="4109" y="164"/>
                  </a:lnTo>
                  <a:lnTo>
                    <a:pt x="3824" y="286"/>
                  </a:lnTo>
                  <a:lnTo>
                    <a:pt x="3540" y="448"/>
                  </a:lnTo>
                  <a:lnTo>
                    <a:pt x="3336" y="692"/>
                  </a:lnTo>
                  <a:lnTo>
                    <a:pt x="3133" y="936"/>
                  </a:lnTo>
                  <a:lnTo>
                    <a:pt x="2970" y="1181"/>
                  </a:lnTo>
                  <a:lnTo>
                    <a:pt x="2848" y="1465"/>
                  </a:lnTo>
                  <a:lnTo>
                    <a:pt x="2767" y="1750"/>
                  </a:lnTo>
                  <a:lnTo>
                    <a:pt x="2685" y="2075"/>
                  </a:lnTo>
                  <a:lnTo>
                    <a:pt x="2645" y="2360"/>
                  </a:lnTo>
                  <a:lnTo>
                    <a:pt x="2645" y="2686"/>
                  </a:lnTo>
                  <a:lnTo>
                    <a:pt x="2685" y="3011"/>
                  </a:lnTo>
                  <a:lnTo>
                    <a:pt x="2441" y="2848"/>
                  </a:lnTo>
                  <a:lnTo>
                    <a:pt x="2197" y="2767"/>
                  </a:lnTo>
                  <a:lnTo>
                    <a:pt x="1953" y="2686"/>
                  </a:lnTo>
                  <a:lnTo>
                    <a:pt x="1424" y="2686"/>
                  </a:lnTo>
                  <a:lnTo>
                    <a:pt x="1180" y="2767"/>
                  </a:lnTo>
                  <a:lnTo>
                    <a:pt x="936" y="2848"/>
                  </a:lnTo>
                  <a:lnTo>
                    <a:pt x="692" y="2970"/>
                  </a:lnTo>
                  <a:lnTo>
                    <a:pt x="570" y="3092"/>
                  </a:lnTo>
                  <a:lnTo>
                    <a:pt x="407" y="3214"/>
                  </a:lnTo>
                  <a:lnTo>
                    <a:pt x="204" y="3540"/>
                  </a:lnTo>
                  <a:lnTo>
                    <a:pt x="41" y="3906"/>
                  </a:lnTo>
                  <a:lnTo>
                    <a:pt x="1" y="4272"/>
                  </a:lnTo>
                  <a:lnTo>
                    <a:pt x="1" y="4679"/>
                  </a:lnTo>
                  <a:lnTo>
                    <a:pt x="82" y="5045"/>
                  </a:lnTo>
                  <a:lnTo>
                    <a:pt x="285" y="5370"/>
                  </a:lnTo>
                  <a:lnTo>
                    <a:pt x="407" y="5533"/>
                  </a:lnTo>
                  <a:lnTo>
                    <a:pt x="529" y="5655"/>
                  </a:lnTo>
                  <a:lnTo>
                    <a:pt x="814" y="5858"/>
                  </a:lnTo>
                  <a:lnTo>
                    <a:pt x="1180" y="6021"/>
                  </a:lnTo>
                  <a:lnTo>
                    <a:pt x="1587" y="6102"/>
                  </a:lnTo>
                  <a:lnTo>
                    <a:pt x="1994" y="6143"/>
                  </a:lnTo>
                  <a:lnTo>
                    <a:pt x="2848" y="6184"/>
                  </a:lnTo>
                  <a:lnTo>
                    <a:pt x="3580" y="6143"/>
                  </a:lnTo>
                  <a:lnTo>
                    <a:pt x="4678" y="6143"/>
                  </a:lnTo>
                  <a:lnTo>
                    <a:pt x="5736" y="6102"/>
                  </a:lnTo>
                  <a:lnTo>
                    <a:pt x="6834" y="6021"/>
                  </a:lnTo>
                  <a:lnTo>
                    <a:pt x="7892" y="5899"/>
                  </a:lnTo>
                  <a:lnTo>
                    <a:pt x="8543" y="5818"/>
                  </a:lnTo>
                  <a:lnTo>
                    <a:pt x="8868" y="5736"/>
                  </a:lnTo>
                  <a:lnTo>
                    <a:pt x="9153" y="5614"/>
                  </a:lnTo>
                  <a:lnTo>
                    <a:pt x="9438" y="5452"/>
                  </a:lnTo>
                  <a:lnTo>
                    <a:pt x="9682" y="5248"/>
                  </a:lnTo>
                  <a:lnTo>
                    <a:pt x="9844" y="5045"/>
                  </a:lnTo>
                  <a:lnTo>
                    <a:pt x="9926" y="4760"/>
                  </a:lnTo>
                  <a:lnTo>
                    <a:pt x="9966" y="4557"/>
                  </a:lnTo>
                  <a:lnTo>
                    <a:pt x="9966" y="4353"/>
                  </a:lnTo>
                  <a:lnTo>
                    <a:pt x="9885" y="4150"/>
                  </a:lnTo>
                  <a:lnTo>
                    <a:pt x="9804" y="3946"/>
                  </a:lnTo>
                  <a:lnTo>
                    <a:pt x="9682" y="3784"/>
                  </a:lnTo>
                  <a:lnTo>
                    <a:pt x="9560" y="3662"/>
                  </a:lnTo>
                  <a:lnTo>
                    <a:pt x="9397" y="3499"/>
                  </a:lnTo>
                  <a:lnTo>
                    <a:pt x="9234" y="3418"/>
                  </a:lnTo>
                  <a:lnTo>
                    <a:pt x="9031" y="3336"/>
                  </a:lnTo>
                  <a:lnTo>
                    <a:pt x="8827" y="3296"/>
                  </a:lnTo>
                  <a:lnTo>
                    <a:pt x="8421" y="3296"/>
                  </a:lnTo>
                  <a:lnTo>
                    <a:pt x="8014" y="3418"/>
                  </a:lnTo>
                  <a:lnTo>
                    <a:pt x="7648" y="3580"/>
                  </a:lnTo>
                  <a:lnTo>
                    <a:pt x="7729" y="3458"/>
                  </a:lnTo>
                  <a:lnTo>
                    <a:pt x="7770" y="3296"/>
                  </a:lnTo>
                  <a:lnTo>
                    <a:pt x="7811" y="3011"/>
                  </a:lnTo>
                  <a:lnTo>
                    <a:pt x="7729" y="2726"/>
                  </a:lnTo>
                  <a:lnTo>
                    <a:pt x="7648" y="2564"/>
                  </a:lnTo>
                  <a:lnTo>
                    <a:pt x="7566" y="2441"/>
                  </a:lnTo>
                  <a:lnTo>
                    <a:pt x="7444" y="2360"/>
                  </a:lnTo>
                  <a:lnTo>
                    <a:pt x="7322" y="2279"/>
                  </a:lnTo>
                  <a:lnTo>
                    <a:pt x="7038" y="2157"/>
                  </a:lnTo>
                  <a:lnTo>
                    <a:pt x="6590" y="2157"/>
                  </a:lnTo>
                  <a:lnTo>
                    <a:pt x="6428" y="2197"/>
                  </a:lnTo>
                  <a:lnTo>
                    <a:pt x="6550" y="1913"/>
                  </a:lnTo>
                  <a:lnTo>
                    <a:pt x="6550" y="1628"/>
                  </a:lnTo>
                  <a:lnTo>
                    <a:pt x="6550" y="1303"/>
                  </a:lnTo>
                  <a:lnTo>
                    <a:pt x="6428" y="1018"/>
                  </a:lnTo>
                  <a:lnTo>
                    <a:pt x="6306" y="733"/>
                  </a:lnTo>
                  <a:lnTo>
                    <a:pt x="6102" y="489"/>
                  </a:lnTo>
                  <a:lnTo>
                    <a:pt x="5858" y="286"/>
                  </a:lnTo>
                  <a:lnTo>
                    <a:pt x="5614" y="164"/>
                  </a:lnTo>
                  <a:lnTo>
                    <a:pt x="5289" y="42"/>
                  </a:lnTo>
                  <a:lnTo>
                    <a:pt x="50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17"/>
            <p:cNvSpPr/>
            <p:nvPr/>
          </p:nvSpPr>
          <p:spPr>
            <a:xfrm>
              <a:off x="7593894" y="395296"/>
              <a:ext cx="474643" cy="301588"/>
            </a:xfrm>
            <a:custGeom>
              <a:avLst/>
              <a:gdLst/>
              <a:ahLst/>
              <a:cxnLst/>
              <a:rect l="l" t="t" r="r" b="b"/>
              <a:pathLst>
                <a:path w="10373" h="6591" extrusionOk="0">
                  <a:moveTo>
                    <a:pt x="5329" y="407"/>
                  </a:moveTo>
                  <a:lnTo>
                    <a:pt x="5532" y="448"/>
                  </a:lnTo>
                  <a:lnTo>
                    <a:pt x="5695" y="529"/>
                  </a:lnTo>
                  <a:lnTo>
                    <a:pt x="5858" y="611"/>
                  </a:lnTo>
                  <a:lnTo>
                    <a:pt x="6020" y="733"/>
                  </a:lnTo>
                  <a:lnTo>
                    <a:pt x="6183" y="855"/>
                  </a:lnTo>
                  <a:lnTo>
                    <a:pt x="6305" y="1017"/>
                  </a:lnTo>
                  <a:lnTo>
                    <a:pt x="6386" y="1180"/>
                  </a:lnTo>
                  <a:lnTo>
                    <a:pt x="6468" y="1384"/>
                  </a:lnTo>
                  <a:lnTo>
                    <a:pt x="6549" y="1546"/>
                  </a:lnTo>
                  <a:lnTo>
                    <a:pt x="6549" y="1750"/>
                  </a:lnTo>
                  <a:lnTo>
                    <a:pt x="6549" y="1953"/>
                  </a:lnTo>
                  <a:lnTo>
                    <a:pt x="6549" y="2116"/>
                  </a:lnTo>
                  <a:lnTo>
                    <a:pt x="6468" y="2319"/>
                  </a:lnTo>
                  <a:lnTo>
                    <a:pt x="6468" y="2441"/>
                  </a:lnTo>
                  <a:lnTo>
                    <a:pt x="6509" y="2522"/>
                  </a:lnTo>
                  <a:lnTo>
                    <a:pt x="6590" y="2604"/>
                  </a:lnTo>
                  <a:lnTo>
                    <a:pt x="6712" y="2604"/>
                  </a:lnTo>
                  <a:lnTo>
                    <a:pt x="6956" y="2563"/>
                  </a:lnTo>
                  <a:lnTo>
                    <a:pt x="7200" y="2563"/>
                  </a:lnTo>
                  <a:lnTo>
                    <a:pt x="7403" y="2644"/>
                  </a:lnTo>
                  <a:lnTo>
                    <a:pt x="7607" y="2807"/>
                  </a:lnTo>
                  <a:lnTo>
                    <a:pt x="7729" y="2970"/>
                  </a:lnTo>
                  <a:lnTo>
                    <a:pt x="7810" y="3214"/>
                  </a:lnTo>
                  <a:lnTo>
                    <a:pt x="7769" y="3458"/>
                  </a:lnTo>
                  <a:lnTo>
                    <a:pt x="7688" y="3702"/>
                  </a:lnTo>
                  <a:lnTo>
                    <a:pt x="7647" y="3783"/>
                  </a:lnTo>
                  <a:lnTo>
                    <a:pt x="7647" y="3824"/>
                  </a:lnTo>
                  <a:lnTo>
                    <a:pt x="7729" y="3946"/>
                  </a:lnTo>
                  <a:lnTo>
                    <a:pt x="7851" y="3987"/>
                  </a:lnTo>
                  <a:lnTo>
                    <a:pt x="7973" y="3987"/>
                  </a:lnTo>
                  <a:lnTo>
                    <a:pt x="8298" y="3824"/>
                  </a:lnTo>
                  <a:lnTo>
                    <a:pt x="8624" y="3702"/>
                  </a:lnTo>
                  <a:lnTo>
                    <a:pt x="8990" y="3702"/>
                  </a:lnTo>
                  <a:lnTo>
                    <a:pt x="9152" y="3743"/>
                  </a:lnTo>
                  <a:lnTo>
                    <a:pt x="9356" y="3824"/>
                  </a:lnTo>
                  <a:lnTo>
                    <a:pt x="9478" y="3865"/>
                  </a:lnTo>
                  <a:lnTo>
                    <a:pt x="9641" y="3987"/>
                  </a:lnTo>
                  <a:lnTo>
                    <a:pt x="9722" y="4109"/>
                  </a:lnTo>
                  <a:lnTo>
                    <a:pt x="9844" y="4231"/>
                  </a:lnTo>
                  <a:lnTo>
                    <a:pt x="9925" y="4394"/>
                  </a:lnTo>
                  <a:lnTo>
                    <a:pt x="9966" y="4556"/>
                  </a:lnTo>
                  <a:lnTo>
                    <a:pt x="9966" y="4719"/>
                  </a:lnTo>
                  <a:lnTo>
                    <a:pt x="9966" y="4882"/>
                  </a:lnTo>
                  <a:lnTo>
                    <a:pt x="9844" y="5166"/>
                  </a:lnTo>
                  <a:lnTo>
                    <a:pt x="9681" y="5370"/>
                  </a:lnTo>
                  <a:lnTo>
                    <a:pt x="9478" y="5532"/>
                  </a:lnTo>
                  <a:lnTo>
                    <a:pt x="9193" y="5655"/>
                  </a:lnTo>
                  <a:lnTo>
                    <a:pt x="8949" y="5777"/>
                  </a:lnTo>
                  <a:lnTo>
                    <a:pt x="8624" y="5858"/>
                  </a:lnTo>
                  <a:lnTo>
                    <a:pt x="8095" y="5939"/>
                  </a:lnTo>
                  <a:lnTo>
                    <a:pt x="8014" y="5939"/>
                  </a:lnTo>
                  <a:lnTo>
                    <a:pt x="8005" y="5947"/>
                  </a:lnTo>
                  <a:lnTo>
                    <a:pt x="8005" y="5947"/>
                  </a:lnTo>
                  <a:lnTo>
                    <a:pt x="6753" y="6061"/>
                  </a:lnTo>
                  <a:lnTo>
                    <a:pt x="5410" y="6143"/>
                  </a:lnTo>
                  <a:lnTo>
                    <a:pt x="4068" y="6183"/>
                  </a:lnTo>
                  <a:lnTo>
                    <a:pt x="2685" y="6183"/>
                  </a:lnTo>
                  <a:lnTo>
                    <a:pt x="2197" y="6143"/>
                  </a:lnTo>
                  <a:lnTo>
                    <a:pt x="1668" y="6102"/>
                  </a:lnTo>
                  <a:lnTo>
                    <a:pt x="1424" y="6021"/>
                  </a:lnTo>
                  <a:lnTo>
                    <a:pt x="1180" y="5939"/>
                  </a:lnTo>
                  <a:lnTo>
                    <a:pt x="977" y="5817"/>
                  </a:lnTo>
                  <a:lnTo>
                    <a:pt x="773" y="5655"/>
                  </a:lnTo>
                  <a:lnTo>
                    <a:pt x="610" y="5451"/>
                  </a:lnTo>
                  <a:lnTo>
                    <a:pt x="529" y="5248"/>
                  </a:lnTo>
                  <a:lnTo>
                    <a:pt x="448" y="5004"/>
                  </a:lnTo>
                  <a:lnTo>
                    <a:pt x="407" y="4800"/>
                  </a:lnTo>
                  <a:lnTo>
                    <a:pt x="407" y="4556"/>
                  </a:lnTo>
                  <a:lnTo>
                    <a:pt x="407" y="4312"/>
                  </a:lnTo>
                  <a:lnTo>
                    <a:pt x="488" y="4068"/>
                  </a:lnTo>
                  <a:lnTo>
                    <a:pt x="570" y="3865"/>
                  </a:lnTo>
                  <a:lnTo>
                    <a:pt x="773" y="3580"/>
                  </a:lnTo>
                  <a:lnTo>
                    <a:pt x="1017" y="3377"/>
                  </a:lnTo>
                  <a:lnTo>
                    <a:pt x="1261" y="3214"/>
                  </a:lnTo>
                  <a:lnTo>
                    <a:pt x="1587" y="3133"/>
                  </a:lnTo>
                  <a:lnTo>
                    <a:pt x="1871" y="3092"/>
                  </a:lnTo>
                  <a:lnTo>
                    <a:pt x="2197" y="3133"/>
                  </a:lnTo>
                  <a:lnTo>
                    <a:pt x="2482" y="3214"/>
                  </a:lnTo>
                  <a:lnTo>
                    <a:pt x="2766" y="3377"/>
                  </a:lnTo>
                  <a:lnTo>
                    <a:pt x="2970" y="3377"/>
                  </a:lnTo>
                  <a:lnTo>
                    <a:pt x="3051" y="3295"/>
                  </a:lnTo>
                  <a:lnTo>
                    <a:pt x="3092" y="3214"/>
                  </a:lnTo>
                  <a:lnTo>
                    <a:pt x="3051" y="2767"/>
                  </a:lnTo>
                  <a:lnTo>
                    <a:pt x="3092" y="2319"/>
                  </a:lnTo>
                  <a:lnTo>
                    <a:pt x="3214" y="1872"/>
                  </a:lnTo>
                  <a:lnTo>
                    <a:pt x="3376" y="1465"/>
                  </a:lnTo>
                  <a:lnTo>
                    <a:pt x="3621" y="1099"/>
                  </a:lnTo>
                  <a:lnTo>
                    <a:pt x="3905" y="814"/>
                  </a:lnTo>
                  <a:lnTo>
                    <a:pt x="4068" y="692"/>
                  </a:lnTo>
                  <a:lnTo>
                    <a:pt x="4271" y="570"/>
                  </a:lnTo>
                  <a:lnTo>
                    <a:pt x="4475" y="489"/>
                  </a:lnTo>
                  <a:lnTo>
                    <a:pt x="4719" y="448"/>
                  </a:lnTo>
                  <a:lnTo>
                    <a:pt x="5126" y="407"/>
                  </a:lnTo>
                  <a:close/>
                  <a:moveTo>
                    <a:pt x="4881" y="1"/>
                  </a:moveTo>
                  <a:lnTo>
                    <a:pt x="4597" y="41"/>
                  </a:lnTo>
                  <a:lnTo>
                    <a:pt x="4312" y="123"/>
                  </a:lnTo>
                  <a:lnTo>
                    <a:pt x="4068" y="245"/>
                  </a:lnTo>
                  <a:lnTo>
                    <a:pt x="3865" y="367"/>
                  </a:lnTo>
                  <a:lnTo>
                    <a:pt x="3621" y="529"/>
                  </a:lnTo>
                  <a:lnTo>
                    <a:pt x="3458" y="692"/>
                  </a:lnTo>
                  <a:lnTo>
                    <a:pt x="3254" y="895"/>
                  </a:lnTo>
                  <a:lnTo>
                    <a:pt x="3132" y="1099"/>
                  </a:lnTo>
                  <a:lnTo>
                    <a:pt x="3010" y="1343"/>
                  </a:lnTo>
                  <a:lnTo>
                    <a:pt x="2888" y="1587"/>
                  </a:lnTo>
                  <a:lnTo>
                    <a:pt x="2726" y="2116"/>
                  </a:lnTo>
                  <a:lnTo>
                    <a:pt x="2644" y="2644"/>
                  </a:lnTo>
                  <a:lnTo>
                    <a:pt x="2661" y="2878"/>
                  </a:lnTo>
                  <a:lnTo>
                    <a:pt x="2661" y="2878"/>
                  </a:lnTo>
                  <a:lnTo>
                    <a:pt x="2400" y="2767"/>
                  </a:lnTo>
                  <a:lnTo>
                    <a:pt x="2115" y="2685"/>
                  </a:lnTo>
                  <a:lnTo>
                    <a:pt x="1790" y="2685"/>
                  </a:lnTo>
                  <a:lnTo>
                    <a:pt x="1465" y="2726"/>
                  </a:lnTo>
                  <a:lnTo>
                    <a:pt x="1180" y="2807"/>
                  </a:lnTo>
                  <a:lnTo>
                    <a:pt x="895" y="2970"/>
                  </a:lnTo>
                  <a:lnTo>
                    <a:pt x="610" y="3133"/>
                  </a:lnTo>
                  <a:lnTo>
                    <a:pt x="448" y="3336"/>
                  </a:lnTo>
                  <a:lnTo>
                    <a:pt x="285" y="3580"/>
                  </a:lnTo>
                  <a:lnTo>
                    <a:pt x="163" y="3824"/>
                  </a:lnTo>
                  <a:lnTo>
                    <a:pt x="82" y="4068"/>
                  </a:lnTo>
                  <a:lnTo>
                    <a:pt x="0" y="4353"/>
                  </a:lnTo>
                  <a:lnTo>
                    <a:pt x="0" y="4597"/>
                  </a:lnTo>
                  <a:lnTo>
                    <a:pt x="0" y="4882"/>
                  </a:lnTo>
                  <a:lnTo>
                    <a:pt x="41" y="5166"/>
                  </a:lnTo>
                  <a:lnTo>
                    <a:pt x="163" y="5451"/>
                  </a:lnTo>
                  <a:lnTo>
                    <a:pt x="326" y="5695"/>
                  </a:lnTo>
                  <a:lnTo>
                    <a:pt x="488" y="5939"/>
                  </a:lnTo>
                  <a:lnTo>
                    <a:pt x="692" y="6102"/>
                  </a:lnTo>
                  <a:lnTo>
                    <a:pt x="936" y="6224"/>
                  </a:lnTo>
                  <a:lnTo>
                    <a:pt x="1180" y="6346"/>
                  </a:lnTo>
                  <a:lnTo>
                    <a:pt x="1465" y="6427"/>
                  </a:lnTo>
                  <a:lnTo>
                    <a:pt x="1749" y="6509"/>
                  </a:lnTo>
                  <a:lnTo>
                    <a:pt x="2360" y="6590"/>
                  </a:lnTo>
                  <a:lnTo>
                    <a:pt x="2970" y="6590"/>
                  </a:lnTo>
                  <a:lnTo>
                    <a:pt x="4149" y="6549"/>
                  </a:lnTo>
                  <a:lnTo>
                    <a:pt x="6102" y="6468"/>
                  </a:lnTo>
                  <a:lnTo>
                    <a:pt x="8095" y="6305"/>
                  </a:lnTo>
                  <a:lnTo>
                    <a:pt x="8176" y="6305"/>
                  </a:lnTo>
                  <a:lnTo>
                    <a:pt x="8186" y="6295"/>
                  </a:lnTo>
                  <a:lnTo>
                    <a:pt x="8186" y="6295"/>
                  </a:lnTo>
                  <a:lnTo>
                    <a:pt x="8461" y="6265"/>
                  </a:lnTo>
                  <a:lnTo>
                    <a:pt x="8827" y="6183"/>
                  </a:lnTo>
                  <a:lnTo>
                    <a:pt x="9234" y="6061"/>
                  </a:lnTo>
                  <a:lnTo>
                    <a:pt x="9559" y="5939"/>
                  </a:lnTo>
                  <a:lnTo>
                    <a:pt x="9885" y="5736"/>
                  </a:lnTo>
                  <a:lnTo>
                    <a:pt x="10007" y="5614"/>
                  </a:lnTo>
                  <a:lnTo>
                    <a:pt x="10129" y="5451"/>
                  </a:lnTo>
                  <a:lnTo>
                    <a:pt x="10251" y="5288"/>
                  </a:lnTo>
                  <a:lnTo>
                    <a:pt x="10291" y="5126"/>
                  </a:lnTo>
                  <a:lnTo>
                    <a:pt x="10373" y="4922"/>
                  </a:lnTo>
                  <a:lnTo>
                    <a:pt x="10373" y="4719"/>
                  </a:lnTo>
                  <a:lnTo>
                    <a:pt x="10373" y="4516"/>
                  </a:lnTo>
                  <a:lnTo>
                    <a:pt x="10291" y="4353"/>
                  </a:lnTo>
                  <a:lnTo>
                    <a:pt x="10251" y="4149"/>
                  </a:lnTo>
                  <a:lnTo>
                    <a:pt x="10129" y="3987"/>
                  </a:lnTo>
                  <a:lnTo>
                    <a:pt x="10007" y="3824"/>
                  </a:lnTo>
                  <a:lnTo>
                    <a:pt x="9844" y="3661"/>
                  </a:lnTo>
                  <a:lnTo>
                    <a:pt x="9681" y="3539"/>
                  </a:lnTo>
                  <a:lnTo>
                    <a:pt x="9519" y="3458"/>
                  </a:lnTo>
                  <a:lnTo>
                    <a:pt x="9315" y="3377"/>
                  </a:lnTo>
                  <a:lnTo>
                    <a:pt x="9071" y="3336"/>
                  </a:lnTo>
                  <a:lnTo>
                    <a:pt x="8868" y="3295"/>
                  </a:lnTo>
                  <a:lnTo>
                    <a:pt x="8624" y="3336"/>
                  </a:lnTo>
                  <a:lnTo>
                    <a:pt x="8380" y="3377"/>
                  </a:lnTo>
                  <a:lnTo>
                    <a:pt x="8176" y="3417"/>
                  </a:lnTo>
                  <a:lnTo>
                    <a:pt x="8176" y="3377"/>
                  </a:lnTo>
                  <a:lnTo>
                    <a:pt x="8176" y="3173"/>
                  </a:lnTo>
                  <a:lnTo>
                    <a:pt x="8176" y="3011"/>
                  </a:lnTo>
                  <a:lnTo>
                    <a:pt x="8095" y="2848"/>
                  </a:lnTo>
                  <a:lnTo>
                    <a:pt x="8014" y="2685"/>
                  </a:lnTo>
                  <a:lnTo>
                    <a:pt x="7891" y="2522"/>
                  </a:lnTo>
                  <a:lnTo>
                    <a:pt x="7769" y="2400"/>
                  </a:lnTo>
                  <a:lnTo>
                    <a:pt x="7647" y="2278"/>
                  </a:lnTo>
                  <a:lnTo>
                    <a:pt x="7485" y="2238"/>
                  </a:lnTo>
                  <a:lnTo>
                    <a:pt x="7281" y="2156"/>
                  </a:lnTo>
                  <a:lnTo>
                    <a:pt x="6940" y="2156"/>
                  </a:lnTo>
                  <a:lnTo>
                    <a:pt x="6956" y="2075"/>
                  </a:lnTo>
                  <a:lnTo>
                    <a:pt x="6956" y="1831"/>
                  </a:lnTo>
                  <a:lnTo>
                    <a:pt x="6956" y="1587"/>
                  </a:lnTo>
                  <a:lnTo>
                    <a:pt x="6915" y="1384"/>
                  </a:lnTo>
                  <a:lnTo>
                    <a:pt x="6834" y="1139"/>
                  </a:lnTo>
                  <a:lnTo>
                    <a:pt x="6712" y="936"/>
                  </a:lnTo>
                  <a:lnTo>
                    <a:pt x="6590" y="733"/>
                  </a:lnTo>
                  <a:lnTo>
                    <a:pt x="6427" y="529"/>
                  </a:lnTo>
                  <a:lnTo>
                    <a:pt x="6224" y="367"/>
                  </a:lnTo>
                  <a:lnTo>
                    <a:pt x="6061" y="245"/>
                  </a:lnTo>
                  <a:lnTo>
                    <a:pt x="5817" y="163"/>
                  </a:lnTo>
                  <a:lnTo>
                    <a:pt x="5614" y="82"/>
                  </a:lnTo>
                  <a:lnTo>
                    <a:pt x="5370" y="41"/>
                  </a:lnTo>
                  <a:lnTo>
                    <a:pt x="51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65" name="Google Shape;565;p17"/>
          <p:cNvGrpSpPr/>
          <p:nvPr/>
        </p:nvGrpSpPr>
        <p:grpSpPr>
          <a:xfrm flipH="1">
            <a:off x="4059714" y="4365267"/>
            <a:ext cx="474643" cy="299712"/>
            <a:chOff x="7729218" y="1694205"/>
            <a:chExt cx="474643" cy="299712"/>
          </a:xfrm>
        </p:grpSpPr>
        <p:sp>
          <p:nvSpPr>
            <p:cNvPr id="566" name="Google Shape;566;p17"/>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17"/>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68" name="Google Shape;568;p17"/>
          <p:cNvSpPr/>
          <p:nvPr/>
        </p:nvSpPr>
        <p:spPr>
          <a:xfrm flipH="1">
            <a:off x="677156" y="26785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17"/>
          <p:cNvSpPr/>
          <p:nvPr/>
        </p:nvSpPr>
        <p:spPr>
          <a:xfrm flipH="1">
            <a:off x="-223277" y="347348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0" name="Google Shape;570;p17"/>
          <p:cNvGrpSpPr/>
          <p:nvPr/>
        </p:nvGrpSpPr>
        <p:grpSpPr>
          <a:xfrm rot="5400000" flipH="1">
            <a:off x="3231676" y="-1110167"/>
            <a:ext cx="1915490" cy="2459786"/>
            <a:chOff x="2659350" y="1746500"/>
            <a:chExt cx="379350" cy="487125"/>
          </a:xfrm>
        </p:grpSpPr>
        <p:sp>
          <p:nvSpPr>
            <p:cNvPr id="571" name="Google Shape;571;p17"/>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17"/>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17"/>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4" name="Google Shape;574;p17"/>
          <p:cNvSpPr/>
          <p:nvPr/>
        </p:nvSpPr>
        <p:spPr>
          <a:xfrm flipH="1">
            <a:off x="8423998" y="31778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17"/>
          <p:cNvSpPr/>
          <p:nvPr/>
        </p:nvSpPr>
        <p:spPr>
          <a:xfrm flipH="1">
            <a:off x="5694081" y="4660085"/>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6" name="Google Shape;576;p17"/>
          <p:cNvGrpSpPr/>
          <p:nvPr/>
        </p:nvGrpSpPr>
        <p:grpSpPr>
          <a:xfrm flipH="1">
            <a:off x="-1756434" y="3624409"/>
            <a:ext cx="2408503" cy="2408503"/>
            <a:chOff x="7349044" y="3624409"/>
            <a:chExt cx="2408503" cy="2408503"/>
          </a:xfrm>
        </p:grpSpPr>
        <p:sp>
          <p:nvSpPr>
            <p:cNvPr id="577" name="Google Shape;577;p17"/>
            <p:cNvSpPr/>
            <p:nvPr/>
          </p:nvSpPr>
          <p:spPr>
            <a:xfrm rot="8100000" flipH="1">
              <a:off x="7661995" y="4016892"/>
              <a:ext cx="1782600" cy="1623537"/>
            </a:xfrm>
            <a:custGeom>
              <a:avLst/>
              <a:gdLst/>
              <a:ahLst/>
              <a:cxnLst/>
              <a:rect l="l" t="t" r="r" b="b"/>
              <a:pathLst>
                <a:path w="19160" h="17451" extrusionOk="0">
                  <a:moveTo>
                    <a:pt x="9682" y="0"/>
                  </a:moveTo>
                  <a:lnTo>
                    <a:pt x="9600" y="41"/>
                  </a:lnTo>
                  <a:lnTo>
                    <a:pt x="9560" y="82"/>
                  </a:lnTo>
                  <a:lnTo>
                    <a:pt x="7892" y="1668"/>
                  </a:lnTo>
                  <a:lnTo>
                    <a:pt x="6306" y="3295"/>
                  </a:lnTo>
                  <a:lnTo>
                    <a:pt x="5533" y="4109"/>
                  </a:lnTo>
                  <a:lnTo>
                    <a:pt x="4760" y="4963"/>
                  </a:lnTo>
                  <a:lnTo>
                    <a:pt x="4028" y="5858"/>
                  </a:lnTo>
                  <a:lnTo>
                    <a:pt x="3336" y="6753"/>
                  </a:lnTo>
                  <a:lnTo>
                    <a:pt x="2686" y="7688"/>
                  </a:lnTo>
                  <a:lnTo>
                    <a:pt x="2075" y="8624"/>
                  </a:lnTo>
                  <a:lnTo>
                    <a:pt x="1506" y="9600"/>
                  </a:lnTo>
                  <a:lnTo>
                    <a:pt x="1018" y="10617"/>
                  </a:lnTo>
                  <a:lnTo>
                    <a:pt x="611" y="11552"/>
                  </a:lnTo>
                  <a:lnTo>
                    <a:pt x="448" y="12000"/>
                  </a:lnTo>
                  <a:lnTo>
                    <a:pt x="286" y="12488"/>
                  </a:lnTo>
                  <a:lnTo>
                    <a:pt x="164" y="12976"/>
                  </a:lnTo>
                  <a:lnTo>
                    <a:pt x="42" y="13464"/>
                  </a:lnTo>
                  <a:lnTo>
                    <a:pt x="1" y="13993"/>
                  </a:lnTo>
                  <a:lnTo>
                    <a:pt x="1" y="14481"/>
                  </a:lnTo>
                  <a:lnTo>
                    <a:pt x="42" y="14969"/>
                  </a:lnTo>
                  <a:lnTo>
                    <a:pt x="123" y="15417"/>
                  </a:lnTo>
                  <a:lnTo>
                    <a:pt x="286" y="15823"/>
                  </a:lnTo>
                  <a:lnTo>
                    <a:pt x="489" y="16230"/>
                  </a:lnTo>
                  <a:lnTo>
                    <a:pt x="733" y="16556"/>
                  </a:lnTo>
                  <a:lnTo>
                    <a:pt x="1059" y="16881"/>
                  </a:lnTo>
                  <a:lnTo>
                    <a:pt x="1465" y="17125"/>
                  </a:lnTo>
                  <a:lnTo>
                    <a:pt x="1913" y="17288"/>
                  </a:lnTo>
                  <a:lnTo>
                    <a:pt x="2441" y="17410"/>
                  </a:lnTo>
                  <a:lnTo>
                    <a:pt x="2930" y="17450"/>
                  </a:lnTo>
                  <a:lnTo>
                    <a:pt x="3458" y="17369"/>
                  </a:lnTo>
                  <a:lnTo>
                    <a:pt x="3987" y="17288"/>
                  </a:lnTo>
                  <a:lnTo>
                    <a:pt x="4516" y="17125"/>
                  </a:lnTo>
                  <a:lnTo>
                    <a:pt x="5004" y="16922"/>
                  </a:lnTo>
                  <a:lnTo>
                    <a:pt x="5492" y="16678"/>
                  </a:lnTo>
                  <a:lnTo>
                    <a:pt x="5940" y="16434"/>
                  </a:lnTo>
                  <a:lnTo>
                    <a:pt x="7038" y="15783"/>
                  </a:lnTo>
                  <a:lnTo>
                    <a:pt x="7567" y="15498"/>
                  </a:lnTo>
                  <a:lnTo>
                    <a:pt x="8136" y="15213"/>
                  </a:lnTo>
                  <a:lnTo>
                    <a:pt x="8665" y="15051"/>
                  </a:lnTo>
                  <a:lnTo>
                    <a:pt x="9194" y="14888"/>
                  </a:lnTo>
                  <a:lnTo>
                    <a:pt x="10251" y="14644"/>
                  </a:lnTo>
                  <a:lnTo>
                    <a:pt x="11350" y="14481"/>
                  </a:lnTo>
                  <a:lnTo>
                    <a:pt x="12448" y="14278"/>
                  </a:lnTo>
                  <a:lnTo>
                    <a:pt x="13017" y="14156"/>
                  </a:lnTo>
                  <a:lnTo>
                    <a:pt x="13546" y="13993"/>
                  </a:lnTo>
                  <a:lnTo>
                    <a:pt x="14075" y="13830"/>
                  </a:lnTo>
                  <a:lnTo>
                    <a:pt x="14563" y="13627"/>
                  </a:lnTo>
                  <a:lnTo>
                    <a:pt x="15092" y="13342"/>
                  </a:lnTo>
                  <a:lnTo>
                    <a:pt x="15580" y="13017"/>
                  </a:lnTo>
                  <a:lnTo>
                    <a:pt x="16027" y="12651"/>
                  </a:lnTo>
                  <a:lnTo>
                    <a:pt x="16434" y="12244"/>
                  </a:lnTo>
                  <a:lnTo>
                    <a:pt x="16800" y="11837"/>
                  </a:lnTo>
                  <a:lnTo>
                    <a:pt x="17126" y="11390"/>
                  </a:lnTo>
                  <a:lnTo>
                    <a:pt x="17410" y="10902"/>
                  </a:lnTo>
                  <a:lnTo>
                    <a:pt x="17695" y="10413"/>
                  </a:lnTo>
                  <a:lnTo>
                    <a:pt x="17939" y="9885"/>
                  </a:lnTo>
                  <a:lnTo>
                    <a:pt x="18142" y="9356"/>
                  </a:lnTo>
                  <a:lnTo>
                    <a:pt x="18305" y="8786"/>
                  </a:lnTo>
                  <a:lnTo>
                    <a:pt x="18509" y="8258"/>
                  </a:lnTo>
                  <a:lnTo>
                    <a:pt x="18753" y="7119"/>
                  </a:lnTo>
                  <a:lnTo>
                    <a:pt x="18956" y="6020"/>
                  </a:lnTo>
                  <a:lnTo>
                    <a:pt x="19159" y="4759"/>
                  </a:lnTo>
                  <a:lnTo>
                    <a:pt x="19159" y="4678"/>
                  </a:lnTo>
                  <a:lnTo>
                    <a:pt x="19119" y="4637"/>
                  </a:lnTo>
                  <a:lnTo>
                    <a:pt x="18997" y="4556"/>
                  </a:lnTo>
                  <a:lnTo>
                    <a:pt x="18875" y="4556"/>
                  </a:lnTo>
                  <a:lnTo>
                    <a:pt x="18834" y="4597"/>
                  </a:lnTo>
                  <a:lnTo>
                    <a:pt x="18793" y="4678"/>
                  </a:lnTo>
                  <a:lnTo>
                    <a:pt x="18631" y="5776"/>
                  </a:lnTo>
                  <a:lnTo>
                    <a:pt x="18427" y="6915"/>
                  </a:lnTo>
                  <a:lnTo>
                    <a:pt x="18183" y="8014"/>
                  </a:lnTo>
                  <a:lnTo>
                    <a:pt x="18020" y="8583"/>
                  </a:lnTo>
                  <a:lnTo>
                    <a:pt x="17858" y="9112"/>
                  </a:lnTo>
                  <a:lnTo>
                    <a:pt x="17654" y="9641"/>
                  </a:lnTo>
                  <a:lnTo>
                    <a:pt x="17410" y="10129"/>
                  </a:lnTo>
                  <a:lnTo>
                    <a:pt x="17166" y="10658"/>
                  </a:lnTo>
                  <a:lnTo>
                    <a:pt x="16882" y="11105"/>
                  </a:lnTo>
                  <a:lnTo>
                    <a:pt x="16556" y="11552"/>
                  </a:lnTo>
                  <a:lnTo>
                    <a:pt x="16190" y="12000"/>
                  </a:lnTo>
                  <a:lnTo>
                    <a:pt x="15743" y="12407"/>
                  </a:lnTo>
                  <a:lnTo>
                    <a:pt x="15295" y="12732"/>
                  </a:lnTo>
                  <a:lnTo>
                    <a:pt x="14848" y="13057"/>
                  </a:lnTo>
                  <a:lnTo>
                    <a:pt x="14400" y="13301"/>
                  </a:lnTo>
                  <a:lnTo>
                    <a:pt x="13912" y="13505"/>
                  </a:lnTo>
                  <a:lnTo>
                    <a:pt x="13383" y="13668"/>
                  </a:lnTo>
                  <a:lnTo>
                    <a:pt x="12895" y="13790"/>
                  </a:lnTo>
                  <a:lnTo>
                    <a:pt x="12366" y="13912"/>
                  </a:lnTo>
                  <a:lnTo>
                    <a:pt x="11309" y="14115"/>
                  </a:lnTo>
                  <a:lnTo>
                    <a:pt x="10251" y="14278"/>
                  </a:lnTo>
                  <a:lnTo>
                    <a:pt x="9194" y="14522"/>
                  </a:lnTo>
                  <a:lnTo>
                    <a:pt x="8665" y="14644"/>
                  </a:lnTo>
                  <a:lnTo>
                    <a:pt x="8177" y="14847"/>
                  </a:lnTo>
                  <a:lnTo>
                    <a:pt x="7689" y="15051"/>
                  </a:lnTo>
                  <a:lnTo>
                    <a:pt x="7201" y="15254"/>
                  </a:lnTo>
                  <a:lnTo>
                    <a:pt x="6224" y="15823"/>
                  </a:lnTo>
                  <a:lnTo>
                    <a:pt x="5248" y="16393"/>
                  </a:lnTo>
                  <a:lnTo>
                    <a:pt x="4760" y="16637"/>
                  </a:lnTo>
                  <a:lnTo>
                    <a:pt x="4231" y="16840"/>
                  </a:lnTo>
                  <a:lnTo>
                    <a:pt x="3702" y="16962"/>
                  </a:lnTo>
                  <a:lnTo>
                    <a:pt x="3133" y="17044"/>
                  </a:lnTo>
                  <a:lnTo>
                    <a:pt x="2645" y="17044"/>
                  </a:lnTo>
                  <a:lnTo>
                    <a:pt x="2157" y="16962"/>
                  </a:lnTo>
                  <a:lnTo>
                    <a:pt x="1913" y="16922"/>
                  </a:lnTo>
                  <a:lnTo>
                    <a:pt x="1709" y="16800"/>
                  </a:lnTo>
                  <a:lnTo>
                    <a:pt x="1465" y="16718"/>
                  </a:lnTo>
                  <a:lnTo>
                    <a:pt x="1262" y="16556"/>
                  </a:lnTo>
                  <a:lnTo>
                    <a:pt x="977" y="16271"/>
                  </a:lnTo>
                  <a:lnTo>
                    <a:pt x="692" y="15905"/>
                  </a:lnTo>
                  <a:lnTo>
                    <a:pt x="530" y="15498"/>
                  </a:lnTo>
                  <a:lnTo>
                    <a:pt x="408" y="15051"/>
                  </a:lnTo>
                  <a:lnTo>
                    <a:pt x="367" y="14603"/>
                  </a:lnTo>
                  <a:lnTo>
                    <a:pt x="367" y="14115"/>
                  </a:lnTo>
                  <a:lnTo>
                    <a:pt x="408" y="13668"/>
                  </a:lnTo>
                  <a:lnTo>
                    <a:pt x="489" y="13179"/>
                  </a:lnTo>
                  <a:lnTo>
                    <a:pt x="611" y="12732"/>
                  </a:lnTo>
                  <a:lnTo>
                    <a:pt x="733" y="12285"/>
                  </a:lnTo>
                  <a:lnTo>
                    <a:pt x="1059" y="11390"/>
                  </a:lnTo>
                  <a:lnTo>
                    <a:pt x="1506" y="10413"/>
                  </a:lnTo>
                  <a:lnTo>
                    <a:pt x="2035" y="9437"/>
                  </a:lnTo>
                  <a:lnTo>
                    <a:pt x="2604" y="8502"/>
                  </a:lnTo>
                  <a:lnTo>
                    <a:pt x="3174" y="7607"/>
                  </a:lnTo>
                  <a:lnTo>
                    <a:pt x="3824" y="6712"/>
                  </a:lnTo>
                  <a:lnTo>
                    <a:pt x="4516" y="5858"/>
                  </a:lnTo>
                  <a:lnTo>
                    <a:pt x="5207" y="5004"/>
                  </a:lnTo>
                  <a:lnTo>
                    <a:pt x="5940" y="4190"/>
                  </a:lnTo>
                  <a:lnTo>
                    <a:pt x="7485" y="2604"/>
                  </a:lnTo>
                  <a:lnTo>
                    <a:pt x="9031" y="1099"/>
                  </a:lnTo>
                  <a:lnTo>
                    <a:pt x="9804" y="326"/>
                  </a:lnTo>
                  <a:lnTo>
                    <a:pt x="9845" y="244"/>
                  </a:lnTo>
                  <a:lnTo>
                    <a:pt x="9845" y="204"/>
                  </a:lnTo>
                  <a:lnTo>
                    <a:pt x="9845" y="122"/>
                  </a:lnTo>
                  <a:lnTo>
                    <a:pt x="9804" y="82"/>
                  </a:lnTo>
                  <a:lnTo>
                    <a:pt x="9763" y="41"/>
                  </a:lnTo>
                  <a:lnTo>
                    <a:pt x="9682"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17"/>
            <p:cNvSpPr/>
            <p:nvPr/>
          </p:nvSpPr>
          <p:spPr>
            <a:xfrm rot="8100000" flipH="1">
              <a:off x="7872293" y="4243499"/>
              <a:ext cx="1634949" cy="1309454"/>
            </a:xfrm>
            <a:custGeom>
              <a:avLst/>
              <a:gdLst/>
              <a:ahLst/>
              <a:cxnLst/>
              <a:rect l="l" t="t" r="r" b="b"/>
              <a:pathLst>
                <a:path w="17573" h="14075" extrusionOk="0">
                  <a:moveTo>
                    <a:pt x="14481" y="0"/>
                  </a:moveTo>
                  <a:lnTo>
                    <a:pt x="14400" y="41"/>
                  </a:lnTo>
                  <a:lnTo>
                    <a:pt x="12447" y="1099"/>
                  </a:lnTo>
                  <a:lnTo>
                    <a:pt x="10576" y="2238"/>
                  </a:lnTo>
                  <a:lnTo>
                    <a:pt x="8705" y="3458"/>
                  </a:lnTo>
                  <a:lnTo>
                    <a:pt x="6916" y="4760"/>
                  </a:lnTo>
                  <a:lnTo>
                    <a:pt x="5207" y="6142"/>
                  </a:lnTo>
                  <a:lnTo>
                    <a:pt x="3539" y="7566"/>
                  </a:lnTo>
                  <a:lnTo>
                    <a:pt x="1872" y="9112"/>
                  </a:lnTo>
                  <a:lnTo>
                    <a:pt x="1139" y="9844"/>
                  </a:lnTo>
                  <a:lnTo>
                    <a:pt x="814" y="10251"/>
                  </a:lnTo>
                  <a:lnTo>
                    <a:pt x="489" y="10658"/>
                  </a:lnTo>
                  <a:lnTo>
                    <a:pt x="285" y="11024"/>
                  </a:lnTo>
                  <a:lnTo>
                    <a:pt x="123" y="11471"/>
                  </a:lnTo>
                  <a:lnTo>
                    <a:pt x="41" y="11919"/>
                  </a:lnTo>
                  <a:lnTo>
                    <a:pt x="1" y="12325"/>
                  </a:lnTo>
                  <a:lnTo>
                    <a:pt x="82" y="12773"/>
                  </a:lnTo>
                  <a:lnTo>
                    <a:pt x="123" y="12976"/>
                  </a:lnTo>
                  <a:lnTo>
                    <a:pt x="204" y="13179"/>
                  </a:lnTo>
                  <a:lnTo>
                    <a:pt x="326" y="13342"/>
                  </a:lnTo>
                  <a:lnTo>
                    <a:pt x="448" y="13505"/>
                  </a:lnTo>
                  <a:lnTo>
                    <a:pt x="611" y="13668"/>
                  </a:lnTo>
                  <a:lnTo>
                    <a:pt x="814" y="13830"/>
                  </a:lnTo>
                  <a:lnTo>
                    <a:pt x="1017" y="13912"/>
                  </a:lnTo>
                  <a:lnTo>
                    <a:pt x="1262" y="13993"/>
                  </a:lnTo>
                  <a:lnTo>
                    <a:pt x="1465" y="14034"/>
                  </a:lnTo>
                  <a:lnTo>
                    <a:pt x="1709" y="14074"/>
                  </a:lnTo>
                  <a:lnTo>
                    <a:pt x="2156" y="14034"/>
                  </a:lnTo>
                  <a:lnTo>
                    <a:pt x="2645" y="13952"/>
                  </a:lnTo>
                  <a:lnTo>
                    <a:pt x="3092" y="13790"/>
                  </a:lnTo>
                  <a:lnTo>
                    <a:pt x="3539" y="13627"/>
                  </a:lnTo>
                  <a:lnTo>
                    <a:pt x="4353" y="13220"/>
                  </a:lnTo>
                  <a:lnTo>
                    <a:pt x="6183" y="12407"/>
                  </a:lnTo>
                  <a:lnTo>
                    <a:pt x="7973" y="11512"/>
                  </a:lnTo>
                  <a:lnTo>
                    <a:pt x="9722" y="10576"/>
                  </a:lnTo>
                  <a:lnTo>
                    <a:pt x="10576" y="10088"/>
                  </a:lnTo>
                  <a:lnTo>
                    <a:pt x="11431" y="9559"/>
                  </a:lnTo>
                  <a:lnTo>
                    <a:pt x="12203" y="9031"/>
                  </a:lnTo>
                  <a:lnTo>
                    <a:pt x="12976" y="8461"/>
                  </a:lnTo>
                  <a:lnTo>
                    <a:pt x="13749" y="7851"/>
                  </a:lnTo>
                  <a:lnTo>
                    <a:pt x="14481" y="7241"/>
                  </a:lnTo>
                  <a:lnTo>
                    <a:pt x="15173" y="6549"/>
                  </a:lnTo>
                  <a:lnTo>
                    <a:pt x="15824" y="5858"/>
                  </a:lnTo>
                  <a:lnTo>
                    <a:pt x="16434" y="5126"/>
                  </a:lnTo>
                  <a:lnTo>
                    <a:pt x="17003" y="4353"/>
                  </a:lnTo>
                  <a:lnTo>
                    <a:pt x="17532" y="3539"/>
                  </a:lnTo>
                  <a:lnTo>
                    <a:pt x="17573" y="3458"/>
                  </a:lnTo>
                  <a:lnTo>
                    <a:pt x="17573" y="3417"/>
                  </a:lnTo>
                  <a:lnTo>
                    <a:pt x="17532" y="3336"/>
                  </a:lnTo>
                  <a:lnTo>
                    <a:pt x="17491" y="3295"/>
                  </a:lnTo>
                  <a:lnTo>
                    <a:pt x="17288" y="3295"/>
                  </a:lnTo>
                  <a:lnTo>
                    <a:pt x="17207" y="3377"/>
                  </a:lnTo>
                  <a:lnTo>
                    <a:pt x="16718" y="4149"/>
                  </a:lnTo>
                  <a:lnTo>
                    <a:pt x="16190" y="4882"/>
                  </a:lnTo>
                  <a:lnTo>
                    <a:pt x="15580" y="5573"/>
                  </a:lnTo>
                  <a:lnTo>
                    <a:pt x="14929" y="6265"/>
                  </a:lnTo>
                  <a:lnTo>
                    <a:pt x="14278" y="6915"/>
                  </a:lnTo>
                  <a:lnTo>
                    <a:pt x="13586" y="7525"/>
                  </a:lnTo>
                  <a:lnTo>
                    <a:pt x="12854" y="8095"/>
                  </a:lnTo>
                  <a:lnTo>
                    <a:pt x="12122" y="8624"/>
                  </a:lnTo>
                  <a:lnTo>
                    <a:pt x="11349" y="9153"/>
                  </a:lnTo>
                  <a:lnTo>
                    <a:pt x="10536" y="9641"/>
                  </a:lnTo>
                  <a:lnTo>
                    <a:pt x="9763" y="10129"/>
                  </a:lnTo>
                  <a:lnTo>
                    <a:pt x="8909" y="10617"/>
                  </a:lnTo>
                  <a:lnTo>
                    <a:pt x="7241" y="11471"/>
                  </a:lnTo>
                  <a:lnTo>
                    <a:pt x="5573" y="12285"/>
                  </a:lnTo>
                  <a:lnTo>
                    <a:pt x="3865" y="13057"/>
                  </a:lnTo>
                  <a:lnTo>
                    <a:pt x="2970" y="13464"/>
                  </a:lnTo>
                  <a:lnTo>
                    <a:pt x="2522" y="13586"/>
                  </a:lnTo>
                  <a:lnTo>
                    <a:pt x="2034" y="13668"/>
                  </a:lnTo>
                  <a:lnTo>
                    <a:pt x="1790" y="13708"/>
                  </a:lnTo>
                  <a:lnTo>
                    <a:pt x="1587" y="13668"/>
                  </a:lnTo>
                  <a:lnTo>
                    <a:pt x="1384" y="13627"/>
                  </a:lnTo>
                  <a:lnTo>
                    <a:pt x="1180" y="13546"/>
                  </a:lnTo>
                  <a:lnTo>
                    <a:pt x="977" y="13464"/>
                  </a:lnTo>
                  <a:lnTo>
                    <a:pt x="814" y="13342"/>
                  </a:lnTo>
                  <a:lnTo>
                    <a:pt x="651" y="13179"/>
                  </a:lnTo>
                  <a:lnTo>
                    <a:pt x="529" y="12976"/>
                  </a:lnTo>
                  <a:lnTo>
                    <a:pt x="448" y="12773"/>
                  </a:lnTo>
                  <a:lnTo>
                    <a:pt x="407" y="12529"/>
                  </a:lnTo>
                  <a:lnTo>
                    <a:pt x="367" y="12325"/>
                  </a:lnTo>
                  <a:lnTo>
                    <a:pt x="367" y="12122"/>
                  </a:lnTo>
                  <a:lnTo>
                    <a:pt x="448" y="11674"/>
                  </a:lnTo>
                  <a:lnTo>
                    <a:pt x="570" y="11268"/>
                  </a:lnTo>
                  <a:lnTo>
                    <a:pt x="855" y="10820"/>
                  </a:lnTo>
                  <a:lnTo>
                    <a:pt x="1139" y="10413"/>
                  </a:lnTo>
                  <a:lnTo>
                    <a:pt x="1506" y="10007"/>
                  </a:lnTo>
                  <a:lnTo>
                    <a:pt x="1872" y="9641"/>
                  </a:lnTo>
                  <a:lnTo>
                    <a:pt x="3377" y="8217"/>
                  </a:lnTo>
                  <a:lnTo>
                    <a:pt x="4963" y="6834"/>
                  </a:lnTo>
                  <a:lnTo>
                    <a:pt x="6590" y="5492"/>
                  </a:lnTo>
                  <a:lnTo>
                    <a:pt x="8298" y="4231"/>
                  </a:lnTo>
                  <a:lnTo>
                    <a:pt x="10048" y="3010"/>
                  </a:lnTo>
                  <a:lnTo>
                    <a:pt x="11837" y="1912"/>
                  </a:lnTo>
                  <a:lnTo>
                    <a:pt x="13668" y="855"/>
                  </a:lnTo>
                  <a:lnTo>
                    <a:pt x="14603" y="366"/>
                  </a:lnTo>
                  <a:lnTo>
                    <a:pt x="14644" y="285"/>
                  </a:lnTo>
                  <a:lnTo>
                    <a:pt x="14685" y="244"/>
                  </a:lnTo>
                  <a:lnTo>
                    <a:pt x="14685" y="163"/>
                  </a:lnTo>
                  <a:lnTo>
                    <a:pt x="14644" y="122"/>
                  </a:lnTo>
                  <a:lnTo>
                    <a:pt x="14603" y="41"/>
                  </a:lnTo>
                  <a:lnTo>
                    <a:pt x="14563"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17"/>
            <p:cNvSpPr/>
            <p:nvPr/>
          </p:nvSpPr>
          <p:spPr>
            <a:xfrm rot="8100000" flipH="1">
              <a:off x="8893413" y="4510443"/>
              <a:ext cx="673778" cy="582858"/>
            </a:xfrm>
            <a:custGeom>
              <a:avLst/>
              <a:gdLst/>
              <a:ahLst/>
              <a:cxnLst/>
              <a:rect l="l" t="t" r="r" b="b"/>
              <a:pathLst>
                <a:path w="7242" h="6265" extrusionOk="0">
                  <a:moveTo>
                    <a:pt x="6224" y="0"/>
                  </a:moveTo>
                  <a:lnTo>
                    <a:pt x="6143" y="41"/>
                  </a:lnTo>
                  <a:lnTo>
                    <a:pt x="3092" y="2319"/>
                  </a:lnTo>
                  <a:lnTo>
                    <a:pt x="1547" y="3498"/>
                  </a:lnTo>
                  <a:lnTo>
                    <a:pt x="896" y="3986"/>
                  </a:lnTo>
                  <a:lnTo>
                    <a:pt x="570" y="4271"/>
                  </a:lnTo>
                  <a:lnTo>
                    <a:pt x="326" y="4556"/>
                  </a:lnTo>
                  <a:lnTo>
                    <a:pt x="164" y="4800"/>
                  </a:lnTo>
                  <a:lnTo>
                    <a:pt x="42" y="5085"/>
                  </a:lnTo>
                  <a:lnTo>
                    <a:pt x="1" y="5410"/>
                  </a:lnTo>
                  <a:lnTo>
                    <a:pt x="82" y="5695"/>
                  </a:lnTo>
                  <a:lnTo>
                    <a:pt x="204" y="5980"/>
                  </a:lnTo>
                  <a:lnTo>
                    <a:pt x="326" y="6061"/>
                  </a:lnTo>
                  <a:lnTo>
                    <a:pt x="448" y="6142"/>
                  </a:lnTo>
                  <a:lnTo>
                    <a:pt x="570" y="6224"/>
                  </a:lnTo>
                  <a:lnTo>
                    <a:pt x="692" y="6264"/>
                  </a:lnTo>
                  <a:lnTo>
                    <a:pt x="977" y="6264"/>
                  </a:lnTo>
                  <a:lnTo>
                    <a:pt x="1181" y="6183"/>
                  </a:lnTo>
                  <a:lnTo>
                    <a:pt x="1343" y="6102"/>
                  </a:lnTo>
                  <a:lnTo>
                    <a:pt x="1709" y="5898"/>
                  </a:lnTo>
                  <a:lnTo>
                    <a:pt x="2482" y="5329"/>
                  </a:lnTo>
                  <a:lnTo>
                    <a:pt x="3987" y="4271"/>
                  </a:lnTo>
                  <a:lnTo>
                    <a:pt x="5614" y="2970"/>
                  </a:lnTo>
                  <a:lnTo>
                    <a:pt x="7160" y="1668"/>
                  </a:lnTo>
                  <a:lnTo>
                    <a:pt x="7241" y="1587"/>
                  </a:lnTo>
                  <a:lnTo>
                    <a:pt x="7241" y="1546"/>
                  </a:lnTo>
                  <a:lnTo>
                    <a:pt x="7201" y="1465"/>
                  </a:lnTo>
                  <a:lnTo>
                    <a:pt x="7160" y="1424"/>
                  </a:lnTo>
                  <a:lnTo>
                    <a:pt x="7038" y="1343"/>
                  </a:lnTo>
                  <a:lnTo>
                    <a:pt x="6997" y="1343"/>
                  </a:lnTo>
                  <a:lnTo>
                    <a:pt x="6916" y="1383"/>
                  </a:lnTo>
                  <a:lnTo>
                    <a:pt x="5655" y="2441"/>
                  </a:lnTo>
                  <a:lnTo>
                    <a:pt x="4394" y="3458"/>
                  </a:lnTo>
                  <a:lnTo>
                    <a:pt x="3092" y="4434"/>
                  </a:lnTo>
                  <a:lnTo>
                    <a:pt x="1750" y="5410"/>
                  </a:lnTo>
                  <a:lnTo>
                    <a:pt x="1465" y="5613"/>
                  </a:lnTo>
                  <a:lnTo>
                    <a:pt x="1140" y="5817"/>
                  </a:lnTo>
                  <a:lnTo>
                    <a:pt x="936" y="5858"/>
                  </a:lnTo>
                  <a:lnTo>
                    <a:pt x="774" y="5898"/>
                  </a:lnTo>
                  <a:lnTo>
                    <a:pt x="611" y="5858"/>
                  </a:lnTo>
                  <a:lnTo>
                    <a:pt x="489" y="5695"/>
                  </a:lnTo>
                  <a:lnTo>
                    <a:pt x="408" y="5573"/>
                  </a:lnTo>
                  <a:lnTo>
                    <a:pt x="367" y="5451"/>
                  </a:lnTo>
                  <a:lnTo>
                    <a:pt x="367" y="5288"/>
                  </a:lnTo>
                  <a:lnTo>
                    <a:pt x="408" y="5166"/>
                  </a:lnTo>
                  <a:lnTo>
                    <a:pt x="530" y="4881"/>
                  </a:lnTo>
                  <a:lnTo>
                    <a:pt x="733" y="4637"/>
                  </a:lnTo>
                  <a:lnTo>
                    <a:pt x="1018" y="4393"/>
                  </a:lnTo>
                  <a:lnTo>
                    <a:pt x="1303" y="4149"/>
                  </a:lnTo>
                  <a:lnTo>
                    <a:pt x="1913" y="3661"/>
                  </a:lnTo>
                  <a:lnTo>
                    <a:pt x="3255" y="2644"/>
                  </a:lnTo>
                  <a:lnTo>
                    <a:pt x="6346" y="366"/>
                  </a:lnTo>
                  <a:lnTo>
                    <a:pt x="6387" y="326"/>
                  </a:lnTo>
                  <a:lnTo>
                    <a:pt x="6428" y="244"/>
                  </a:lnTo>
                  <a:lnTo>
                    <a:pt x="6387" y="122"/>
                  </a:lnTo>
                  <a:lnTo>
                    <a:pt x="6346" y="41"/>
                  </a:lnTo>
                  <a:lnTo>
                    <a:pt x="6265" y="41"/>
                  </a:lnTo>
                  <a:lnTo>
                    <a:pt x="622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17"/>
            <p:cNvSpPr/>
            <p:nvPr/>
          </p:nvSpPr>
          <p:spPr>
            <a:xfrm rot="8100000" flipH="1">
              <a:off x="7985425" y="4705653"/>
              <a:ext cx="688850" cy="510943"/>
            </a:xfrm>
            <a:custGeom>
              <a:avLst/>
              <a:gdLst/>
              <a:ahLst/>
              <a:cxnLst/>
              <a:rect l="l" t="t" r="r" b="b"/>
              <a:pathLst>
                <a:path w="7404" h="5492" extrusionOk="0">
                  <a:moveTo>
                    <a:pt x="6712" y="366"/>
                  </a:moveTo>
                  <a:lnTo>
                    <a:pt x="6875" y="407"/>
                  </a:lnTo>
                  <a:lnTo>
                    <a:pt x="6956" y="488"/>
                  </a:lnTo>
                  <a:lnTo>
                    <a:pt x="6997" y="610"/>
                  </a:lnTo>
                  <a:lnTo>
                    <a:pt x="6997" y="773"/>
                  </a:lnTo>
                  <a:lnTo>
                    <a:pt x="6956" y="895"/>
                  </a:lnTo>
                  <a:lnTo>
                    <a:pt x="6875" y="1058"/>
                  </a:lnTo>
                  <a:lnTo>
                    <a:pt x="6712" y="1302"/>
                  </a:lnTo>
                  <a:lnTo>
                    <a:pt x="6509" y="1505"/>
                  </a:lnTo>
                  <a:lnTo>
                    <a:pt x="6305" y="1668"/>
                  </a:lnTo>
                  <a:lnTo>
                    <a:pt x="5817" y="1953"/>
                  </a:lnTo>
                  <a:lnTo>
                    <a:pt x="4760" y="2685"/>
                  </a:lnTo>
                  <a:lnTo>
                    <a:pt x="3458" y="3580"/>
                  </a:lnTo>
                  <a:lnTo>
                    <a:pt x="2116" y="4475"/>
                  </a:lnTo>
                  <a:lnTo>
                    <a:pt x="1546" y="4800"/>
                  </a:lnTo>
                  <a:lnTo>
                    <a:pt x="1262" y="4963"/>
                  </a:lnTo>
                  <a:lnTo>
                    <a:pt x="936" y="5044"/>
                  </a:lnTo>
                  <a:lnTo>
                    <a:pt x="733" y="5125"/>
                  </a:lnTo>
                  <a:lnTo>
                    <a:pt x="489" y="5125"/>
                  </a:lnTo>
                  <a:lnTo>
                    <a:pt x="407" y="5085"/>
                  </a:lnTo>
                  <a:lnTo>
                    <a:pt x="367" y="5003"/>
                  </a:lnTo>
                  <a:lnTo>
                    <a:pt x="367" y="4881"/>
                  </a:lnTo>
                  <a:lnTo>
                    <a:pt x="407" y="4759"/>
                  </a:lnTo>
                  <a:lnTo>
                    <a:pt x="489" y="4637"/>
                  </a:lnTo>
                  <a:lnTo>
                    <a:pt x="733" y="4434"/>
                  </a:lnTo>
                  <a:lnTo>
                    <a:pt x="1140" y="4027"/>
                  </a:lnTo>
                  <a:lnTo>
                    <a:pt x="1994" y="3254"/>
                  </a:lnTo>
                  <a:lnTo>
                    <a:pt x="2889" y="2482"/>
                  </a:lnTo>
                  <a:lnTo>
                    <a:pt x="3824" y="1790"/>
                  </a:lnTo>
                  <a:lnTo>
                    <a:pt x="4719" y="1180"/>
                  </a:lnTo>
                  <a:lnTo>
                    <a:pt x="5167" y="854"/>
                  </a:lnTo>
                  <a:lnTo>
                    <a:pt x="5655" y="610"/>
                  </a:lnTo>
                  <a:lnTo>
                    <a:pt x="5899" y="488"/>
                  </a:lnTo>
                  <a:lnTo>
                    <a:pt x="6183" y="407"/>
                  </a:lnTo>
                  <a:lnTo>
                    <a:pt x="6427" y="366"/>
                  </a:lnTo>
                  <a:close/>
                  <a:moveTo>
                    <a:pt x="6265" y="0"/>
                  </a:moveTo>
                  <a:lnTo>
                    <a:pt x="5980" y="82"/>
                  </a:lnTo>
                  <a:lnTo>
                    <a:pt x="5533" y="244"/>
                  </a:lnTo>
                  <a:lnTo>
                    <a:pt x="5126" y="488"/>
                  </a:lnTo>
                  <a:lnTo>
                    <a:pt x="4312" y="1017"/>
                  </a:lnTo>
                  <a:lnTo>
                    <a:pt x="3092" y="1871"/>
                  </a:lnTo>
                  <a:lnTo>
                    <a:pt x="1912" y="2807"/>
                  </a:lnTo>
                  <a:lnTo>
                    <a:pt x="814" y="3824"/>
                  </a:lnTo>
                  <a:lnTo>
                    <a:pt x="570" y="4027"/>
                  </a:lnTo>
                  <a:lnTo>
                    <a:pt x="285" y="4312"/>
                  </a:lnTo>
                  <a:lnTo>
                    <a:pt x="82" y="4597"/>
                  </a:lnTo>
                  <a:lnTo>
                    <a:pt x="1" y="4719"/>
                  </a:lnTo>
                  <a:lnTo>
                    <a:pt x="1" y="4881"/>
                  </a:lnTo>
                  <a:lnTo>
                    <a:pt x="1" y="5085"/>
                  </a:lnTo>
                  <a:lnTo>
                    <a:pt x="41" y="5207"/>
                  </a:lnTo>
                  <a:lnTo>
                    <a:pt x="123" y="5329"/>
                  </a:lnTo>
                  <a:lnTo>
                    <a:pt x="204" y="5410"/>
                  </a:lnTo>
                  <a:lnTo>
                    <a:pt x="285" y="5451"/>
                  </a:lnTo>
                  <a:lnTo>
                    <a:pt x="407" y="5492"/>
                  </a:lnTo>
                  <a:lnTo>
                    <a:pt x="692" y="5492"/>
                  </a:lnTo>
                  <a:lnTo>
                    <a:pt x="1018" y="5410"/>
                  </a:lnTo>
                  <a:lnTo>
                    <a:pt x="1302" y="5329"/>
                  </a:lnTo>
                  <a:lnTo>
                    <a:pt x="1790" y="5085"/>
                  </a:lnTo>
                  <a:lnTo>
                    <a:pt x="2523" y="4678"/>
                  </a:lnTo>
                  <a:lnTo>
                    <a:pt x="3214" y="4190"/>
                  </a:lnTo>
                  <a:lnTo>
                    <a:pt x="4597" y="3254"/>
                  </a:lnTo>
                  <a:lnTo>
                    <a:pt x="5858" y="2400"/>
                  </a:lnTo>
                  <a:lnTo>
                    <a:pt x="6387" y="2034"/>
                  </a:lnTo>
                  <a:lnTo>
                    <a:pt x="6672" y="1831"/>
                  </a:lnTo>
                  <a:lnTo>
                    <a:pt x="6916" y="1627"/>
                  </a:lnTo>
                  <a:lnTo>
                    <a:pt x="7038" y="1505"/>
                  </a:lnTo>
                  <a:lnTo>
                    <a:pt x="7160" y="1343"/>
                  </a:lnTo>
                  <a:lnTo>
                    <a:pt x="7282" y="1139"/>
                  </a:lnTo>
                  <a:lnTo>
                    <a:pt x="7363" y="936"/>
                  </a:lnTo>
                  <a:lnTo>
                    <a:pt x="7404" y="732"/>
                  </a:lnTo>
                  <a:lnTo>
                    <a:pt x="7404" y="529"/>
                  </a:lnTo>
                  <a:lnTo>
                    <a:pt x="7322" y="366"/>
                  </a:lnTo>
                  <a:lnTo>
                    <a:pt x="7200" y="204"/>
                  </a:lnTo>
                  <a:lnTo>
                    <a:pt x="7078" y="82"/>
                  </a:lnTo>
                  <a:lnTo>
                    <a:pt x="6956" y="41"/>
                  </a:lnTo>
                  <a:lnTo>
                    <a:pt x="679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1" name="Google Shape;581;p17"/>
          <p:cNvGrpSpPr/>
          <p:nvPr/>
        </p:nvGrpSpPr>
        <p:grpSpPr>
          <a:xfrm flipH="1">
            <a:off x="3770282" y="3148752"/>
            <a:ext cx="307124" cy="305294"/>
            <a:chOff x="1026043" y="1162815"/>
            <a:chExt cx="307124" cy="305294"/>
          </a:xfrm>
        </p:grpSpPr>
        <p:sp>
          <p:nvSpPr>
            <p:cNvPr id="582" name="Google Shape;582;p17"/>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17"/>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17"/>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17"/>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17"/>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17"/>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17"/>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17"/>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0" name="Google Shape;590;p17"/>
          <p:cNvSpPr/>
          <p:nvPr/>
        </p:nvSpPr>
        <p:spPr>
          <a:xfrm flipH="1">
            <a:off x="4535621" y="1074310"/>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17"/>
          <p:cNvSpPr/>
          <p:nvPr/>
        </p:nvSpPr>
        <p:spPr>
          <a:xfrm flipH="1">
            <a:off x="8534397" y="4551209"/>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92" name="Google Shape;592;p17"/>
          <p:cNvGrpSpPr/>
          <p:nvPr/>
        </p:nvGrpSpPr>
        <p:grpSpPr>
          <a:xfrm flipH="1">
            <a:off x="6114802" y="477350"/>
            <a:ext cx="309000" cy="305294"/>
            <a:chOff x="8360310" y="1124637"/>
            <a:chExt cx="309000" cy="305294"/>
          </a:xfrm>
        </p:grpSpPr>
        <p:sp>
          <p:nvSpPr>
            <p:cNvPr id="593" name="Google Shape;593;p17"/>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17"/>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17"/>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17"/>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17"/>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17"/>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17"/>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17"/>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four columns 1">
  <p:cSld name="CUSTOM_5_1">
    <p:spTree>
      <p:nvGrpSpPr>
        <p:cNvPr id="1" name="Shape 650"/>
        <p:cNvGrpSpPr/>
        <p:nvPr/>
      </p:nvGrpSpPr>
      <p:grpSpPr>
        <a:xfrm>
          <a:off x="0" y="0"/>
          <a:ext cx="0" cy="0"/>
          <a:chOff x="0" y="0"/>
          <a:chExt cx="0" cy="0"/>
        </a:xfrm>
      </p:grpSpPr>
      <p:sp>
        <p:nvSpPr>
          <p:cNvPr id="651" name="Google Shape;651;p1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652" name="Google Shape;652;p19"/>
          <p:cNvSpPr txBox="1">
            <a:spLocks noGrp="1"/>
          </p:cNvSpPr>
          <p:nvPr>
            <p:ph type="title" idx="2"/>
          </p:nvPr>
        </p:nvSpPr>
        <p:spPr>
          <a:xfrm>
            <a:off x="2207852" y="1731300"/>
            <a:ext cx="2299800" cy="521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000">
                <a:solidFill>
                  <a:schemeClr val="accent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653" name="Google Shape;653;p19"/>
          <p:cNvSpPr txBox="1">
            <a:spLocks noGrp="1"/>
          </p:cNvSpPr>
          <p:nvPr>
            <p:ph type="subTitle" idx="1"/>
          </p:nvPr>
        </p:nvSpPr>
        <p:spPr>
          <a:xfrm>
            <a:off x="2207838" y="2160433"/>
            <a:ext cx="1978200" cy="657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654" name="Google Shape;654;p19"/>
          <p:cNvSpPr txBox="1">
            <a:spLocks noGrp="1"/>
          </p:cNvSpPr>
          <p:nvPr>
            <p:ph type="title" idx="3"/>
          </p:nvPr>
        </p:nvSpPr>
        <p:spPr>
          <a:xfrm flipH="1">
            <a:off x="5888875" y="1731300"/>
            <a:ext cx="2299800" cy="521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000">
                <a:solidFill>
                  <a:schemeClr val="accent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655" name="Google Shape;655;p19"/>
          <p:cNvSpPr txBox="1">
            <a:spLocks noGrp="1"/>
          </p:cNvSpPr>
          <p:nvPr>
            <p:ph type="subTitle" idx="4"/>
          </p:nvPr>
        </p:nvSpPr>
        <p:spPr>
          <a:xfrm flipH="1">
            <a:off x="5888878" y="2160433"/>
            <a:ext cx="1978200" cy="657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656" name="Google Shape;656;p19"/>
          <p:cNvSpPr txBox="1">
            <a:spLocks noGrp="1"/>
          </p:cNvSpPr>
          <p:nvPr>
            <p:ph type="title" idx="5"/>
          </p:nvPr>
        </p:nvSpPr>
        <p:spPr>
          <a:xfrm>
            <a:off x="2207852" y="3102575"/>
            <a:ext cx="2299800" cy="521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000">
                <a:solidFill>
                  <a:schemeClr val="accent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657" name="Google Shape;657;p19"/>
          <p:cNvSpPr txBox="1">
            <a:spLocks noGrp="1"/>
          </p:cNvSpPr>
          <p:nvPr>
            <p:ph type="subTitle" idx="6"/>
          </p:nvPr>
        </p:nvSpPr>
        <p:spPr>
          <a:xfrm>
            <a:off x="2207838" y="3531708"/>
            <a:ext cx="1978200" cy="657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658" name="Google Shape;658;p19"/>
          <p:cNvSpPr txBox="1">
            <a:spLocks noGrp="1"/>
          </p:cNvSpPr>
          <p:nvPr>
            <p:ph type="title" idx="7"/>
          </p:nvPr>
        </p:nvSpPr>
        <p:spPr>
          <a:xfrm flipH="1">
            <a:off x="5888762" y="3102568"/>
            <a:ext cx="2299800" cy="521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000">
                <a:solidFill>
                  <a:schemeClr val="accent1"/>
                </a:solidFill>
              </a:defRPr>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659" name="Google Shape;659;p19"/>
          <p:cNvSpPr txBox="1">
            <a:spLocks noGrp="1"/>
          </p:cNvSpPr>
          <p:nvPr>
            <p:ph type="subTitle" idx="8"/>
          </p:nvPr>
        </p:nvSpPr>
        <p:spPr>
          <a:xfrm flipH="1">
            <a:off x="5888878" y="3531708"/>
            <a:ext cx="1978200" cy="657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660" name="Google Shape;660;p19"/>
          <p:cNvSpPr/>
          <p:nvPr/>
        </p:nvSpPr>
        <p:spPr>
          <a:xfrm>
            <a:off x="-2376825" y="4212637"/>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19"/>
          <p:cNvSpPr/>
          <p:nvPr/>
        </p:nvSpPr>
        <p:spPr>
          <a:xfrm>
            <a:off x="8144675" y="-1157675"/>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62" name="Google Shape;662;p19"/>
          <p:cNvGrpSpPr/>
          <p:nvPr/>
        </p:nvGrpSpPr>
        <p:grpSpPr>
          <a:xfrm>
            <a:off x="8497881" y="241065"/>
            <a:ext cx="307124" cy="305294"/>
            <a:chOff x="1026043" y="1162815"/>
            <a:chExt cx="307124" cy="305294"/>
          </a:xfrm>
        </p:grpSpPr>
        <p:sp>
          <p:nvSpPr>
            <p:cNvPr id="663" name="Google Shape;663;p19"/>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19"/>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19"/>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19"/>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19"/>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19"/>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19"/>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19"/>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1" name="Google Shape;671;p19"/>
          <p:cNvGrpSpPr/>
          <p:nvPr/>
        </p:nvGrpSpPr>
        <p:grpSpPr>
          <a:xfrm>
            <a:off x="6749493" y="4363642"/>
            <a:ext cx="474643" cy="299712"/>
            <a:chOff x="7729218" y="1694205"/>
            <a:chExt cx="474643" cy="299712"/>
          </a:xfrm>
        </p:grpSpPr>
        <p:sp>
          <p:nvSpPr>
            <p:cNvPr id="672" name="Google Shape;672;p19"/>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19"/>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74" name="Google Shape;674;p19"/>
          <p:cNvSpPr/>
          <p:nvPr/>
        </p:nvSpPr>
        <p:spPr>
          <a:xfrm>
            <a:off x="436272" y="4489134"/>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75" name="Google Shape;675;p19"/>
          <p:cNvGrpSpPr/>
          <p:nvPr/>
        </p:nvGrpSpPr>
        <p:grpSpPr>
          <a:xfrm rot="10800000">
            <a:off x="7371465" y="3831622"/>
            <a:ext cx="2299701" cy="1685267"/>
            <a:chOff x="238125" y="896375"/>
            <a:chExt cx="635575" cy="465775"/>
          </a:xfrm>
        </p:grpSpPr>
        <p:sp>
          <p:nvSpPr>
            <p:cNvPr id="676" name="Google Shape;676;p19"/>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19"/>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19"/>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19"/>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19"/>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1" name="Google Shape;681;p19"/>
          <p:cNvGrpSpPr/>
          <p:nvPr/>
        </p:nvGrpSpPr>
        <p:grpSpPr>
          <a:xfrm rot="-1707809" flipH="1">
            <a:off x="-717545" y="-721343"/>
            <a:ext cx="1340703" cy="1721669"/>
            <a:chOff x="2659350" y="1746500"/>
            <a:chExt cx="379350" cy="487125"/>
          </a:xfrm>
        </p:grpSpPr>
        <p:sp>
          <p:nvSpPr>
            <p:cNvPr id="682" name="Google Shape;682;p19"/>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19"/>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19"/>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5" name="Google Shape;685;p19"/>
          <p:cNvGrpSpPr/>
          <p:nvPr/>
        </p:nvGrpSpPr>
        <p:grpSpPr>
          <a:xfrm>
            <a:off x="505093" y="1267317"/>
            <a:ext cx="474643" cy="299712"/>
            <a:chOff x="7729218" y="1694205"/>
            <a:chExt cx="474643" cy="299712"/>
          </a:xfrm>
        </p:grpSpPr>
        <p:sp>
          <p:nvSpPr>
            <p:cNvPr id="686" name="Google Shape;686;p19"/>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19"/>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88" name="Google Shape;688;p19"/>
          <p:cNvSpPr/>
          <p:nvPr/>
        </p:nvSpPr>
        <p:spPr>
          <a:xfrm>
            <a:off x="6054153" y="46633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19"/>
          <p:cNvSpPr/>
          <p:nvPr/>
        </p:nvSpPr>
        <p:spPr>
          <a:xfrm>
            <a:off x="7739087" y="447066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19"/>
          <p:cNvSpPr/>
          <p:nvPr/>
        </p:nvSpPr>
        <p:spPr>
          <a:xfrm>
            <a:off x="8772703" y="14091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19"/>
          <p:cNvSpPr/>
          <p:nvPr/>
        </p:nvSpPr>
        <p:spPr>
          <a:xfrm>
            <a:off x="7371478" y="2061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19"/>
          <p:cNvSpPr/>
          <p:nvPr/>
        </p:nvSpPr>
        <p:spPr>
          <a:xfrm>
            <a:off x="1648337" y="29179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19"/>
          <p:cNvSpPr/>
          <p:nvPr/>
        </p:nvSpPr>
        <p:spPr>
          <a:xfrm>
            <a:off x="278996" y="309133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hanks">
  <p:cSld name="CUSTOM_3_1">
    <p:spTree>
      <p:nvGrpSpPr>
        <p:cNvPr id="1" name="Shape 1025"/>
        <p:cNvGrpSpPr/>
        <p:nvPr/>
      </p:nvGrpSpPr>
      <p:grpSpPr>
        <a:xfrm>
          <a:off x="0" y="0"/>
          <a:ext cx="0" cy="0"/>
          <a:chOff x="0" y="0"/>
          <a:chExt cx="0" cy="0"/>
        </a:xfrm>
      </p:grpSpPr>
      <p:sp>
        <p:nvSpPr>
          <p:cNvPr id="1026" name="Google Shape;1026;p29"/>
          <p:cNvSpPr/>
          <p:nvPr/>
        </p:nvSpPr>
        <p:spPr>
          <a:xfrm rot="10800000" flipH="1">
            <a:off x="-3335934" y="4390282"/>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29"/>
          <p:cNvSpPr txBox="1">
            <a:spLocks noGrp="1"/>
          </p:cNvSpPr>
          <p:nvPr>
            <p:ph type="title"/>
          </p:nvPr>
        </p:nvSpPr>
        <p:spPr>
          <a:xfrm>
            <a:off x="979600" y="642175"/>
            <a:ext cx="4953900" cy="1004400"/>
          </a:xfrm>
          <a:prstGeom prst="rect">
            <a:avLst/>
          </a:prstGeom>
        </p:spPr>
        <p:txBody>
          <a:bodyPr spcFirstLastPara="1" wrap="square" lIns="91425" tIns="91425" rIns="91425" bIns="91425" anchor="t" anchorCtr="0">
            <a:noAutofit/>
          </a:bodyPr>
          <a:lstStyle>
            <a:lvl1pPr lvl="0" rtl="0">
              <a:spcBef>
                <a:spcPts val="0"/>
              </a:spcBef>
              <a:spcAft>
                <a:spcPts val="0"/>
              </a:spcAft>
              <a:buSzPts val="3400"/>
              <a:buNone/>
              <a:defRPr sz="7000"/>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1028" name="Google Shape;1028;p29"/>
          <p:cNvSpPr txBox="1">
            <a:spLocks noGrp="1"/>
          </p:cNvSpPr>
          <p:nvPr>
            <p:ph type="subTitle" idx="1"/>
          </p:nvPr>
        </p:nvSpPr>
        <p:spPr>
          <a:xfrm>
            <a:off x="979600" y="1901476"/>
            <a:ext cx="4953900" cy="815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029" name="Google Shape;1029;p29"/>
          <p:cNvSpPr txBox="1"/>
          <p:nvPr/>
        </p:nvSpPr>
        <p:spPr>
          <a:xfrm>
            <a:off x="802375" y="3580498"/>
            <a:ext cx="4959600" cy="5127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300"/>
              </a:spcBef>
              <a:spcAft>
                <a:spcPts val="0"/>
              </a:spcAft>
              <a:buNone/>
            </a:pPr>
            <a:r>
              <a:rPr lang="en" sz="1200">
                <a:solidFill>
                  <a:schemeClr val="dk1"/>
                </a:solidFill>
                <a:latin typeface="Hind"/>
                <a:ea typeface="Hind"/>
                <a:cs typeface="Hind"/>
                <a:sym typeface="Hind"/>
              </a:rPr>
              <a:t>CREDITS: This presentation template was created by </a:t>
            </a:r>
            <a:r>
              <a:rPr lang="en" sz="1200" b="1">
                <a:solidFill>
                  <a:schemeClr val="dk1"/>
                </a:solidFill>
                <a:uFill>
                  <a:noFill/>
                </a:uFill>
                <a:latin typeface="Hind"/>
                <a:ea typeface="Hind"/>
                <a:cs typeface="Hind"/>
                <a:sym typeface="Hind"/>
                <a:hlinkClick r:id="rId2">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Slidesgo</a:t>
            </a:r>
            <a:r>
              <a:rPr lang="en" sz="1200" b="1">
                <a:solidFill>
                  <a:schemeClr val="dk1"/>
                </a:solidFill>
                <a:latin typeface="Hind"/>
                <a:ea typeface="Hind"/>
                <a:cs typeface="Hind"/>
                <a:sym typeface="Hind"/>
              </a:rPr>
              <a:t>,</a:t>
            </a:r>
            <a:r>
              <a:rPr lang="en" sz="1200">
                <a:solidFill>
                  <a:schemeClr val="dk1"/>
                </a:solidFill>
                <a:latin typeface="Hind"/>
                <a:ea typeface="Hind"/>
                <a:cs typeface="Hind"/>
                <a:sym typeface="Hind"/>
              </a:rPr>
              <a:t> including icons by </a:t>
            </a:r>
            <a:r>
              <a:rPr lang="en" sz="1200" b="1">
                <a:solidFill>
                  <a:schemeClr val="dk1"/>
                </a:solidFill>
                <a:uFill>
                  <a:noFill/>
                </a:uFill>
                <a:latin typeface="Hind"/>
                <a:ea typeface="Hind"/>
                <a:cs typeface="Hind"/>
                <a:sym typeface="Hind"/>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Flaticon</a:t>
            </a:r>
            <a:r>
              <a:rPr lang="en" sz="1200">
                <a:solidFill>
                  <a:schemeClr val="dk1"/>
                </a:solidFill>
                <a:latin typeface="Hind"/>
                <a:ea typeface="Hind"/>
                <a:cs typeface="Hind"/>
                <a:sym typeface="Hind"/>
              </a:rPr>
              <a:t> and infographics &amp; images by </a:t>
            </a:r>
            <a:r>
              <a:rPr lang="en" sz="1200" b="1">
                <a:solidFill>
                  <a:schemeClr val="dk1"/>
                </a:solidFill>
                <a:uFill>
                  <a:noFill/>
                </a:uFill>
                <a:latin typeface="Hind"/>
                <a:ea typeface="Hind"/>
                <a:cs typeface="Hind"/>
                <a:sym typeface="Hind"/>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Freepik</a:t>
            </a:r>
            <a:endParaRPr sz="1200" b="1">
              <a:solidFill>
                <a:schemeClr val="dk1"/>
              </a:solidFill>
              <a:latin typeface="Hind"/>
              <a:ea typeface="Hind"/>
              <a:cs typeface="Hind"/>
              <a:sym typeface="Hind"/>
            </a:endParaRPr>
          </a:p>
        </p:txBody>
      </p:sp>
      <p:grpSp>
        <p:nvGrpSpPr>
          <p:cNvPr id="1030" name="Google Shape;1030;p29"/>
          <p:cNvGrpSpPr/>
          <p:nvPr/>
        </p:nvGrpSpPr>
        <p:grpSpPr>
          <a:xfrm rot="10800000" flipH="1">
            <a:off x="7693887" y="-941801"/>
            <a:ext cx="2408503" cy="2408503"/>
            <a:chOff x="7349044" y="3624409"/>
            <a:chExt cx="2408503" cy="2408503"/>
          </a:xfrm>
        </p:grpSpPr>
        <p:sp>
          <p:nvSpPr>
            <p:cNvPr id="1031" name="Google Shape;1031;p29"/>
            <p:cNvSpPr/>
            <p:nvPr/>
          </p:nvSpPr>
          <p:spPr>
            <a:xfrm rot="8100000" flipH="1">
              <a:off x="7661995" y="4016892"/>
              <a:ext cx="1782600" cy="1623537"/>
            </a:xfrm>
            <a:custGeom>
              <a:avLst/>
              <a:gdLst/>
              <a:ahLst/>
              <a:cxnLst/>
              <a:rect l="l" t="t" r="r" b="b"/>
              <a:pathLst>
                <a:path w="19160" h="17451" extrusionOk="0">
                  <a:moveTo>
                    <a:pt x="9682" y="0"/>
                  </a:moveTo>
                  <a:lnTo>
                    <a:pt x="9600" y="41"/>
                  </a:lnTo>
                  <a:lnTo>
                    <a:pt x="9560" y="82"/>
                  </a:lnTo>
                  <a:lnTo>
                    <a:pt x="7892" y="1668"/>
                  </a:lnTo>
                  <a:lnTo>
                    <a:pt x="6306" y="3295"/>
                  </a:lnTo>
                  <a:lnTo>
                    <a:pt x="5533" y="4109"/>
                  </a:lnTo>
                  <a:lnTo>
                    <a:pt x="4760" y="4963"/>
                  </a:lnTo>
                  <a:lnTo>
                    <a:pt x="4028" y="5858"/>
                  </a:lnTo>
                  <a:lnTo>
                    <a:pt x="3336" y="6753"/>
                  </a:lnTo>
                  <a:lnTo>
                    <a:pt x="2686" y="7688"/>
                  </a:lnTo>
                  <a:lnTo>
                    <a:pt x="2075" y="8624"/>
                  </a:lnTo>
                  <a:lnTo>
                    <a:pt x="1506" y="9600"/>
                  </a:lnTo>
                  <a:lnTo>
                    <a:pt x="1018" y="10617"/>
                  </a:lnTo>
                  <a:lnTo>
                    <a:pt x="611" y="11552"/>
                  </a:lnTo>
                  <a:lnTo>
                    <a:pt x="448" y="12000"/>
                  </a:lnTo>
                  <a:lnTo>
                    <a:pt x="286" y="12488"/>
                  </a:lnTo>
                  <a:lnTo>
                    <a:pt x="164" y="12976"/>
                  </a:lnTo>
                  <a:lnTo>
                    <a:pt x="42" y="13464"/>
                  </a:lnTo>
                  <a:lnTo>
                    <a:pt x="1" y="13993"/>
                  </a:lnTo>
                  <a:lnTo>
                    <a:pt x="1" y="14481"/>
                  </a:lnTo>
                  <a:lnTo>
                    <a:pt x="42" y="14969"/>
                  </a:lnTo>
                  <a:lnTo>
                    <a:pt x="123" y="15417"/>
                  </a:lnTo>
                  <a:lnTo>
                    <a:pt x="286" y="15823"/>
                  </a:lnTo>
                  <a:lnTo>
                    <a:pt x="489" y="16230"/>
                  </a:lnTo>
                  <a:lnTo>
                    <a:pt x="733" y="16556"/>
                  </a:lnTo>
                  <a:lnTo>
                    <a:pt x="1059" y="16881"/>
                  </a:lnTo>
                  <a:lnTo>
                    <a:pt x="1465" y="17125"/>
                  </a:lnTo>
                  <a:lnTo>
                    <a:pt x="1913" y="17288"/>
                  </a:lnTo>
                  <a:lnTo>
                    <a:pt x="2441" y="17410"/>
                  </a:lnTo>
                  <a:lnTo>
                    <a:pt x="2930" y="17450"/>
                  </a:lnTo>
                  <a:lnTo>
                    <a:pt x="3458" y="17369"/>
                  </a:lnTo>
                  <a:lnTo>
                    <a:pt x="3987" y="17288"/>
                  </a:lnTo>
                  <a:lnTo>
                    <a:pt x="4516" y="17125"/>
                  </a:lnTo>
                  <a:lnTo>
                    <a:pt x="5004" y="16922"/>
                  </a:lnTo>
                  <a:lnTo>
                    <a:pt x="5492" y="16678"/>
                  </a:lnTo>
                  <a:lnTo>
                    <a:pt x="5940" y="16434"/>
                  </a:lnTo>
                  <a:lnTo>
                    <a:pt x="7038" y="15783"/>
                  </a:lnTo>
                  <a:lnTo>
                    <a:pt x="7567" y="15498"/>
                  </a:lnTo>
                  <a:lnTo>
                    <a:pt x="8136" y="15213"/>
                  </a:lnTo>
                  <a:lnTo>
                    <a:pt x="8665" y="15051"/>
                  </a:lnTo>
                  <a:lnTo>
                    <a:pt x="9194" y="14888"/>
                  </a:lnTo>
                  <a:lnTo>
                    <a:pt x="10251" y="14644"/>
                  </a:lnTo>
                  <a:lnTo>
                    <a:pt x="11350" y="14481"/>
                  </a:lnTo>
                  <a:lnTo>
                    <a:pt x="12448" y="14278"/>
                  </a:lnTo>
                  <a:lnTo>
                    <a:pt x="13017" y="14156"/>
                  </a:lnTo>
                  <a:lnTo>
                    <a:pt x="13546" y="13993"/>
                  </a:lnTo>
                  <a:lnTo>
                    <a:pt x="14075" y="13830"/>
                  </a:lnTo>
                  <a:lnTo>
                    <a:pt x="14563" y="13627"/>
                  </a:lnTo>
                  <a:lnTo>
                    <a:pt x="15092" y="13342"/>
                  </a:lnTo>
                  <a:lnTo>
                    <a:pt x="15580" y="13017"/>
                  </a:lnTo>
                  <a:lnTo>
                    <a:pt x="16027" y="12651"/>
                  </a:lnTo>
                  <a:lnTo>
                    <a:pt x="16434" y="12244"/>
                  </a:lnTo>
                  <a:lnTo>
                    <a:pt x="16800" y="11837"/>
                  </a:lnTo>
                  <a:lnTo>
                    <a:pt x="17126" y="11390"/>
                  </a:lnTo>
                  <a:lnTo>
                    <a:pt x="17410" y="10902"/>
                  </a:lnTo>
                  <a:lnTo>
                    <a:pt x="17695" y="10413"/>
                  </a:lnTo>
                  <a:lnTo>
                    <a:pt x="17939" y="9885"/>
                  </a:lnTo>
                  <a:lnTo>
                    <a:pt x="18142" y="9356"/>
                  </a:lnTo>
                  <a:lnTo>
                    <a:pt x="18305" y="8786"/>
                  </a:lnTo>
                  <a:lnTo>
                    <a:pt x="18509" y="8258"/>
                  </a:lnTo>
                  <a:lnTo>
                    <a:pt x="18753" y="7119"/>
                  </a:lnTo>
                  <a:lnTo>
                    <a:pt x="18956" y="6020"/>
                  </a:lnTo>
                  <a:lnTo>
                    <a:pt x="19159" y="4759"/>
                  </a:lnTo>
                  <a:lnTo>
                    <a:pt x="19159" y="4678"/>
                  </a:lnTo>
                  <a:lnTo>
                    <a:pt x="19119" y="4637"/>
                  </a:lnTo>
                  <a:lnTo>
                    <a:pt x="18997" y="4556"/>
                  </a:lnTo>
                  <a:lnTo>
                    <a:pt x="18875" y="4556"/>
                  </a:lnTo>
                  <a:lnTo>
                    <a:pt x="18834" y="4597"/>
                  </a:lnTo>
                  <a:lnTo>
                    <a:pt x="18793" y="4678"/>
                  </a:lnTo>
                  <a:lnTo>
                    <a:pt x="18631" y="5776"/>
                  </a:lnTo>
                  <a:lnTo>
                    <a:pt x="18427" y="6915"/>
                  </a:lnTo>
                  <a:lnTo>
                    <a:pt x="18183" y="8014"/>
                  </a:lnTo>
                  <a:lnTo>
                    <a:pt x="18020" y="8583"/>
                  </a:lnTo>
                  <a:lnTo>
                    <a:pt x="17858" y="9112"/>
                  </a:lnTo>
                  <a:lnTo>
                    <a:pt x="17654" y="9641"/>
                  </a:lnTo>
                  <a:lnTo>
                    <a:pt x="17410" y="10129"/>
                  </a:lnTo>
                  <a:lnTo>
                    <a:pt x="17166" y="10658"/>
                  </a:lnTo>
                  <a:lnTo>
                    <a:pt x="16882" y="11105"/>
                  </a:lnTo>
                  <a:lnTo>
                    <a:pt x="16556" y="11552"/>
                  </a:lnTo>
                  <a:lnTo>
                    <a:pt x="16190" y="12000"/>
                  </a:lnTo>
                  <a:lnTo>
                    <a:pt x="15743" y="12407"/>
                  </a:lnTo>
                  <a:lnTo>
                    <a:pt x="15295" y="12732"/>
                  </a:lnTo>
                  <a:lnTo>
                    <a:pt x="14848" y="13057"/>
                  </a:lnTo>
                  <a:lnTo>
                    <a:pt x="14400" y="13301"/>
                  </a:lnTo>
                  <a:lnTo>
                    <a:pt x="13912" y="13505"/>
                  </a:lnTo>
                  <a:lnTo>
                    <a:pt x="13383" y="13668"/>
                  </a:lnTo>
                  <a:lnTo>
                    <a:pt x="12895" y="13790"/>
                  </a:lnTo>
                  <a:lnTo>
                    <a:pt x="12366" y="13912"/>
                  </a:lnTo>
                  <a:lnTo>
                    <a:pt x="11309" y="14115"/>
                  </a:lnTo>
                  <a:lnTo>
                    <a:pt x="10251" y="14278"/>
                  </a:lnTo>
                  <a:lnTo>
                    <a:pt x="9194" y="14522"/>
                  </a:lnTo>
                  <a:lnTo>
                    <a:pt x="8665" y="14644"/>
                  </a:lnTo>
                  <a:lnTo>
                    <a:pt x="8177" y="14847"/>
                  </a:lnTo>
                  <a:lnTo>
                    <a:pt x="7689" y="15051"/>
                  </a:lnTo>
                  <a:lnTo>
                    <a:pt x="7201" y="15254"/>
                  </a:lnTo>
                  <a:lnTo>
                    <a:pt x="6224" y="15823"/>
                  </a:lnTo>
                  <a:lnTo>
                    <a:pt x="5248" y="16393"/>
                  </a:lnTo>
                  <a:lnTo>
                    <a:pt x="4760" y="16637"/>
                  </a:lnTo>
                  <a:lnTo>
                    <a:pt x="4231" y="16840"/>
                  </a:lnTo>
                  <a:lnTo>
                    <a:pt x="3702" y="16962"/>
                  </a:lnTo>
                  <a:lnTo>
                    <a:pt x="3133" y="17044"/>
                  </a:lnTo>
                  <a:lnTo>
                    <a:pt x="2645" y="17044"/>
                  </a:lnTo>
                  <a:lnTo>
                    <a:pt x="2157" y="16962"/>
                  </a:lnTo>
                  <a:lnTo>
                    <a:pt x="1913" y="16922"/>
                  </a:lnTo>
                  <a:lnTo>
                    <a:pt x="1709" y="16800"/>
                  </a:lnTo>
                  <a:lnTo>
                    <a:pt x="1465" y="16718"/>
                  </a:lnTo>
                  <a:lnTo>
                    <a:pt x="1262" y="16556"/>
                  </a:lnTo>
                  <a:lnTo>
                    <a:pt x="977" y="16271"/>
                  </a:lnTo>
                  <a:lnTo>
                    <a:pt x="692" y="15905"/>
                  </a:lnTo>
                  <a:lnTo>
                    <a:pt x="530" y="15498"/>
                  </a:lnTo>
                  <a:lnTo>
                    <a:pt x="408" y="15051"/>
                  </a:lnTo>
                  <a:lnTo>
                    <a:pt x="367" y="14603"/>
                  </a:lnTo>
                  <a:lnTo>
                    <a:pt x="367" y="14115"/>
                  </a:lnTo>
                  <a:lnTo>
                    <a:pt x="408" y="13668"/>
                  </a:lnTo>
                  <a:lnTo>
                    <a:pt x="489" y="13179"/>
                  </a:lnTo>
                  <a:lnTo>
                    <a:pt x="611" y="12732"/>
                  </a:lnTo>
                  <a:lnTo>
                    <a:pt x="733" y="12285"/>
                  </a:lnTo>
                  <a:lnTo>
                    <a:pt x="1059" y="11390"/>
                  </a:lnTo>
                  <a:lnTo>
                    <a:pt x="1506" y="10413"/>
                  </a:lnTo>
                  <a:lnTo>
                    <a:pt x="2035" y="9437"/>
                  </a:lnTo>
                  <a:lnTo>
                    <a:pt x="2604" y="8502"/>
                  </a:lnTo>
                  <a:lnTo>
                    <a:pt x="3174" y="7607"/>
                  </a:lnTo>
                  <a:lnTo>
                    <a:pt x="3824" y="6712"/>
                  </a:lnTo>
                  <a:lnTo>
                    <a:pt x="4516" y="5858"/>
                  </a:lnTo>
                  <a:lnTo>
                    <a:pt x="5207" y="5004"/>
                  </a:lnTo>
                  <a:lnTo>
                    <a:pt x="5940" y="4190"/>
                  </a:lnTo>
                  <a:lnTo>
                    <a:pt x="7485" y="2604"/>
                  </a:lnTo>
                  <a:lnTo>
                    <a:pt x="9031" y="1099"/>
                  </a:lnTo>
                  <a:lnTo>
                    <a:pt x="9804" y="326"/>
                  </a:lnTo>
                  <a:lnTo>
                    <a:pt x="9845" y="244"/>
                  </a:lnTo>
                  <a:lnTo>
                    <a:pt x="9845" y="204"/>
                  </a:lnTo>
                  <a:lnTo>
                    <a:pt x="9845" y="122"/>
                  </a:lnTo>
                  <a:lnTo>
                    <a:pt x="9804" y="82"/>
                  </a:lnTo>
                  <a:lnTo>
                    <a:pt x="9763" y="41"/>
                  </a:lnTo>
                  <a:lnTo>
                    <a:pt x="9682"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29"/>
            <p:cNvSpPr/>
            <p:nvPr/>
          </p:nvSpPr>
          <p:spPr>
            <a:xfrm rot="8100000" flipH="1">
              <a:off x="7872293" y="4243499"/>
              <a:ext cx="1634949" cy="1309454"/>
            </a:xfrm>
            <a:custGeom>
              <a:avLst/>
              <a:gdLst/>
              <a:ahLst/>
              <a:cxnLst/>
              <a:rect l="l" t="t" r="r" b="b"/>
              <a:pathLst>
                <a:path w="17573" h="14075" extrusionOk="0">
                  <a:moveTo>
                    <a:pt x="14481" y="0"/>
                  </a:moveTo>
                  <a:lnTo>
                    <a:pt x="14400" y="41"/>
                  </a:lnTo>
                  <a:lnTo>
                    <a:pt x="12447" y="1099"/>
                  </a:lnTo>
                  <a:lnTo>
                    <a:pt x="10576" y="2238"/>
                  </a:lnTo>
                  <a:lnTo>
                    <a:pt x="8705" y="3458"/>
                  </a:lnTo>
                  <a:lnTo>
                    <a:pt x="6916" y="4760"/>
                  </a:lnTo>
                  <a:lnTo>
                    <a:pt x="5207" y="6142"/>
                  </a:lnTo>
                  <a:lnTo>
                    <a:pt x="3539" y="7566"/>
                  </a:lnTo>
                  <a:lnTo>
                    <a:pt x="1872" y="9112"/>
                  </a:lnTo>
                  <a:lnTo>
                    <a:pt x="1139" y="9844"/>
                  </a:lnTo>
                  <a:lnTo>
                    <a:pt x="814" y="10251"/>
                  </a:lnTo>
                  <a:lnTo>
                    <a:pt x="489" y="10658"/>
                  </a:lnTo>
                  <a:lnTo>
                    <a:pt x="285" y="11024"/>
                  </a:lnTo>
                  <a:lnTo>
                    <a:pt x="123" y="11471"/>
                  </a:lnTo>
                  <a:lnTo>
                    <a:pt x="41" y="11919"/>
                  </a:lnTo>
                  <a:lnTo>
                    <a:pt x="1" y="12325"/>
                  </a:lnTo>
                  <a:lnTo>
                    <a:pt x="82" y="12773"/>
                  </a:lnTo>
                  <a:lnTo>
                    <a:pt x="123" y="12976"/>
                  </a:lnTo>
                  <a:lnTo>
                    <a:pt x="204" y="13179"/>
                  </a:lnTo>
                  <a:lnTo>
                    <a:pt x="326" y="13342"/>
                  </a:lnTo>
                  <a:lnTo>
                    <a:pt x="448" y="13505"/>
                  </a:lnTo>
                  <a:lnTo>
                    <a:pt x="611" y="13668"/>
                  </a:lnTo>
                  <a:lnTo>
                    <a:pt x="814" y="13830"/>
                  </a:lnTo>
                  <a:lnTo>
                    <a:pt x="1017" y="13912"/>
                  </a:lnTo>
                  <a:lnTo>
                    <a:pt x="1262" y="13993"/>
                  </a:lnTo>
                  <a:lnTo>
                    <a:pt x="1465" y="14034"/>
                  </a:lnTo>
                  <a:lnTo>
                    <a:pt x="1709" y="14074"/>
                  </a:lnTo>
                  <a:lnTo>
                    <a:pt x="2156" y="14034"/>
                  </a:lnTo>
                  <a:lnTo>
                    <a:pt x="2645" y="13952"/>
                  </a:lnTo>
                  <a:lnTo>
                    <a:pt x="3092" y="13790"/>
                  </a:lnTo>
                  <a:lnTo>
                    <a:pt x="3539" y="13627"/>
                  </a:lnTo>
                  <a:lnTo>
                    <a:pt x="4353" y="13220"/>
                  </a:lnTo>
                  <a:lnTo>
                    <a:pt x="6183" y="12407"/>
                  </a:lnTo>
                  <a:lnTo>
                    <a:pt x="7973" y="11512"/>
                  </a:lnTo>
                  <a:lnTo>
                    <a:pt x="9722" y="10576"/>
                  </a:lnTo>
                  <a:lnTo>
                    <a:pt x="10576" y="10088"/>
                  </a:lnTo>
                  <a:lnTo>
                    <a:pt x="11431" y="9559"/>
                  </a:lnTo>
                  <a:lnTo>
                    <a:pt x="12203" y="9031"/>
                  </a:lnTo>
                  <a:lnTo>
                    <a:pt x="12976" y="8461"/>
                  </a:lnTo>
                  <a:lnTo>
                    <a:pt x="13749" y="7851"/>
                  </a:lnTo>
                  <a:lnTo>
                    <a:pt x="14481" y="7241"/>
                  </a:lnTo>
                  <a:lnTo>
                    <a:pt x="15173" y="6549"/>
                  </a:lnTo>
                  <a:lnTo>
                    <a:pt x="15824" y="5858"/>
                  </a:lnTo>
                  <a:lnTo>
                    <a:pt x="16434" y="5126"/>
                  </a:lnTo>
                  <a:lnTo>
                    <a:pt x="17003" y="4353"/>
                  </a:lnTo>
                  <a:lnTo>
                    <a:pt x="17532" y="3539"/>
                  </a:lnTo>
                  <a:lnTo>
                    <a:pt x="17573" y="3458"/>
                  </a:lnTo>
                  <a:lnTo>
                    <a:pt x="17573" y="3417"/>
                  </a:lnTo>
                  <a:lnTo>
                    <a:pt x="17532" y="3336"/>
                  </a:lnTo>
                  <a:lnTo>
                    <a:pt x="17491" y="3295"/>
                  </a:lnTo>
                  <a:lnTo>
                    <a:pt x="17288" y="3295"/>
                  </a:lnTo>
                  <a:lnTo>
                    <a:pt x="17207" y="3377"/>
                  </a:lnTo>
                  <a:lnTo>
                    <a:pt x="16718" y="4149"/>
                  </a:lnTo>
                  <a:lnTo>
                    <a:pt x="16190" y="4882"/>
                  </a:lnTo>
                  <a:lnTo>
                    <a:pt x="15580" y="5573"/>
                  </a:lnTo>
                  <a:lnTo>
                    <a:pt x="14929" y="6265"/>
                  </a:lnTo>
                  <a:lnTo>
                    <a:pt x="14278" y="6915"/>
                  </a:lnTo>
                  <a:lnTo>
                    <a:pt x="13586" y="7525"/>
                  </a:lnTo>
                  <a:lnTo>
                    <a:pt x="12854" y="8095"/>
                  </a:lnTo>
                  <a:lnTo>
                    <a:pt x="12122" y="8624"/>
                  </a:lnTo>
                  <a:lnTo>
                    <a:pt x="11349" y="9153"/>
                  </a:lnTo>
                  <a:lnTo>
                    <a:pt x="10536" y="9641"/>
                  </a:lnTo>
                  <a:lnTo>
                    <a:pt x="9763" y="10129"/>
                  </a:lnTo>
                  <a:lnTo>
                    <a:pt x="8909" y="10617"/>
                  </a:lnTo>
                  <a:lnTo>
                    <a:pt x="7241" y="11471"/>
                  </a:lnTo>
                  <a:lnTo>
                    <a:pt x="5573" y="12285"/>
                  </a:lnTo>
                  <a:lnTo>
                    <a:pt x="3865" y="13057"/>
                  </a:lnTo>
                  <a:lnTo>
                    <a:pt x="2970" y="13464"/>
                  </a:lnTo>
                  <a:lnTo>
                    <a:pt x="2522" y="13586"/>
                  </a:lnTo>
                  <a:lnTo>
                    <a:pt x="2034" y="13668"/>
                  </a:lnTo>
                  <a:lnTo>
                    <a:pt x="1790" y="13708"/>
                  </a:lnTo>
                  <a:lnTo>
                    <a:pt x="1587" y="13668"/>
                  </a:lnTo>
                  <a:lnTo>
                    <a:pt x="1384" y="13627"/>
                  </a:lnTo>
                  <a:lnTo>
                    <a:pt x="1180" y="13546"/>
                  </a:lnTo>
                  <a:lnTo>
                    <a:pt x="977" y="13464"/>
                  </a:lnTo>
                  <a:lnTo>
                    <a:pt x="814" y="13342"/>
                  </a:lnTo>
                  <a:lnTo>
                    <a:pt x="651" y="13179"/>
                  </a:lnTo>
                  <a:lnTo>
                    <a:pt x="529" y="12976"/>
                  </a:lnTo>
                  <a:lnTo>
                    <a:pt x="448" y="12773"/>
                  </a:lnTo>
                  <a:lnTo>
                    <a:pt x="407" y="12529"/>
                  </a:lnTo>
                  <a:lnTo>
                    <a:pt x="367" y="12325"/>
                  </a:lnTo>
                  <a:lnTo>
                    <a:pt x="367" y="12122"/>
                  </a:lnTo>
                  <a:lnTo>
                    <a:pt x="448" y="11674"/>
                  </a:lnTo>
                  <a:lnTo>
                    <a:pt x="570" y="11268"/>
                  </a:lnTo>
                  <a:lnTo>
                    <a:pt x="855" y="10820"/>
                  </a:lnTo>
                  <a:lnTo>
                    <a:pt x="1139" y="10413"/>
                  </a:lnTo>
                  <a:lnTo>
                    <a:pt x="1506" y="10007"/>
                  </a:lnTo>
                  <a:lnTo>
                    <a:pt x="1872" y="9641"/>
                  </a:lnTo>
                  <a:lnTo>
                    <a:pt x="3377" y="8217"/>
                  </a:lnTo>
                  <a:lnTo>
                    <a:pt x="4963" y="6834"/>
                  </a:lnTo>
                  <a:lnTo>
                    <a:pt x="6590" y="5492"/>
                  </a:lnTo>
                  <a:lnTo>
                    <a:pt x="8298" y="4231"/>
                  </a:lnTo>
                  <a:lnTo>
                    <a:pt x="10048" y="3010"/>
                  </a:lnTo>
                  <a:lnTo>
                    <a:pt x="11837" y="1912"/>
                  </a:lnTo>
                  <a:lnTo>
                    <a:pt x="13668" y="855"/>
                  </a:lnTo>
                  <a:lnTo>
                    <a:pt x="14603" y="366"/>
                  </a:lnTo>
                  <a:lnTo>
                    <a:pt x="14644" y="285"/>
                  </a:lnTo>
                  <a:lnTo>
                    <a:pt x="14685" y="244"/>
                  </a:lnTo>
                  <a:lnTo>
                    <a:pt x="14685" y="163"/>
                  </a:lnTo>
                  <a:lnTo>
                    <a:pt x="14644" y="122"/>
                  </a:lnTo>
                  <a:lnTo>
                    <a:pt x="14603" y="41"/>
                  </a:lnTo>
                  <a:lnTo>
                    <a:pt x="14563"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29"/>
            <p:cNvSpPr/>
            <p:nvPr/>
          </p:nvSpPr>
          <p:spPr>
            <a:xfrm rot="8100000" flipH="1">
              <a:off x="7985425" y="4705653"/>
              <a:ext cx="688850" cy="510943"/>
            </a:xfrm>
            <a:custGeom>
              <a:avLst/>
              <a:gdLst/>
              <a:ahLst/>
              <a:cxnLst/>
              <a:rect l="l" t="t" r="r" b="b"/>
              <a:pathLst>
                <a:path w="7404" h="5492" extrusionOk="0">
                  <a:moveTo>
                    <a:pt x="6712" y="366"/>
                  </a:moveTo>
                  <a:lnTo>
                    <a:pt x="6875" y="407"/>
                  </a:lnTo>
                  <a:lnTo>
                    <a:pt x="6956" y="488"/>
                  </a:lnTo>
                  <a:lnTo>
                    <a:pt x="6997" y="610"/>
                  </a:lnTo>
                  <a:lnTo>
                    <a:pt x="6997" y="773"/>
                  </a:lnTo>
                  <a:lnTo>
                    <a:pt x="6956" y="895"/>
                  </a:lnTo>
                  <a:lnTo>
                    <a:pt x="6875" y="1058"/>
                  </a:lnTo>
                  <a:lnTo>
                    <a:pt x="6712" y="1302"/>
                  </a:lnTo>
                  <a:lnTo>
                    <a:pt x="6509" y="1505"/>
                  </a:lnTo>
                  <a:lnTo>
                    <a:pt x="6305" y="1668"/>
                  </a:lnTo>
                  <a:lnTo>
                    <a:pt x="5817" y="1953"/>
                  </a:lnTo>
                  <a:lnTo>
                    <a:pt x="4760" y="2685"/>
                  </a:lnTo>
                  <a:lnTo>
                    <a:pt x="3458" y="3580"/>
                  </a:lnTo>
                  <a:lnTo>
                    <a:pt x="2116" y="4475"/>
                  </a:lnTo>
                  <a:lnTo>
                    <a:pt x="1546" y="4800"/>
                  </a:lnTo>
                  <a:lnTo>
                    <a:pt x="1262" y="4963"/>
                  </a:lnTo>
                  <a:lnTo>
                    <a:pt x="936" y="5044"/>
                  </a:lnTo>
                  <a:lnTo>
                    <a:pt x="733" y="5125"/>
                  </a:lnTo>
                  <a:lnTo>
                    <a:pt x="489" y="5125"/>
                  </a:lnTo>
                  <a:lnTo>
                    <a:pt x="407" y="5085"/>
                  </a:lnTo>
                  <a:lnTo>
                    <a:pt x="367" y="5003"/>
                  </a:lnTo>
                  <a:lnTo>
                    <a:pt x="367" y="4881"/>
                  </a:lnTo>
                  <a:lnTo>
                    <a:pt x="407" y="4759"/>
                  </a:lnTo>
                  <a:lnTo>
                    <a:pt x="489" y="4637"/>
                  </a:lnTo>
                  <a:lnTo>
                    <a:pt x="733" y="4434"/>
                  </a:lnTo>
                  <a:lnTo>
                    <a:pt x="1140" y="4027"/>
                  </a:lnTo>
                  <a:lnTo>
                    <a:pt x="1994" y="3254"/>
                  </a:lnTo>
                  <a:lnTo>
                    <a:pt x="2889" y="2482"/>
                  </a:lnTo>
                  <a:lnTo>
                    <a:pt x="3824" y="1790"/>
                  </a:lnTo>
                  <a:lnTo>
                    <a:pt x="4719" y="1180"/>
                  </a:lnTo>
                  <a:lnTo>
                    <a:pt x="5167" y="854"/>
                  </a:lnTo>
                  <a:lnTo>
                    <a:pt x="5655" y="610"/>
                  </a:lnTo>
                  <a:lnTo>
                    <a:pt x="5899" y="488"/>
                  </a:lnTo>
                  <a:lnTo>
                    <a:pt x="6183" y="407"/>
                  </a:lnTo>
                  <a:lnTo>
                    <a:pt x="6427" y="366"/>
                  </a:lnTo>
                  <a:close/>
                  <a:moveTo>
                    <a:pt x="6265" y="0"/>
                  </a:moveTo>
                  <a:lnTo>
                    <a:pt x="5980" y="82"/>
                  </a:lnTo>
                  <a:lnTo>
                    <a:pt x="5533" y="244"/>
                  </a:lnTo>
                  <a:lnTo>
                    <a:pt x="5126" y="488"/>
                  </a:lnTo>
                  <a:lnTo>
                    <a:pt x="4312" y="1017"/>
                  </a:lnTo>
                  <a:lnTo>
                    <a:pt x="3092" y="1871"/>
                  </a:lnTo>
                  <a:lnTo>
                    <a:pt x="1912" y="2807"/>
                  </a:lnTo>
                  <a:lnTo>
                    <a:pt x="814" y="3824"/>
                  </a:lnTo>
                  <a:lnTo>
                    <a:pt x="570" y="4027"/>
                  </a:lnTo>
                  <a:lnTo>
                    <a:pt x="285" y="4312"/>
                  </a:lnTo>
                  <a:lnTo>
                    <a:pt x="82" y="4597"/>
                  </a:lnTo>
                  <a:lnTo>
                    <a:pt x="1" y="4719"/>
                  </a:lnTo>
                  <a:lnTo>
                    <a:pt x="1" y="4881"/>
                  </a:lnTo>
                  <a:lnTo>
                    <a:pt x="1" y="5085"/>
                  </a:lnTo>
                  <a:lnTo>
                    <a:pt x="41" y="5207"/>
                  </a:lnTo>
                  <a:lnTo>
                    <a:pt x="123" y="5329"/>
                  </a:lnTo>
                  <a:lnTo>
                    <a:pt x="204" y="5410"/>
                  </a:lnTo>
                  <a:lnTo>
                    <a:pt x="285" y="5451"/>
                  </a:lnTo>
                  <a:lnTo>
                    <a:pt x="407" y="5492"/>
                  </a:lnTo>
                  <a:lnTo>
                    <a:pt x="692" y="5492"/>
                  </a:lnTo>
                  <a:lnTo>
                    <a:pt x="1018" y="5410"/>
                  </a:lnTo>
                  <a:lnTo>
                    <a:pt x="1302" y="5329"/>
                  </a:lnTo>
                  <a:lnTo>
                    <a:pt x="1790" y="5085"/>
                  </a:lnTo>
                  <a:lnTo>
                    <a:pt x="2523" y="4678"/>
                  </a:lnTo>
                  <a:lnTo>
                    <a:pt x="3214" y="4190"/>
                  </a:lnTo>
                  <a:lnTo>
                    <a:pt x="4597" y="3254"/>
                  </a:lnTo>
                  <a:lnTo>
                    <a:pt x="5858" y="2400"/>
                  </a:lnTo>
                  <a:lnTo>
                    <a:pt x="6387" y="2034"/>
                  </a:lnTo>
                  <a:lnTo>
                    <a:pt x="6672" y="1831"/>
                  </a:lnTo>
                  <a:lnTo>
                    <a:pt x="6916" y="1627"/>
                  </a:lnTo>
                  <a:lnTo>
                    <a:pt x="7038" y="1505"/>
                  </a:lnTo>
                  <a:lnTo>
                    <a:pt x="7160" y="1343"/>
                  </a:lnTo>
                  <a:lnTo>
                    <a:pt x="7282" y="1139"/>
                  </a:lnTo>
                  <a:lnTo>
                    <a:pt x="7363" y="936"/>
                  </a:lnTo>
                  <a:lnTo>
                    <a:pt x="7404" y="732"/>
                  </a:lnTo>
                  <a:lnTo>
                    <a:pt x="7404" y="529"/>
                  </a:lnTo>
                  <a:lnTo>
                    <a:pt x="7322" y="366"/>
                  </a:lnTo>
                  <a:lnTo>
                    <a:pt x="7200" y="204"/>
                  </a:lnTo>
                  <a:lnTo>
                    <a:pt x="7078" y="82"/>
                  </a:lnTo>
                  <a:lnTo>
                    <a:pt x="6956" y="41"/>
                  </a:lnTo>
                  <a:lnTo>
                    <a:pt x="679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29"/>
            <p:cNvSpPr/>
            <p:nvPr/>
          </p:nvSpPr>
          <p:spPr>
            <a:xfrm rot="8100000" flipH="1">
              <a:off x="8893413" y="4510443"/>
              <a:ext cx="673778" cy="582858"/>
            </a:xfrm>
            <a:custGeom>
              <a:avLst/>
              <a:gdLst/>
              <a:ahLst/>
              <a:cxnLst/>
              <a:rect l="l" t="t" r="r" b="b"/>
              <a:pathLst>
                <a:path w="7242" h="6265" extrusionOk="0">
                  <a:moveTo>
                    <a:pt x="6224" y="0"/>
                  </a:moveTo>
                  <a:lnTo>
                    <a:pt x="6143" y="41"/>
                  </a:lnTo>
                  <a:lnTo>
                    <a:pt x="3092" y="2319"/>
                  </a:lnTo>
                  <a:lnTo>
                    <a:pt x="1547" y="3498"/>
                  </a:lnTo>
                  <a:lnTo>
                    <a:pt x="896" y="3986"/>
                  </a:lnTo>
                  <a:lnTo>
                    <a:pt x="570" y="4271"/>
                  </a:lnTo>
                  <a:lnTo>
                    <a:pt x="326" y="4556"/>
                  </a:lnTo>
                  <a:lnTo>
                    <a:pt x="164" y="4800"/>
                  </a:lnTo>
                  <a:lnTo>
                    <a:pt x="42" y="5085"/>
                  </a:lnTo>
                  <a:lnTo>
                    <a:pt x="1" y="5410"/>
                  </a:lnTo>
                  <a:lnTo>
                    <a:pt x="82" y="5695"/>
                  </a:lnTo>
                  <a:lnTo>
                    <a:pt x="204" y="5980"/>
                  </a:lnTo>
                  <a:lnTo>
                    <a:pt x="326" y="6061"/>
                  </a:lnTo>
                  <a:lnTo>
                    <a:pt x="448" y="6142"/>
                  </a:lnTo>
                  <a:lnTo>
                    <a:pt x="570" y="6224"/>
                  </a:lnTo>
                  <a:lnTo>
                    <a:pt x="692" y="6264"/>
                  </a:lnTo>
                  <a:lnTo>
                    <a:pt x="977" y="6264"/>
                  </a:lnTo>
                  <a:lnTo>
                    <a:pt x="1181" y="6183"/>
                  </a:lnTo>
                  <a:lnTo>
                    <a:pt x="1343" y="6102"/>
                  </a:lnTo>
                  <a:lnTo>
                    <a:pt x="1709" y="5898"/>
                  </a:lnTo>
                  <a:lnTo>
                    <a:pt x="2482" y="5329"/>
                  </a:lnTo>
                  <a:lnTo>
                    <a:pt x="3987" y="4271"/>
                  </a:lnTo>
                  <a:lnTo>
                    <a:pt x="5614" y="2970"/>
                  </a:lnTo>
                  <a:lnTo>
                    <a:pt x="7160" y="1668"/>
                  </a:lnTo>
                  <a:lnTo>
                    <a:pt x="7241" y="1587"/>
                  </a:lnTo>
                  <a:lnTo>
                    <a:pt x="7241" y="1546"/>
                  </a:lnTo>
                  <a:lnTo>
                    <a:pt x="7201" y="1465"/>
                  </a:lnTo>
                  <a:lnTo>
                    <a:pt x="7160" y="1424"/>
                  </a:lnTo>
                  <a:lnTo>
                    <a:pt x="7038" y="1343"/>
                  </a:lnTo>
                  <a:lnTo>
                    <a:pt x="6997" y="1343"/>
                  </a:lnTo>
                  <a:lnTo>
                    <a:pt x="6916" y="1383"/>
                  </a:lnTo>
                  <a:lnTo>
                    <a:pt x="5655" y="2441"/>
                  </a:lnTo>
                  <a:lnTo>
                    <a:pt x="4394" y="3458"/>
                  </a:lnTo>
                  <a:lnTo>
                    <a:pt x="3092" y="4434"/>
                  </a:lnTo>
                  <a:lnTo>
                    <a:pt x="1750" y="5410"/>
                  </a:lnTo>
                  <a:lnTo>
                    <a:pt x="1465" y="5613"/>
                  </a:lnTo>
                  <a:lnTo>
                    <a:pt x="1140" y="5817"/>
                  </a:lnTo>
                  <a:lnTo>
                    <a:pt x="936" y="5858"/>
                  </a:lnTo>
                  <a:lnTo>
                    <a:pt x="774" y="5898"/>
                  </a:lnTo>
                  <a:lnTo>
                    <a:pt x="611" y="5858"/>
                  </a:lnTo>
                  <a:lnTo>
                    <a:pt x="489" y="5695"/>
                  </a:lnTo>
                  <a:lnTo>
                    <a:pt x="408" y="5573"/>
                  </a:lnTo>
                  <a:lnTo>
                    <a:pt x="367" y="5451"/>
                  </a:lnTo>
                  <a:lnTo>
                    <a:pt x="367" y="5288"/>
                  </a:lnTo>
                  <a:lnTo>
                    <a:pt x="408" y="5166"/>
                  </a:lnTo>
                  <a:lnTo>
                    <a:pt x="530" y="4881"/>
                  </a:lnTo>
                  <a:lnTo>
                    <a:pt x="733" y="4637"/>
                  </a:lnTo>
                  <a:lnTo>
                    <a:pt x="1018" y="4393"/>
                  </a:lnTo>
                  <a:lnTo>
                    <a:pt x="1303" y="4149"/>
                  </a:lnTo>
                  <a:lnTo>
                    <a:pt x="1913" y="3661"/>
                  </a:lnTo>
                  <a:lnTo>
                    <a:pt x="3255" y="2644"/>
                  </a:lnTo>
                  <a:lnTo>
                    <a:pt x="6346" y="366"/>
                  </a:lnTo>
                  <a:lnTo>
                    <a:pt x="6387" y="326"/>
                  </a:lnTo>
                  <a:lnTo>
                    <a:pt x="6428" y="244"/>
                  </a:lnTo>
                  <a:lnTo>
                    <a:pt x="6387" y="122"/>
                  </a:lnTo>
                  <a:lnTo>
                    <a:pt x="6346" y="41"/>
                  </a:lnTo>
                  <a:lnTo>
                    <a:pt x="6265" y="41"/>
                  </a:lnTo>
                  <a:lnTo>
                    <a:pt x="622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5" name="Google Shape;1035;p29"/>
          <p:cNvSpPr/>
          <p:nvPr/>
        </p:nvSpPr>
        <p:spPr>
          <a:xfrm rot="10800000" flipH="1">
            <a:off x="6652416" y="-1583268"/>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29"/>
          <p:cNvSpPr/>
          <p:nvPr/>
        </p:nvSpPr>
        <p:spPr>
          <a:xfrm rot="10800000" flipH="1">
            <a:off x="215042" y="2494309"/>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37" name="Google Shape;1037;p29"/>
          <p:cNvGrpSpPr/>
          <p:nvPr/>
        </p:nvGrpSpPr>
        <p:grpSpPr>
          <a:xfrm flipH="1">
            <a:off x="-1113124" y="-1583272"/>
            <a:ext cx="1915490" cy="2459786"/>
            <a:chOff x="2659350" y="1746500"/>
            <a:chExt cx="379350" cy="487125"/>
          </a:xfrm>
        </p:grpSpPr>
        <p:sp>
          <p:nvSpPr>
            <p:cNvPr id="1038" name="Google Shape;1038;p29"/>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29"/>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29"/>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41" name="Google Shape;1041;p29"/>
          <p:cNvSpPr/>
          <p:nvPr/>
        </p:nvSpPr>
        <p:spPr>
          <a:xfrm rot="10800000" flipH="1">
            <a:off x="2181092" y="4799671"/>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29"/>
          <p:cNvSpPr/>
          <p:nvPr/>
        </p:nvSpPr>
        <p:spPr>
          <a:xfrm rot="10800000" flipH="1">
            <a:off x="7048941" y="336880"/>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29"/>
          <p:cNvSpPr/>
          <p:nvPr/>
        </p:nvSpPr>
        <p:spPr>
          <a:xfrm rot="10800000" flipH="1">
            <a:off x="8643139" y="4513511"/>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44" name="Google Shape;1044;p29"/>
          <p:cNvGrpSpPr/>
          <p:nvPr/>
        </p:nvGrpSpPr>
        <p:grpSpPr>
          <a:xfrm>
            <a:off x="8565936" y="2543477"/>
            <a:ext cx="307124" cy="305294"/>
            <a:chOff x="1026043" y="1162815"/>
            <a:chExt cx="307124" cy="305294"/>
          </a:xfrm>
        </p:grpSpPr>
        <p:sp>
          <p:nvSpPr>
            <p:cNvPr id="1045" name="Google Shape;1045;p29"/>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29"/>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29"/>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29"/>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29"/>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29"/>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29"/>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29"/>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53" name="Google Shape;1053;p29"/>
          <p:cNvSpPr/>
          <p:nvPr/>
        </p:nvSpPr>
        <p:spPr>
          <a:xfrm rot="10800000" flipH="1">
            <a:off x="5104921" y="422330"/>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p:cSld name="CUSTOM_14">
    <p:spTree>
      <p:nvGrpSpPr>
        <p:cNvPr id="1" name="Shape 1054"/>
        <p:cNvGrpSpPr/>
        <p:nvPr/>
      </p:nvGrpSpPr>
      <p:grpSpPr>
        <a:xfrm>
          <a:off x="0" y="0"/>
          <a:ext cx="0" cy="0"/>
          <a:chOff x="0" y="0"/>
          <a:chExt cx="0" cy="0"/>
        </a:xfrm>
      </p:grpSpPr>
      <p:sp>
        <p:nvSpPr>
          <p:cNvPr id="1055" name="Google Shape;1055;p30"/>
          <p:cNvSpPr/>
          <p:nvPr/>
        </p:nvSpPr>
        <p:spPr>
          <a:xfrm>
            <a:off x="-1614825" y="3831637"/>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0"/>
          <p:cNvSpPr/>
          <p:nvPr/>
        </p:nvSpPr>
        <p:spPr>
          <a:xfrm>
            <a:off x="7611275" y="-1005275"/>
            <a:ext cx="3656709" cy="2101870"/>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57" name="Google Shape;1057;p30"/>
          <p:cNvGrpSpPr/>
          <p:nvPr/>
        </p:nvGrpSpPr>
        <p:grpSpPr>
          <a:xfrm>
            <a:off x="8116881" y="393465"/>
            <a:ext cx="307124" cy="305294"/>
            <a:chOff x="1026043" y="1162815"/>
            <a:chExt cx="307124" cy="305294"/>
          </a:xfrm>
        </p:grpSpPr>
        <p:sp>
          <p:nvSpPr>
            <p:cNvPr id="1058" name="Google Shape;1058;p30"/>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0"/>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0"/>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0"/>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30"/>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30"/>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30"/>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30"/>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6" name="Google Shape;1066;p30"/>
          <p:cNvGrpSpPr/>
          <p:nvPr/>
        </p:nvGrpSpPr>
        <p:grpSpPr>
          <a:xfrm>
            <a:off x="6749493" y="4363642"/>
            <a:ext cx="474643" cy="299712"/>
            <a:chOff x="7729218" y="1694205"/>
            <a:chExt cx="474643" cy="299712"/>
          </a:xfrm>
        </p:grpSpPr>
        <p:sp>
          <p:nvSpPr>
            <p:cNvPr id="1067" name="Google Shape;1067;p30"/>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0"/>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69" name="Google Shape;1069;p30"/>
          <p:cNvSpPr/>
          <p:nvPr/>
        </p:nvSpPr>
        <p:spPr>
          <a:xfrm>
            <a:off x="360072" y="3727134"/>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70" name="Google Shape;1070;p30"/>
          <p:cNvGrpSpPr/>
          <p:nvPr/>
        </p:nvGrpSpPr>
        <p:grpSpPr>
          <a:xfrm rot="10800000">
            <a:off x="7371465" y="3831622"/>
            <a:ext cx="2299701" cy="1685267"/>
            <a:chOff x="238125" y="896375"/>
            <a:chExt cx="635575" cy="465775"/>
          </a:xfrm>
        </p:grpSpPr>
        <p:sp>
          <p:nvSpPr>
            <p:cNvPr id="1071" name="Google Shape;1071;p30"/>
            <p:cNvSpPr/>
            <p:nvPr/>
          </p:nvSpPr>
          <p:spPr>
            <a:xfrm>
              <a:off x="258450" y="937050"/>
              <a:ext cx="615250" cy="425100"/>
            </a:xfrm>
            <a:custGeom>
              <a:avLst/>
              <a:gdLst/>
              <a:ahLst/>
              <a:cxnLst/>
              <a:rect l="l" t="t" r="r" b="b"/>
              <a:pathLst>
                <a:path w="24610" h="17004" extrusionOk="0">
                  <a:moveTo>
                    <a:pt x="24366" y="1"/>
                  </a:moveTo>
                  <a:lnTo>
                    <a:pt x="24325" y="41"/>
                  </a:lnTo>
                  <a:lnTo>
                    <a:pt x="19891" y="4394"/>
                  </a:lnTo>
                  <a:lnTo>
                    <a:pt x="15457" y="8705"/>
                  </a:lnTo>
                  <a:lnTo>
                    <a:pt x="14441" y="9682"/>
                  </a:lnTo>
                  <a:lnTo>
                    <a:pt x="13383" y="10658"/>
                  </a:lnTo>
                  <a:lnTo>
                    <a:pt x="12325" y="11593"/>
                  </a:lnTo>
                  <a:lnTo>
                    <a:pt x="11227" y="12488"/>
                  </a:lnTo>
                  <a:lnTo>
                    <a:pt x="10048" y="13342"/>
                  </a:lnTo>
                  <a:lnTo>
                    <a:pt x="8868" y="14115"/>
                  </a:lnTo>
                  <a:lnTo>
                    <a:pt x="8258" y="14481"/>
                  </a:lnTo>
                  <a:lnTo>
                    <a:pt x="7648" y="14807"/>
                  </a:lnTo>
                  <a:lnTo>
                    <a:pt x="6997" y="15132"/>
                  </a:lnTo>
                  <a:lnTo>
                    <a:pt x="6346" y="15417"/>
                  </a:lnTo>
                  <a:lnTo>
                    <a:pt x="5614" y="15702"/>
                  </a:lnTo>
                  <a:lnTo>
                    <a:pt x="4841" y="15986"/>
                  </a:lnTo>
                  <a:lnTo>
                    <a:pt x="4109" y="16190"/>
                  </a:lnTo>
                  <a:lnTo>
                    <a:pt x="3336" y="16352"/>
                  </a:lnTo>
                  <a:lnTo>
                    <a:pt x="2563" y="16515"/>
                  </a:lnTo>
                  <a:lnTo>
                    <a:pt x="1750" y="16597"/>
                  </a:lnTo>
                  <a:lnTo>
                    <a:pt x="977" y="16637"/>
                  </a:lnTo>
                  <a:lnTo>
                    <a:pt x="204" y="16597"/>
                  </a:lnTo>
                  <a:lnTo>
                    <a:pt x="123" y="16637"/>
                  </a:lnTo>
                  <a:lnTo>
                    <a:pt x="41" y="16678"/>
                  </a:lnTo>
                  <a:lnTo>
                    <a:pt x="1" y="16719"/>
                  </a:lnTo>
                  <a:lnTo>
                    <a:pt x="1" y="16800"/>
                  </a:lnTo>
                  <a:lnTo>
                    <a:pt x="1" y="16841"/>
                  </a:lnTo>
                  <a:lnTo>
                    <a:pt x="41" y="16922"/>
                  </a:lnTo>
                  <a:lnTo>
                    <a:pt x="123" y="16963"/>
                  </a:lnTo>
                  <a:lnTo>
                    <a:pt x="204" y="17003"/>
                  </a:lnTo>
                  <a:lnTo>
                    <a:pt x="895" y="17003"/>
                  </a:lnTo>
                  <a:lnTo>
                    <a:pt x="1587" y="16963"/>
                  </a:lnTo>
                  <a:lnTo>
                    <a:pt x="2319" y="16922"/>
                  </a:lnTo>
                  <a:lnTo>
                    <a:pt x="3011" y="16800"/>
                  </a:lnTo>
                  <a:lnTo>
                    <a:pt x="3661" y="16678"/>
                  </a:lnTo>
                  <a:lnTo>
                    <a:pt x="4353" y="16515"/>
                  </a:lnTo>
                  <a:lnTo>
                    <a:pt x="5044" y="16312"/>
                  </a:lnTo>
                  <a:lnTo>
                    <a:pt x="5695" y="16068"/>
                  </a:lnTo>
                  <a:lnTo>
                    <a:pt x="6346" y="15824"/>
                  </a:lnTo>
                  <a:lnTo>
                    <a:pt x="6997" y="15539"/>
                  </a:lnTo>
                  <a:lnTo>
                    <a:pt x="7648" y="15214"/>
                  </a:lnTo>
                  <a:lnTo>
                    <a:pt x="8258" y="14888"/>
                  </a:lnTo>
                  <a:lnTo>
                    <a:pt x="9478" y="14156"/>
                  </a:lnTo>
                  <a:lnTo>
                    <a:pt x="10617" y="13383"/>
                  </a:lnTo>
                  <a:lnTo>
                    <a:pt x="11797" y="12488"/>
                  </a:lnTo>
                  <a:lnTo>
                    <a:pt x="12895" y="11593"/>
                  </a:lnTo>
                  <a:lnTo>
                    <a:pt x="13993" y="10617"/>
                  </a:lnTo>
                  <a:lnTo>
                    <a:pt x="15051" y="9641"/>
                  </a:lnTo>
                  <a:lnTo>
                    <a:pt x="17247" y="7485"/>
                  </a:lnTo>
                  <a:lnTo>
                    <a:pt x="19444" y="5370"/>
                  </a:lnTo>
                  <a:lnTo>
                    <a:pt x="24569" y="326"/>
                  </a:lnTo>
                  <a:lnTo>
                    <a:pt x="24610" y="245"/>
                  </a:lnTo>
                  <a:lnTo>
                    <a:pt x="24610" y="163"/>
                  </a:lnTo>
                  <a:lnTo>
                    <a:pt x="24610" y="123"/>
                  </a:lnTo>
                  <a:lnTo>
                    <a:pt x="24569" y="82"/>
                  </a:lnTo>
                  <a:lnTo>
                    <a:pt x="24528" y="41"/>
                  </a:lnTo>
                  <a:lnTo>
                    <a:pt x="244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30"/>
            <p:cNvSpPr/>
            <p:nvPr/>
          </p:nvSpPr>
          <p:spPr>
            <a:xfrm>
              <a:off x="238125" y="918750"/>
              <a:ext cx="596925" cy="409850"/>
            </a:xfrm>
            <a:custGeom>
              <a:avLst/>
              <a:gdLst/>
              <a:ahLst/>
              <a:cxnLst/>
              <a:rect l="l" t="t" r="r" b="b"/>
              <a:pathLst>
                <a:path w="23877" h="16394" extrusionOk="0">
                  <a:moveTo>
                    <a:pt x="23714" y="1"/>
                  </a:moveTo>
                  <a:lnTo>
                    <a:pt x="23633" y="41"/>
                  </a:lnTo>
                  <a:lnTo>
                    <a:pt x="23592" y="82"/>
                  </a:lnTo>
                  <a:lnTo>
                    <a:pt x="22697" y="1139"/>
                  </a:lnTo>
                  <a:lnTo>
                    <a:pt x="21762" y="2197"/>
                  </a:lnTo>
                  <a:lnTo>
                    <a:pt x="20786" y="3214"/>
                  </a:lnTo>
                  <a:lnTo>
                    <a:pt x="19809" y="4231"/>
                  </a:lnTo>
                  <a:lnTo>
                    <a:pt x="18792" y="5166"/>
                  </a:lnTo>
                  <a:lnTo>
                    <a:pt x="17775" y="6143"/>
                  </a:lnTo>
                  <a:lnTo>
                    <a:pt x="16718" y="7038"/>
                  </a:lnTo>
                  <a:lnTo>
                    <a:pt x="15620" y="7892"/>
                  </a:lnTo>
                  <a:lnTo>
                    <a:pt x="14481" y="8746"/>
                  </a:lnTo>
                  <a:lnTo>
                    <a:pt x="13342" y="9559"/>
                  </a:lnTo>
                  <a:lnTo>
                    <a:pt x="12162" y="10332"/>
                  </a:lnTo>
                  <a:lnTo>
                    <a:pt x="10983" y="11105"/>
                  </a:lnTo>
                  <a:lnTo>
                    <a:pt x="9762" y="11797"/>
                  </a:lnTo>
                  <a:lnTo>
                    <a:pt x="8542" y="12488"/>
                  </a:lnTo>
                  <a:lnTo>
                    <a:pt x="7322" y="13139"/>
                  </a:lnTo>
                  <a:lnTo>
                    <a:pt x="6061" y="13749"/>
                  </a:lnTo>
                  <a:lnTo>
                    <a:pt x="4596" y="14400"/>
                  </a:lnTo>
                  <a:lnTo>
                    <a:pt x="3132" y="14969"/>
                  </a:lnTo>
                  <a:lnTo>
                    <a:pt x="1627" y="15539"/>
                  </a:lnTo>
                  <a:lnTo>
                    <a:pt x="122" y="16027"/>
                  </a:lnTo>
                  <a:lnTo>
                    <a:pt x="81" y="16068"/>
                  </a:lnTo>
                  <a:lnTo>
                    <a:pt x="0" y="16108"/>
                  </a:lnTo>
                  <a:lnTo>
                    <a:pt x="0" y="16190"/>
                  </a:lnTo>
                  <a:lnTo>
                    <a:pt x="0" y="16271"/>
                  </a:lnTo>
                  <a:lnTo>
                    <a:pt x="41" y="16312"/>
                  </a:lnTo>
                  <a:lnTo>
                    <a:pt x="81" y="16393"/>
                  </a:lnTo>
                  <a:lnTo>
                    <a:pt x="244" y="16393"/>
                  </a:lnTo>
                  <a:lnTo>
                    <a:pt x="1586" y="15946"/>
                  </a:lnTo>
                  <a:lnTo>
                    <a:pt x="2888" y="15457"/>
                  </a:lnTo>
                  <a:lnTo>
                    <a:pt x="4230" y="14929"/>
                  </a:lnTo>
                  <a:lnTo>
                    <a:pt x="5532" y="14400"/>
                  </a:lnTo>
                  <a:lnTo>
                    <a:pt x="6793" y="13790"/>
                  </a:lnTo>
                  <a:lnTo>
                    <a:pt x="8095" y="13180"/>
                  </a:lnTo>
                  <a:lnTo>
                    <a:pt x="9315" y="12488"/>
                  </a:lnTo>
                  <a:lnTo>
                    <a:pt x="10535" y="11797"/>
                  </a:lnTo>
                  <a:lnTo>
                    <a:pt x="11755" y="11064"/>
                  </a:lnTo>
                  <a:lnTo>
                    <a:pt x="12935" y="10292"/>
                  </a:lnTo>
                  <a:lnTo>
                    <a:pt x="14074" y="9478"/>
                  </a:lnTo>
                  <a:lnTo>
                    <a:pt x="15213" y="8665"/>
                  </a:lnTo>
                  <a:lnTo>
                    <a:pt x="16352" y="7810"/>
                  </a:lnTo>
                  <a:lnTo>
                    <a:pt x="17409" y="6915"/>
                  </a:lnTo>
                  <a:lnTo>
                    <a:pt x="18467" y="5980"/>
                  </a:lnTo>
                  <a:lnTo>
                    <a:pt x="19525" y="5044"/>
                  </a:lnTo>
                  <a:lnTo>
                    <a:pt x="20663" y="3905"/>
                  </a:lnTo>
                  <a:lnTo>
                    <a:pt x="21762" y="2767"/>
                  </a:lnTo>
                  <a:lnTo>
                    <a:pt x="22819" y="1546"/>
                  </a:lnTo>
                  <a:lnTo>
                    <a:pt x="23836" y="326"/>
                  </a:lnTo>
                  <a:lnTo>
                    <a:pt x="23877" y="285"/>
                  </a:lnTo>
                  <a:lnTo>
                    <a:pt x="23877" y="204"/>
                  </a:lnTo>
                  <a:lnTo>
                    <a:pt x="23836" y="82"/>
                  </a:lnTo>
                  <a:lnTo>
                    <a:pt x="23755" y="41"/>
                  </a:lnTo>
                  <a:lnTo>
                    <a:pt x="2371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30"/>
            <p:cNvSpPr/>
            <p:nvPr/>
          </p:nvSpPr>
          <p:spPr>
            <a:xfrm>
              <a:off x="261500" y="916725"/>
              <a:ext cx="477975" cy="336600"/>
            </a:xfrm>
            <a:custGeom>
              <a:avLst/>
              <a:gdLst/>
              <a:ahLst/>
              <a:cxnLst/>
              <a:rect l="l" t="t" r="r" b="b"/>
              <a:pathLst>
                <a:path w="19119" h="13464" extrusionOk="0">
                  <a:moveTo>
                    <a:pt x="18915" y="0"/>
                  </a:moveTo>
                  <a:lnTo>
                    <a:pt x="18834" y="41"/>
                  </a:lnTo>
                  <a:lnTo>
                    <a:pt x="18793" y="82"/>
                  </a:lnTo>
                  <a:lnTo>
                    <a:pt x="18101" y="1017"/>
                  </a:lnTo>
                  <a:lnTo>
                    <a:pt x="17410" y="1912"/>
                  </a:lnTo>
                  <a:lnTo>
                    <a:pt x="16678" y="2766"/>
                  </a:lnTo>
                  <a:lnTo>
                    <a:pt x="15946" y="3620"/>
                  </a:lnTo>
                  <a:lnTo>
                    <a:pt x="15132" y="4434"/>
                  </a:lnTo>
                  <a:lnTo>
                    <a:pt x="14319" y="5247"/>
                  </a:lnTo>
                  <a:lnTo>
                    <a:pt x="13505" y="5980"/>
                  </a:lnTo>
                  <a:lnTo>
                    <a:pt x="12610" y="6712"/>
                  </a:lnTo>
                  <a:lnTo>
                    <a:pt x="11756" y="7403"/>
                  </a:lnTo>
                  <a:lnTo>
                    <a:pt x="10820" y="8095"/>
                  </a:lnTo>
                  <a:lnTo>
                    <a:pt x="9885" y="8746"/>
                  </a:lnTo>
                  <a:lnTo>
                    <a:pt x="8949" y="9315"/>
                  </a:lnTo>
                  <a:lnTo>
                    <a:pt x="7973" y="9925"/>
                  </a:lnTo>
                  <a:lnTo>
                    <a:pt x="6997" y="10454"/>
                  </a:lnTo>
                  <a:lnTo>
                    <a:pt x="5980" y="10942"/>
                  </a:lnTo>
                  <a:lnTo>
                    <a:pt x="4963" y="11430"/>
                  </a:lnTo>
                  <a:lnTo>
                    <a:pt x="3783" y="11918"/>
                  </a:lnTo>
                  <a:lnTo>
                    <a:pt x="2563" y="12366"/>
                  </a:lnTo>
                  <a:lnTo>
                    <a:pt x="1343" y="12772"/>
                  </a:lnTo>
                  <a:lnTo>
                    <a:pt x="123" y="13098"/>
                  </a:lnTo>
                  <a:lnTo>
                    <a:pt x="41" y="13139"/>
                  </a:lnTo>
                  <a:lnTo>
                    <a:pt x="1" y="13220"/>
                  </a:lnTo>
                  <a:lnTo>
                    <a:pt x="1" y="13261"/>
                  </a:lnTo>
                  <a:lnTo>
                    <a:pt x="1" y="13342"/>
                  </a:lnTo>
                  <a:lnTo>
                    <a:pt x="41" y="13383"/>
                  </a:lnTo>
                  <a:lnTo>
                    <a:pt x="82" y="13464"/>
                  </a:lnTo>
                  <a:lnTo>
                    <a:pt x="245" y="13464"/>
                  </a:lnTo>
                  <a:lnTo>
                    <a:pt x="1343" y="13179"/>
                  </a:lnTo>
                  <a:lnTo>
                    <a:pt x="2400" y="12813"/>
                  </a:lnTo>
                  <a:lnTo>
                    <a:pt x="3499" y="12406"/>
                  </a:lnTo>
                  <a:lnTo>
                    <a:pt x="4556" y="12000"/>
                  </a:lnTo>
                  <a:lnTo>
                    <a:pt x="5614" y="11552"/>
                  </a:lnTo>
                  <a:lnTo>
                    <a:pt x="6631" y="11023"/>
                  </a:lnTo>
                  <a:lnTo>
                    <a:pt x="7648" y="10495"/>
                  </a:lnTo>
                  <a:lnTo>
                    <a:pt x="8665" y="9925"/>
                  </a:lnTo>
                  <a:lnTo>
                    <a:pt x="9641" y="9356"/>
                  </a:lnTo>
                  <a:lnTo>
                    <a:pt x="10576" y="8705"/>
                  </a:lnTo>
                  <a:lnTo>
                    <a:pt x="11512" y="8054"/>
                  </a:lnTo>
                  <a:lnTo>
                    <a:pt x="12447" y="7363"/>
                  </a:lnTo>
                  <a:lnTo>
                    <a:pt x="13342" y="6630"/>
                  </a:lnTo>
                  <a:lnTo>
                    <a:pt x="14197" y="5858"/>
                  </a:lnTo>
                  <a:lnTo>
                    <a:pt x="15010" y="5085"/>
                  </a:lnTo>
                  <a:lnTo>
                    <a:pt x="15824" y="4271"/>
                  </a:lnTo>
                  <a:lnTo>
                    <a:pt x="16718" y="3295"/>
                  </a:lnTo>
                  <a:lnTo>
                    <a:pt x="17532" y="2319"/>
                  </a:lnTo>
                  <a:lnTo>
                    <a:pt x="18345" y="1302"/>
                  </a:lnTo>
                  <a:lnTo>
                    <a:pt x="19078" y="285"/>
                  </a:lnTo>
                  <a:lnTo>
                    <a:pt x="19118" y="204"/>
                  </a:lnTo>
                  <a:lnTo>
                    <a:pt x="19118" y="122"/>
                  </a:lnTo>
                  <a:lnTo>
                    <a:pt x="19078" y="82"/>
                  </a:lnTo>
                  <a:lnTo>
                    <a:pt x="19037" y="41"/>
                  </a:lnTo>
                  <a:lnTo>
                    <a:pt x="1891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30"/>
            <p:cNvSpPr/>
            <p:nvPr/>
          </p:nvSpPr>
          <p:spPr>
            <a:xfrm>
              <a:off x="277775" y="921800"/>
              <a:ext cx="404750" cy="281700"/>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30"/>
            <p:cNvSpPr/>
            <p:nvPr/>
          </p:nvSpPr>
          <p:spPr>
            <a:xfrm>
              <a:off x="329625" y="896375"/>
              <a:ext cx="264425" cy="187150"/>
            </a:xfrm>
            <a:custGeom>
              <a:avLst/>
              <a:gdLst/>
              <a:ahLst/>
              <a:cxnLst/>
              <a:rect l="l" t="t" r="r" b="b"/>
              <a:pathLst>
                <a:path w="10577" h="7486" extrusionOk="0">
                  <a:moveTo>
                    <a:pt x="7038" y="1"/>
                  </a:moveTo>
                  <a:lnTo>
                    <a:pt x="6956" y="41"/>
                  </a:lnTo>
                  <a:lnTo>
                    <a:pt x="5940" y="651"/>
                  </a:lnTo>
                  <a:lnTo>
                    <a:pt x="4963" y="1262"/>
                  </a:lnTo>
                  <a:lnTo>
                    <a:pt x="4028" y="1953"/>
                  </a:lnTo>
                  <a:lnTo>
                    <a:pt x="3133" y="2645"/>
                  </a:lnTo>
                  <a:lnTo>
                    <a:pt x="2197" y="3417"/>
                  </a:lnTo>
                  <a:lnTo>
                    <a:pt x="1343" y="4231"/>
                  </a:lnTo>
                  <a:lnTo>
                    <a:pt x="936" y="4597"/>
                  </a:lnTo>
                  <a:lnTo>
                    <a:pt x="570" y="5004"/>
                  </a:lnTo>
                  <a:lnTo>
                    <a:pt x="408" y="5207"/>
                  </a:lnTo>
                  <a:lnTo>
                    <a:pt x="286" y="5451"/>
                  </a:lnTo>
                  <a:lnTo>
                    <a:pt x="164" y="5655"/>
                  </a:lnTo>
                  <a:lnTo>
                    <a:pt x="82" y="5899"/>
                  </a:lnTo>
                  <a:lnTo>
                    <a:pt x="42" y="6143"/>
                  </a:lnTo>
                  <a:lnTo>
                    <a:pt x="1" y="6346"/>
                  </a:lnTo>
                  <a:lnTo>
                    <a:pt x="42" y="6550"/>
                  </a:lnTo>
                  <a:lnTo>
                    <a:pt x="82" y="6753"/>
                  </a:lnTo>
                  <a:lnTo>
                    <a:pt x="164" y="6956"/>
                  </a:lnTo>
                  <a:lnTo>
                    <a:pt x="286" y="7119"/>
                  </a:lnTo>
                  <a:lnTo>
                    <a:pt x="448" y="7282"/>
                  </a:lnTo>
                  <a:lnTo>
                    <a:pt x="652" y="7404"/>
                  </a:lnTo>
                  <a:lnTo>
                    <a:pt x="896" y="7485"/>
                  </a:lnTo>
                  <a:lnTo>
                    <a:pt x="1140" y="7485"/>
                  </a:lnTo>
                  <a:lnTo>
                    <a:pt x="1384" y="7444"/>
                  </a:lnTo>
                  <a:lnTo>
                    <a:pt x="1669" y="7404"/>
                  </a:lnTo>
                  <a:lnTo>
                    <a:pt x="2157" y="7160"/>
                  </a:lnTo>
                  <a:lnTo>
                    <a:pt x="2604" y="6916"/>
                  </a:lnTo>
                  <a:lnTo>
                    <a:pt x="3621" y="6346"/>
                  </a:lnTo>
                  <a:lnTo>
                    <a:pt x="4638" y="5777"/>
                  </a:lnTo>
                  <a:lnTo>
                    <a:pt x="5614" y="5126"/>
                  </a:lnTo>
                  <a:lnTo>
                    <a:pt x="6550" y="4475"/>
                  </a:lnTo>
                  <a:lnTo>
                    <a:pt x="7607" y="3662"/>
                  </a:lnTo>
                  <a:lnTo>
                    <a:pt x="8584" y="2848"/>
                  </a:lnTo>
                  <a:lnTo>
                    <a:pt x="9600" y="1953"/>
                  </a:lnTo>
                  <a:lnTo>
                    <a:pt x="10536" y="1058"/>
                  </a:lnTo>
                  <a:lnTo>
                    <a:pt x="10577" y="977"/>
                  </a:lnTo>
                  <a:lnTo>
                    <a:pt x="10577" y="936"/>
                  </a:lnTo>
                  <a:lnTo>
                    <a:pt x="10577" y="855"/>
                  </a:lnTo>
                  <a:lnTo>
                    <a:pt x="10536" y="814"/>
                  </a:lnTo>
                  <a:lnTo>
                    <a:pt x="10455" y="774"/>
                  </a:lnTo>
                  <a:lnTo>
                    <a:pt x="10414" y="733"/>
                  </a:lnTo>
                  <a:lnTo>
                    <a:pt x="10333" y="774"/>
                  </a:lnTo>
                  <a:lnTo>
                    <a:pt x="10251" y="814"/>
                  </a:lnTo>
                  <a:lnTo>
                    <a:pt x="9478" y="1546"/>
                  </a:lnTo>
                  <a:lnTo>
                    <a:pt x="8706" y="2238"/>
                  </a:lnTo>
                  <a:lnTo>
                    <a:pt x="7892" y="2929"/>
                  </a:lnTo>
                  <a:lnTo>
                    <a:pt x="7079" y="3621"/>
                  </a:lnTo>
                  <a:lnTo>
                    <a:pt x="6224" y="4231"/>
                  </a:lnTo>
                  <a:lnTo>
                    <a:pt x="5329" y="4841"/>
                  </a:lnTo>
                  <a:lnTo>
                    <a:pt x="4435" y="5451"/>
                  </a:lnTo>
                  <a:lnTo>
                    <a:pt x="3540" y="5980"/>
                  </a:lnTo>
                  <a:lnTo>
                    <a:pt x="2604" y="6550"/>
                  </a:lnTo>
                  <a:lnTo>
                    <a:pt x="2116" y="6794"/>
                  </a:lnTo>
                  <a:lnTo>
                    <a:pt x="1628" y="6997"/>
                  </a:lnTo>
                  <a:lnTo>
                    <a:pt x="1384" y="7078"/>
                  </a:lnTo>
                  <a:lnTo>
                    <a:pt x="1140" y="7119"/>
                  </a:lnTo>
                  <a:lnTo>
                    <a:pt x="855" y="7078"/>
                  </a:lnTo>
                  <a:lnTo>
                    <a:pt x="733" y="7038"/>
                  </a:lnTo>
                  <a:lnTo>
                    <a:pt x="652" y="6956"/>
                  </a:lnTo>
                  <a:lnTo>
                    <a:pt x="489" y="6794"/>
                  </a:lnTo>
                  <a:lnTo>
                    <a:pt x="408" y="6590"/>
                  </a:lnTo>
                  <a:lnTo>
                    <a:pt x="408" y="6387"/>
                  </a:lnTo>
                  <a:lnTo>
                    <a:pt x="408" y="6183"/>
                  </a:lnTo>
                  <a:lnTo>
                    <a:pt x="448" y="5939"/>
                  </a:lnTo>
                  <a:lnTo>
                    <a:pt x="530" y="5695"/>
                  </a:lnTo>
                  <a:lnTo>
                    <a:pt x="652" y="5492"/>
                  </a:lnTo>
                  <a:lnTo>
                    <a:pt x="814" y="5289"/>
                  </a:lnTo>
                  <a:lnTo>
                    <a:pt x="1180" y="4882"/>
                  </a:lnTo>
                  <a:lnTo>
                    <a:pt x="1547" y="4556"/>
                  </a:lnTo>
                  <a:lnTo>
                    <a:pt x="2319" y="3824"/>
                  </a:lnTo>
                  <a:lnTo>
                    <a:pt x="3133" y="3133"/>
                  </a:lnTo>
                  <a:lnTo>
                    <a:pt x="4068" y="2360"/>
                  </a:lnTo>
                  <a:lnTo>
                    <a:pt x="5085" y="1668"/>
                  </a:lnTo>
                  <a:lnTo>
                    <a:pt x="6102" y="977"/>
                  </a:lnTo>
                  <a:lnTo>
                    <a:pt x="7160" y="367"/>
                  </a:lnTo>
                  <a:lnTo>
                    <a:pt x="7201" y="326"/>
                  </a:lnTo>
                  <a:lnTo>
                    <a:pt x="7241" y="245"/>
                  </a:lnTo>
                  <a:lnTo>
                    <a:pt x="7241" y="163"/>
                  </a:lnTo>
                  <a:lnTo>
                    <a:pt x="7201" y="123"/>
                  </a:lnTo>
                  <a:lnTo>
                    <a:pt x="7160" y="82"/>
                  </a:lnTo>
                  <a:lnTo>
                    <a:pt x="7119" y="41"/>
                  </a:lnTo>
                  <a:lnTo>
                    <a:pt x="70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6" name="Google Shape;1076;p30"/>
          <p:cNvGrpSpPr/>
          <p:nvPr/>
        </p:nvGrpSpPr>
        <p:grpSpPr>
          <a:xfrm rot="-1707809" flipH="1">
            <a:off x="-717545" y="-721343"/>
            <a:ext cx="1340703" cy="1721669"/>
            <a:chOff x="2659350" y="1746500"/>
            <a:chExt cx="379350" cy="487125"/>
          </a:xfrm>
        </p:grpSpPr>
        <p:sp>
          <p:nvSpPr>
            <p:cNvPr id="1077" name="Google Shape;1077;p30"/>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30"/>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30"/>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0" name="Google Shape;1080;p30"/>
          <p:cNvGrpSpPr/>
          <p:nvPr/>
        </p:nvGrpSpPr>
        <p:grpSpPr>
          <a:xfrm>
            <a:off x="886093" y="581517"/>
            <a:ext cx="474643" cy="299712"/>
            <a:chOff x="7729218" y="1694205"/>
            <a:chExt cx="474643" cy="299712"/>
          </a:xfrm>
        </p:grpSpPr>
        <p:sp>
          <p:nvSpPr>
            <p:cNvPr id="1081" name="Google Shape;1081;p30"/>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30"/>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83" name="Google Shape;1083;p30"/>
          <p:cNvSpPr/>
          <p:nvPr/>
        </p:nvSpPr>
        <p:spPr>
          <a:xfrm>
            <a:off x="278996" y="309133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30"/>
          <p:cNvSpPr/>
          <p:nvPr/>
        </p:nvSpPr>
        <p:spPr>
          <a:xfrm>
            <a:off x="6054153" y="46633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0"/>
          <p:cNvSpPr/>
          <p:nvPr/>
        </p:nvSpPr>
        <p:spPr>
          <a:xfrm>
            <a:off x="7739087" y="4470668"/>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0"/>
          <p:cNvSpPr/>
          <p:nvPr/>
        </p:nvSpPr>
        <p:spPr>
          <a:xfrm>
            <a:off x="8772703" y="14091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30"/>
          <p:cNvSpPr/>
          <p:nvPr/>
        </p:nvSpPr>
        <p:spPr>
          <a:xfrm>
            <a:off x="7371478" y="2061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30"/>
          <p:cNvSpPr/>
          <p:nvPr/>
        </p:nvSpPr>
        <p:spPr>
          <a:xfrm>
            <a:off x="1648337" y="291793"/>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1">
  <p:cSld name="CUSTOM_14_1">
    <p:spTree>
      <p:nvGrpSpPr>
        <p:cNvPr id="1" name="Shape 1089"/>
        <p:cNvGrpSpPr/>
        <p:nvPr/>
      </p:nvGrpSpPr>
      <p:grpSpPr>
        <a:xfrm>
          <a:off x="0" y="0"/>
          <a:ext cx="0" cy="0"/>
          <a:chOff x="0" y="0"/>
          <a:chExt cx="0" cy="0"/>
        </a:xfrm>
      </p:grpSpPr>
      <p:sp>
        <p:nvSpPr>
          <p:cNvPr id="1090" name="Google Shape;1090;p31"/>
          <p:cNvSpPr/>
          <p:nvPr/>
        </p:nvSpPr>
        <p:spPr>
          <a:xfrm rot="10800000" flipH="1">
            <a:off x="-3335934" y="4390282"/>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31"/>
          <p:cNvSpPr/>
          <p:nvPr/>
        </p:nvSpPr>
        <p:spPr>
          <a:xfrm rot="10800000" flipH="1">
            <a:off x="6652416" y="-1583268"/>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31"/>
          <p:cNvSpPr/>
          <p:nvPr/>
        </p:nvSpPr>
        <p:spPr>
          <a:xfrm rot="10800000" flipH="1">
            <a:off x="1920142" y="4470671"/>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31"/>
          <p:cNvSpPr/>
          <p:nvPr/>
        </p:nvSpPr>
        <p:spPr>
          <a:xfrm rot="10800000" flipH="1">
            <a:off x="8271314" y="3824986"/>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31"/>
          <p:cNvSpPr/>
          <p:nvPr/>
        </p:nvSpPr>
        <p:spPr>
          <a:xfrm rot="10800000" flipH="1">
            <a:off x="1853114" y="552749"/>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95" name="Google Shape;1095;p31"/>
          <p:cNvGrpSpPr/>
          <p:nvPr/>
        </p:nvGrpSpPr>
        <p:grpSpPr>
          <a:xfrm rot="-5400000" flipH="1">
            <a:off x="-1004624" y="3805865"/>
            <a:ext cx="1915490" cy="2459786"/>
            <a:chOff x="2659350" y="1746500"/>
            <a:chExt cx="379350" cy="487125"/>
          </a:xfrm>
        </p:grpSpPr>
        <p:sp>
          <p:nvSpPr>
            <p:cNvPr id="1096" name="Google Shape;1096;p31"/>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31"/>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31"/>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9" name="Google Shape;1099;p31"/>
          <p:cNvSpPr/>
          <p:nvPr/>
        </p:nvSpPr>
        <p:spPr>
          <a:xfrm rot="10800000" flipH="1">
            <a:off x="7435646" y="1193530"/>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00" name="Google Shape;1100;p31"/>
          <p:cNvGrpSpPr/>
          <p:nvPr/>
        </p:nvGrpSpPr>
        <p:grpSpPr>
          <a:xfrm rot="10800000" flipH="1">
            <a:off x="7693887" y="-941801"/>
            <a:ext cx="2408503" cy="2408503"/>
            <a:chOff x="7349044" y="3624409"/>
            <a:chExt cx="2408503" cy="2408503"/>
          </a:xfrm>
        </p:grpSpPr>
        <p:sp>
          <p:nvSpPr>
            <p:cNvPr id="1101" name="Google Shape;1101;p31"/>
            <p:cNvSpPr/>
            <p:nvPr/>
          </p:nvSpPr>
          <p:spPr>
            <a:xfrm rot="8100000" flipH="1">
              <a:off x="7661995" y="4016892"/>
              <a:ext cx="1782600" cy="1623537"/>
            </a:xfrm>
            <a:custGeom>
              <a:avLst/>
              <a:gdLst/>
              <a:ahLst/>
              <a:cxnLst/>
              <a:rect l="l" t="t" r="r" b="b"/>
              <a:pathLst>
                <a:path w="19160" h="17451" extrusionOk="0">
                  <a:moveTo>
                    <a:pt x="9682" y="0"/>
                  </a:moveTo>
                  <a:lnTo>
                    <a:pt x="9600" y="41"/>
                  </a:lnTo>
                  <a:lnTo>
                    <a:pt x="9560" y="82"/>
                  </a:lnTo>
                  <a:lnTo>
                    <a:pt x="7892" y="1668"/>
                  </a:lnTo>
                  <a:lnTo>
                    <a:pt x="6306" y="3295"/>
                  </a:lnTo>
                  <a:lnTo>
                    <a:pt x="5533" y="4109"/>
                  </a:lnTo>
                  <a:lnTo>
                    <a:pt x="4760" y="4963"/>
                  </a:lnTo>
                  <a:lnTo>
                    <a:pt x="4028" y="5858"/>
                  </a:lnTo>
                  <a:lnTo>
                    <a:pt x="3336" y="6753"/>
                  </a:lnTo>
                  <a:lnTo>
                    <a:pt x="2686" y="7688"/>
                  </a:lnTo>
                  <a:lnTo>
                    <a:pt x="2075" y="8624"/>
                  </a:lnTo>
                  <a:lnTo>
                    <a:pt x="1506" y="9600"/>
                  </a:lnTo>
                  <a:lnTo>
                    <a:pt x="1018" y="10617"/>
                  </a:lnTo>
                  <a:lnTo>
                    <a:pt x="611" y="11552"/>
                  </a:lnTo>
                  <a:lnTo>
                    <a:pt x="448" y="12000"/>
                  </a:lnTo>
                  <a:lnTo>
                    <a:pt x="286" y="12488"/>
                  </a:lnTo>
                  <a:lnTo>
                    <a:pt x="164" y="12976"/>
                  </a:lnTo>
                  <a:lnTo>
                    <a:pt x="42" y="13464"/>
                  </a:lnTo>
                  <a:lnTo>
                    <a:pt x="1" y="13993"/>
                  </a:lnTo>
                  <a:lnTo>
                    <a:pt x="1" y="14481"/>
                  </a:lnTo>
                  <a:lnTo>
                    <a:pt x="42" y="14969"/>
                  </a:lnTo>
                  <a:lnTo>
                    <a:pt x="123" y="15417"/>
                  </a:lnTo>
                  <a:lnTo>
                    <a:pt x="286" y="15823"/>
                  </a:lnTo>
                  <a:lnTo>
                    <a:pt x="489" y="16230"/>
                  </a:lnTo>
                  <a:lnTo>
                    <a:pt x="733" y="16556"/>
                  </a:lnTo>
                  <a:lnTo>
                    <a:pt x="1059" y="16881"/>
                  </a:lnTo>
                  <a:lnTo>
                    <a:pt x="1465" y="17125"/>
                  </a:lnTo>
                  <a:lnTo>
                    <a:pt x="1913" y="17288"/>
                  </a:lnTo>
                  <a:lnTo>
                    <a:pt x="2441" y="17410"/>
                  </a:lnTo>
                  <a:lnTo>
                    <a:pt x="2930" y="17450"/>
                  </a:lnTo>
                  <a:lnTo>
                    <a:pt x="3458" y="17369"/>
                  </a:lnTo>
                  <a:lnTo>
                    <a:pt x="3987" y="17288"/>
                  </a:lnTo>
                  <a:lnTo>
                    <a:pt x="4516" y="17125"/>
                  </a:lnTo>
                  <a:lnTo>
                    <a:pt x="5004" y="16922"/>
                  </a:lnTo>
                  <a:lnTo>
                    <a:pt x="5492" y="16678"/>
                  </a:lnTo>
                  <a:lnTo>
                    <a:pt x="5940" y="16434"/>
                  </a:lnTo>
                  <a:lnTo>
                    <a:pt x="7038" y="15783"/>
                  </a:lnTo>
                  <a:lnTo>
                    <a:pt x="7567" y="15498"/>
                  </a:lnTo>
                  <a:lnTo>
                    <a:pt x="8136" y="15213"/>
                  </a:lnTo>
                  <a:lnTo>
                    <a:pt x="8665" y="15051"/>
                  </a:lnTo>
                  <a:lnTo>
                    <a:pt x="9194" y="14888"/>
                  </a:lnTo>
                  <a:lnTo>
                    <a:pt x="10251" y="14644"/>
                  </a:lnTo>
                  <a:lnTo>
                    <a:pt x="11350" y="14481"/>
                  </a:lnTo>
                  <a:lnTo>
                    <a:pt x="12448" y="14278"/>
                  </a:lnTo>
                  <a:lnTo>
                    <a:pt x="13017" y="14156"/>
                  </a:lnTo>
                  <a:lnTo>
                    <a:pt x="13546" y="13993"/>
                  </a:lnTo>
                  <a:lnTo>
                    <a:pt x="14075" y="13830"/>
                  </a:lnTo>
                  <a:lnTo>
                    <a:pt x="14563" y="13627"/>
                  </a:lnTo>
                  <a:lnTo>
                    <a:pt x="15092" y="13342"/>
                  </a:lnTo>
                  <a:lnTo>
                    <a:pt x="15580" y="13017"/>
                  </a:lnTo>
                  <a:lnTo>
                    <a:pt x="16027" y="12651"/>
                  </a:lnTo>
                  <a:lnTo>
                    <a:pt x="16434" y="12244"/>
                  </a:lnTo>
                  <a:lnTo>
                    <a:pt x="16800" y="11837"/>
                  </a:lnTo>
                  <a:lnTo>
                    <a:pt x="17126" y="11390"/>
                  </a:lnTo>
                  <a:lnTo>
                    <a:pt x="17410" y="10902"/>
                  </a:lnTo>
                  <a:lnTo>
                    <a:pt x="17695" y="10413"/>
                  </a:lnTo>
                  <a:lnTo>
                    <a:pt x="17939" y="9885"/>
                  </a:lnTo>
                  <a:lnTo>
                    <a:pt x="18142" y="9356"/>
                  </a:lnTo>
                  <a:lnTo>
                    <a:pt x="18305" y="8786"/>
                  </a:lnTo>
                  <a:lnTo>
                    <a:pt x="18509" y="8258"/>
                  </a:lnTo>
                  <a:lnTo>
                    <a:pt x="18753" y="7119"/>
                  </a:lnTo>
                  <a:lnTo>
                    <a:pt x="18956" y="6020"/>
                  </a:lnTo>
                  <a:lnTo>
                    <a:pt x="19159" y="4759"/>
                  </a:lnTo>
                  <a:lnTo>
                    <a:pt x="19159" y="4678"/>
                  </a:lnTo>
                  <a:lnTo>
                    <a:pt x="19119" y="4637"/>
                  </a:lnTo>
                  <a:lnTo>
                    <a:pt x="18997" y="4556"/>
                  </a:lnTo>
                  <a:lnTo>
                    <a:pt x="18875" y="4556"/>
                  </a:lnTo>
                  <a:lnTo>
                    <a:pt x="18834" y="4597"/>
                  </a:lnTo>
                  <a:lnTo>
                    <a:pt x="18793" y="4678"/>
                  </a:lnTo>
                  <a:lnTo>
                    <a:pt x="18631" y="5776"/>
                  </a:lnTo>
                  <a:lnTo>
                    <a:pt x="18427" y="6915"/>
                  </a:lnTo>
                  <a:lnTo>
                    <a:pt x="18183" y="8014"/>
                  </a:lnTo>
                  <a:lnTo>
                    <a:pt x="18020" y="8583"/>
                  </a:lnTo>
                  <a:lnTo>
                    <a:pt x="17858" y="9112"/>
                  </a:lnTo>
                  <a:lnTo>
                    <a:pt x="17654" y="9641"/>
                  </a:lnTo>
                  <a:lnTo>
                    <a:pt x="17410" y="10129"/>
                  </a:lnTo>
                  <a:lnTo>
                    <a:pt x="17166" y="10658"/>
                  </a:lnTo>
                  <a:lnTo>
                    <a:pt x="16882" y="11105"/>
                  </a:lnTo>
                  <a:lnTo>
                    <a:pt x="16556" y="11552"/>
                  </a:lnTo>
                  <a:lnTo>
                    <a:pt x="16190" y="12000"/>
                  </a:lnTo>
                  <a:lnTo>
                    <a:pt x="15743" y="12407"/>
                  </a:lnTo>
                  <a:lnTo>
                    <a:pt x="15295" y="12732"/>
                  </a:lnTo>
                  <a:lnTo>
                    <a:pt x="14848" y="13057"/>
                  </a:lnTo>
                  <a:lnTo>
                    <a:pt x="14400" y="13301"/>
                  </a:lnTo>
                  <a:lnTo>
                    <a:pt x="13912" y="13505"/>
                  </a:lnTo>
                  <a:lnTo>
                    <a:pt x="13383" y="13668"/>
                  </a:lnTo>
                  <a:lnTo>
                    <a:pt x="12895" y="13790"/>
                  </a:lnTo>
                  <a:lnTo>
                    <a:pt x="12366" y="13912"/>
                  </a:lnTo>
                  <a:lnTo>
                    <a:pt x="11309" y="14115"/>
                  </a:lnTo>
                  <a:lnTo>
                    <a:pt x="10251" y="14278"/>
                  </a:lnTo>
                  <a:lnTo>
                    <a:pt x="9194" y="14522"/>
                  </a:lnTo>
                  <a:lnTo>
                    <a:pt x="8665" y="14644"/>
                  </a:lnTo>
                  <a:lnTo>
                    <a:pt x="8177" y="14847"/>
                  </a:lnTo>
                  <a:lnTo>
                    <a:pt x="7689" y="15051"/>
                  </a:lnTo>
                  <a:lnTo>
                    <a:pt x="7201" y="15254"/>
                  </a:lnTo>
                  <a:lnTo>
                    <a:pt x="6224" y="15823"/>
                  </a:lnTo>
                  <a:lnTo>
                    <a:pt x="5248" y="16393"/>
                  </a:lnTo>
                  <a:lnTo>
                    <a:pt x="4760" y="16637"/>
                  </a:lnTo>
                  <a:lnTo>
                    <a:pt x="4231" y="16840"/>
                  </a:lnTo>
                  <a:lnTo>
                    <a:pt x="3702" y="16962"/>
                  </a:lnTo>
                  <a:lnTo>
                    <a:pt x="3133" y="17044"/>
                  </a:lnTo>
                  <a:lnTo>
                    <a:pt x="2645" y="17044"/>
                  </a:lnTo>
                  <a:lnTo>
                    <a:pt x="2157" y="16962"/>
                  </a:lnTo>
                  <a:lnTo>
                    <a:pt x="1913" y="16922"/>
                  </a:lnTo>
                  <a:lnTo>
                    <a:pt x="1709" y="16800"/>
                  </a:lnTo>
                  <a:lnTo>
                    <a:pt x="1465" y="16718"/>
                  </a:lnTo>
                  <a:lnTo>
                    <a:pt x="1262" y="16556"/>
                  </a:lnTo>
                  <a:lnTo>
                    <a:pt x="977" y="16271"/>
                  </a:lnTo>
                  <a:lnTo>
                    <a:pt x="692" y="15905"/>
                  </a:lnTo>
                  <a:lnTo>
                    <a:pt x="530" y="15498"/>
                  </a:lnTo>
                  <a:lnTo>
                    <a:pt x="408" y="15051"/>
                  </a:lnTo>
                  <a:lnTo>
                    <a:pt x="367" y="14603"/>
                  </a:lnTo>
                  <a:lnTo>
                    <a:pt x="367" y="14115"/>
                  </a:lnTo>
                  <a:lnTo>
                    <a:pt x="408" y="13668"/>
                  </a:lnTo>
                  <a:lnTo>
                    <a:pt x="489" y="13179"/>
                  </a:lnTo>
                  <a:lnTo>
                    <a:pt x="611" y="12732"/>
                  </a:lnTo>
                  <a:lnTo>
                    <a:pt x="733" y="12285"/>
                  </a:lnTo>
                  <a:lnTo>
                    <a:pt x="1059" y="11390"/>
                  </a:lnTo>
                  <a:lnTo>
                    <a:pt x="1506" y="10413"/>
                  </a:lnTo>
                  <a:lnTo>
                    <a:pt x="2035" y="9437"/>
                  </a:lnTo>
                  <a:lnTo>
                    <a:pt x="2604" y="8502"/>
                  </a:lnTo>
                  <a:lnTo>
                    <a:pt x="3174" y="7607"/>
                  </a:lnTo>
                  <a:lnTo>
                    <a:pt x="3824" y="6712"/>
                  </a:lnTo>
                  <a:lnTo>
                    <a:pt x="4516" y="5858"/>
                  </a:lnTo>
                  <a:lnTo>
                    <a:pt x="5207" y="5004"/>
                  </a:lnTo>
                  <a:lnTo>
                    <a:pt x="5940" y="4190"/>
                  </a:lnTo>
                  <a:lnTo>
                    <a:pt x="7485" y="2604"/>
                  </a:lnTo>
                  <a:lnTo>
                    <a:pt x="9031" y="1099"/>
                  </a:lnTo>
                  <a:lnTo>
                    <a:pt x="9804" y="326"/>
                  </a:lnTo>
                  <a:lnTo>
                    <a:pt x="9845" y="244"/>
                  </a:lnTo>
                  <a:lnTo>
                    <a:pt x="9845" y="204"/>
                  </a:lnTo>
                  <a:lnTo>
                    <a:pt x="9845" y="122"/>
                  </a:lnTo>
                  <a:lnTo>
                    <a:pt x="9804" y="82"/>
                  </a:lnTo>
                  <a:lnTo>
                    <a:pt x="9763" y="41"/>
                  </a:lnTo>
                  <a:lnTo>
                    <a:pt x="9682"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31"/>
            <p:cNvSpPr/>
            <p:nvPr/>
          </p:nvSpPr>
          <p:spPr>
            <a:xfrm rot="8100000" flipH="1">
              <a:off x="7872293" y="4243499"/>
              <a:ext cx="1634949" cy="1309454"/>
            </a:xfrm>
            <a:custGeom>
              <a:avLst/>
              <a:gdLst/>
              <a:ahLst/>
              <a:cxnLst/>
              <a:rect l="l" t="t" r="r" b="b"/>
              <a:pathLst>
                <a:path w="17573" h="14075" extrusionOk="0">
                  <a:moveTo>
                    <a:pt x="14481" y="0"/>
                  </a:moveTo>
                  <a:lnTo>
                    <a:pt x="14400" y="41"/>
                  </a:lnTo>
                  <a:lnTo>
                    <a:pt x="12447" y="1099"/>
                  </a:lnTo>
                  <a:lnTo>
                    <a:pt x="10576" y="2238"/>
                  </a:lnTo>
                  <a:lnTo>
                    <a:pt x="8705" y="3458"/>
                  </a:lnTo>
                  <a:lnTo>
                    <a:pt x="6916" y="4760"/>
                  </a:lnTo>
                  <a:lnTo>
                    <a:pt x="5207" y="6142"/>
                  </a:lnTo>
                  <a:lnTo>
                    <a:pt x="3539" y="7566"/>
                  </a:lnTo>
                  <a:lnTo>
                    <a:pt x="1872" y="9112"/>
                  </a:lnTo>
                  <a:lnTo>
                    <a:pt x="1139" y="9844"/>
                  </a:lnTo>
                  <a:lnTo>
                    <a:pt x="814" y="10251"/>
                  </a:lnTo>
                  <a:lnTo>
                    <a:pt x="489" y="10658"/>
                  </a:lnTo>
                  <a:lnTo>
                    <a:pt x="285" y="11024"/>
                  </a:lnTo>
                  <a:lnTo>
                    <a:pt x="123" y="11471"/>
                  </a:lnTo>
                  <a:lnTo>
                    <a:pt x="41" y="11919"/>
                  </a:lnTo>
                  <a:lnTo>
                    <a:pt x="1" y="12325"/>
                  </a:lnTo>
                  <a:lnTo>
                    <a:pt x="82" y="12773"/>
                  </a:lnTo>
                  <a:lnTo>
                    <a:pt x="123" y="12976"/>
                  </a:lnTo>
                  <a:lnTo>
                    <a:pt x="204" y="13179"/>
                  </a:lnTo>
                  <a:lnTo>
                    <a:pt x="326" y="13342"/>
                  </a:lnTo>
                  <a:lnTo>
                    <a:pt x="448" y="13505"/>
                  </a:lnTo>
                  <a:lnTo>
                    <a:pt x="611" y="13668"/>
                  </a:lnTo>
                  <a:lnTo>
                    <a:pt x="814" y="13830"/>
                  </a:lnTo>
                  <a:lnTo>
                    <a:pt x="1017" y="13912"/>
                  </a:lnTo>
                  <a:lnTo>
                    <a:pt x="1262" y="13993"/>
                  </a:lnTo>
                  <a:lnTo>
                    <a:pt x="1465" y="14034"/>
                  </a:lnTo>
                  <a:lnTo>
                    <a:pt x="1709" y="14074"/>
                  </a:lnTo>
                  <a:lnTo>
                    <a:pt x="2156" y="14034"/>
                  </a:lnTo>
                  <a:lnTo>
                    <a:pt x="2645" y="13952"/>
                  </a:lnTo>
                  <a:lnTo>
                    <a:pt x="3092" y="13790"/>
                  </a:lnTo>
                  <a:lnTo>
                    <a:pt x="3539" y="13627"/>
                  </a:lnTo>
                  <a:lnTo>
                    <a:pt x="4353" y="13220"/>
                  </a:lnTo>
                  <a:lnTo>
                    <a:pt x="6183" y="12407"/>
                  </a:lnTo>
                  <a:lnTo>
                    <a:pt x="7973" y="11512"/>
                  </a:lnTo>
                  <a:lnTo>
                    <a:pt x="9722" y="10576"/>
                  </a:lnTo>
                  <a:lnTo>
                    <a:pt x="10576" y="10088"/>
                  </a:lnTo>
                  <a:lnTo>
                    <a:pt x="11431" y="9559"/>
                  </a:lnTo>
                  <a:lnTo>
                    <a:pt x="12203" y="9031"/>
                  </a:lnTo>
                  <a:lnTo>
                    <a:pt x="12976" y="8461"/>
                  </a:lnTo>
                  <a:lnTo>
                    <a:pt x="13749" y="7851"/>
                  </a:lnTo>
                  <a:lnTo>
                    <a:pt x="14481" y="7241"/>
                  </a:lnTo>
                  <a:lnTo>
                    <a:pt x="15173" y="6549"/>
                  </a:lnTo>
                  <a:lnTo>
                    <a:pt x="15824" y="5858"/>
                  </a:lnTo>
                  <a:lnTo>
                    <a:pt x="16434" y="5126"/>
                  </a:lnTo>
                  <a:lnTo>
                    <a:pt x="17003" y="4353"/>
                  </a:lnTo>
                  <a:lnTo>
                    <a:pt x="17532" y="3539"/>
                  </a:lnTo>
                  <a:lnTo>
                    <a:pt x="17573" y="3458"/>
                  </a:lnTo>
                  <a:lnTo>
                    <a:pt x="17573" y="3417"/>
                  </a:lnTo>
                  <a:lnTo>
                    <a:pt x="17532" y="3336"/>
                  </a:lnTo>
                  <a:lnTo>
                    <a:pt x="17491" y="3295"/>
                  </a:lnTo>
                  <a:lnTo>
                    <a:pt x="17288" y="3295"/>
                  </a:lnTo>
                  <a:lnTo>
                    <a:pt x="17207" y="3377"/>
                  </a:lnTo>
                  <a:lnTo>
                    <a:pt x="16718" y="4149"/>
                  </a:lnTo>
                  <a:lnTo>
                    <a:pt x="16190" y="4882"/>
                  </a:lnTo>
                  <a:lnTo>
                    <a:pt x="15580" y="5573"/>
                  </a:lnTo>
                  <a:lnTo>
                    <a:pt x="14929" y="6265"/>
                  </a:lnTo>
                  <a:lnTo>
                    <a:pt x="14278" y="6915"/>
                  </a:lnTo>
                  <a:lnTo>
                    <a:pt x="13586" y="7525"/>
                  </a:lnTo>
                  <a:lnTo>
                    <a:pt x="12854" y="8095"/>
                  </a:lnTo>
                  <a:lnTo>
                    <a:pt x="12122" y="8624"/>
                  </a:lnTo>
                  <a:lnTo>
                    <a:pt x="11349" y="9153"/>
                  </a:lnTo>
                  <a:lnTo>
                    <a:pt x="10536" y="9641"/>
                  </a:lnTo>
                  <a:lnTo>
                    <a:pt x="9763" y="10129"/>
                  </a:lnTo>
                  <a:lnTo>
                    <a:pt x="8909" y="10617"/>
                  </a:lnTo>
                  <a:lnTo>
                    <a:pt x="7241" y="11471"/>
                  </a:lnTo>
                  <a:lnTo>
                    <a:pt x="5573" y="12285"/>
                  </a:lnTo>
                  <a:lnTo>
                    <a:pt x="3865" y="13057"/>
                  </a:lnTo>
                  <a:lnTo>
                    <a:pt x="2970" y="13464"/>
                  </a:lnTo>
                  <a:lnTo>
                    <a:pt x="2522" y="13586"/>
                  </a:lnTo>
                  <a:lnTo>
                    <a:pt x="2034" y="13668"/>
                  </a:lnTo>
                  <a:lnTo>
                    <a:pt x="1790" y="13708"/>
                  </a:lnTo>
                  <a:lnTo>
                    <a:pt x="1587" y="13668"/>
                  </a:lnTo>
                  <a:lnTo>
                    <a:pt x="1384" y="13627"/>
                  </a:lnTo>
                  <a:lnTo>
                    <a:pt x="1180" y="13546"/>
                  </a:lnTo>
                  <a:lnTo>
                    <a:pt x="977" y="13464"/>
                  </a:lnTo>
                  <a:lnTo>
                    <a:pt x="814" y="13342"/>
                  </a:lnTo>
                  <a:lnTo>
                    <a:pt x="651" y="13179"/>
                  </a:lnTo>
                  <a:lnTo>
                    <a:pt x="529" y="12976"/>
                  </a:lnTo>
                  <a:lnTo>
                    <a:pt x="448" y="12773"/>
                  </a:lnTo>
                  <a:lnTo>
                    <a:pt x="407" y="12529"/>
                  </a:lnTo>
                  <a:lnTo>
                    <a:pt x="367" y="12325"/>
                  </a:lnTo>
                  <a:lnTo>
                    <a:pt x="367" y="12122"/>
                  </a:lnTo>
                  <a:lnTo>
                    <a:pt x="448" y="11674"/>
                  </a:lnTo>
                  <a:lnTo>
                    <a:pt x="570" y="11268"/>
                  </a:lnTo>
                  <a:lnTo>
                    <a:pt x="855" y="10820"/>
                  </a:lnTo>
                  <a:lnTo>
                    <a:pt x="1139" y="10413"/>
                  </a:lnTo>
                  <a:lnTo>
                    <a:pt x="1506" y="10007"/>
                  </a:lnTo>
                  <a:lnTo>
                    <a:pt x="1872" y="9641"/>
                  </a:lnTo>
                  <a:lnTo>
                    <a:pt x="3377" y="8217"/>
                  </a:lnTo>
                  <a:lnTo>
                    <a:pt x="4963" y="6834"/>
                  </a:lnTo>
                  <a:lnTo>
                    <a:pt x="6590" y="5492"/>
                  </a:lnTo>
                  <a:lnTo>
                    <a:pt x="8298" y="4231"/>
                  </a:lnTo>
                  <a:lnTo>
                    <a:pt x="10048" y="3010"/>
                  </a:lnTo>
                  <a:lnTo>
                    <a:pt x="11837" y="1912"/>
                  </a:lnTo>
                  <a:lnTo>
                    <a:pt x="13668" y="855"/>
                  </a:lnTo>
                  <a:lnTo>
                    <a:pt x="14603" y="366"/>
                  </a:lnTo>
                  <a:lnTo>
                    <a:pt x="14644" y="285"/>
                  </a:lnTo>
                  <a:lnTo>
                    <a:pt x="14685" y="244"/>
                  </a:lnTo>
                  <a:lnTo>
                    <a:pt x="14685" y="163"/>
                  </a:lnTo>
                  <a:lnTo>
                    <a:pt x="14644" y="122"/>
                  </a:lnTo>
                  <a:lnTo>
                    <a:pt x="14603" y="41"/>
                  </a:lnTo>
                  <a:lnTo>
                    <a:pt x="14563"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31"/>
            <p:cNvSpPr/>
            <p:nvPr/>
          </p:nvSpPr>
          <p:spPr>
            <a:xfrm rot="8100000" flipH="1">
              <a:off x="8893413" y="4510443"/>
              <a:ext cx="673778" cy="582858"/>
            </a:xfrm>
            <a:custGeom>
              <a:avLst/>
              <a:gdLst/>
              <a:ahLst/>
              <a:cxnLst/>
              <a:rect l="l" t="t" r="r" b="b"/>
              <a:pathLst>
                <a:path w="7242" h="6265" extrusionOk="0">
                  <a:moveTo>
                    <a:pt x="6224" y="0"/>
                  </a:moveTo>
                  <a:lnTo>
                    <a:pt x="6143" y="41"/>
                  </a:lnTo>
                  <a:lnTo>
                    <a:pt x="3092" y="2319"/>
                  </a:lnTo>
                  <a:lnTo>
                    <a:pt x="1547" y="3498"/>
                  </a:lnTo>
                  <a:lnTo>
                    <a:pt x="896" y="3986"/>
                  </a:lnTo>
                  <a:lnTo>
                    <a:pt x="570" y="4271"/>
                  </a:lnTo>
                  <a:lnTo>
                    <a:pt x="326" y="4556"/>
                  </a:lnTo>
                  <a:lnTo>
                    <a:pt x="164" y="4800"/>
                  </a:lnTo>
                  <a:lnTo>
                    <a:pt x="42" y="5085"/>
                  </a:lnTo>
                  <a:lnTo>
                    <a:pt x="1" y="5410"/>
                  </a:lnTo>
                  <a:lnTo>
                    <a:pt x="82" y="5695"/>
                  </a:lnTo>
                  <a:lnTo>
                    <a:pt x="204" y="5980"/>
                  </a:lnTo>
                  <a:lnTo>
                    <a:pt x="326" y="6061"/>
                  </a:lnTo>
                  <a:lnTo>
                    <a:pt x="448" y="6142"/>
                  </a:lnTo>
                  <a:lnTo>
                    <a:pt x="570" y="6224"/>
                  </a:lnTo>
                  <a:lnTo>
                    <a:pt x="692" y="6264"/>
                  </a:lnTo>
                  <a:lnTo>
                    <a:pt x="977" y="6264"/>
                  </a:lnTo>
                  <a:lnTo>
                    <a:pt x="1181" y="6183"/>
                  </a:lnTo>
                  <a:lnTo>
                    <a:pt x="1343" y="6102"/>
                  </a:lnTo>
                  <a:lnTo>
                    <a:pt x="1709" y="5898"/>
                  </a:lnTo>
                  <a:lnTo>
                    <a:pt x="2482" y="5329"/>
                  </a:lnTo>
                  <a:lnTo>
                    <a:pt x="3987" y="4271"/>
                  </a:lnTo>
                  <a:lnTo>
                    <a:pt x="5614" y="2970"/>
                  </a:lnTo>
                  <a:lnTo>
                    <a:pt x="7160" y="1668"/>
                  </a:lnTo>
                  <a:lnTo>
                    <a:pt x="7241" y="1587"/>
                  </a:lnTo>
                  <a:lnTo>
                    <a:pt x="7241" y="1546"/>
                  </a:lnTo>
                  <a:lnTo>
                    <a:pt x="7201" y="1465"/>
                  </a:lnTo>
                  <a:lnTo>
                    <a:pt x="7160" y="1424"/>
                  </a:lnTo>
                  <a:lnTo>
                    <a:pt x="7038" y="1343"/>
                  </a:lnTo>
                  <a:lnTo>
                    <a:pt x="6997" y="1343"/>
                  </a:lnTo>
                  <a:lnTo>
                    <a:pt x="6916" y="1383"/>
                  </a:lnTo>
                  <a:lnTo>
                    <a:pt x="5655" y="2441"/>
                  </a:lnTo>
                  <a:lnTo>
                    <a:pt x="4394" y="3458"/>
                  </a:lnTo>
                  <a:lnTo>
                    <a:pt x="3092" y="4434"/>
                  </a:lnTo>
                  <a:lnTo>
                    <a:pt x="1750" y="5410"/>
                  </a:lnTo>
                  <a:lnTo>
                    <a:pt x="1465" y="5613"/>
                  </a:lnTo>
                  <a:lnTo>
                    <a:pt x="1140" y="5817"/>
                  </a:lnTo>
                  <a:lnTo>
                    <a:pt x="936" y="5858"/>
                  </a:lnTo>
                  <a:lnTo>
                    <a:pt x="774" y="5898"/>
                  </a:lnTo>
                  <a:lnTo>
                    <a:pt x="611" y="5858"/>
                  </a:lnTo>
                  <a:lnTo>
                    <a:pt x="489" y="5695"/>
                  </a:lnTo>
                  <a:lnTo>
                    <a:pt x="408" y="5573"/>
                  </a:lnTo>
                  <a:lnTo>
                    <a:pt x="367" y="5451"/>
                  </a:lnTo>
                  <a:lnTo>
                    <a:pt x="367" y="5288"/>
                  </a:lnTo>
                  <a:lnTo>
                    <a:pt x="408" y="5166"/>
                  </a:lnTo>
                  <a:lnTo>
                    <a:pt x="530" y="4881"/>
                  </a:lnTo>
                  <a:lnTo>
                    <a:pt x="733" y="4637"/>
                  </a:lnTo>
                  <a:lnTo>
                    <a:pt x="1018" y="4393"/>
                  </a:lnTo>
                  <a:lnTo>
                    <a:pt x="1303" y="4149"/>
                  </a:lnTo>
                  <a:lnTo>
                    <a:pt x="1913" y="3661"/>
                  </a:lnTo>
                  <a:lnTo>
                    <a:pt x="3255" y="2644"/>
                  </a:lnTo>
                  <a:lnTo>
                    <a:pt x="6346" y="366"/>
                  </a:lnTo>
                  <a:lnTo>
                    <a:pt x="6387" y="326"/>
                  </a:lnTo>
                  <a:lnTo>
                    <a:pt x="6428" y="244"/>
                  </a:lnTo>
                  <a:lnTo>
                    <a:pt x="6387" y="122"/>
                  </a:lnTo>
                  <a:lnTo>
                    <a:pt x="6346" y="41"/>
                  </a:lnTo>
                  <a:lnTo>
                    <a:pt x="6265" y="41"/>
                  </a:lnTo>
                  <a:lnTo>
                    <a:pt x="622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31"/>
            <p:cNvSpPr/>
            <p:nvPr/>
          </p:nvSpPr>
          <p:spPr>
            <a:xfrm rot="8100000" flipH="1">
              <a:off x="7985425" y="4705653"/>
              <a:ext cx="688850" cy="510943"/>
            </a:xfrm>
            <a:custGeom>
              <a:avLst/>
              <a:gdLst/>
              <a:ahLst/>
              <a:cxnLst/>
              <a:rect l="l" t="t" r="r" b="b"/>
              <a:pathLst>
                <a:path w="7404" h="5492" extrusionOk="0">
                  <a:moveTo>
                    <a:pt x="6712" y="366"/>
                  </a:moveTo>
                  <a:lnTo>
                    <a:pt x="6875" y="407"/>
                  </a:lnTo>
                  <a:lnTo>
                    <a:pt x="6956" y="488"/>
                  </a:lnTo>
                  <a:lnTo>
                    <a:pt x="6997" y="610"/>
                  </a:lnTo>
                  <a:lnTo>
                    <a:pt x="6997" y="773"/>
                  </a:lnTo>
                  <a:lnTo>
                    <a:pt x="6956" y="895"/>
                  </a:lnTo>
                  <a:lnTo>
                    <a:pt x="6875" y="1058"/>
                  </a:lnTo>
                  <a:lnTo>
                    <a:pt x="6712" y="1302"/>
                  </a:lnTo>
                  <a:lnTo>
                    <a:pt x="6509" y="1505"/>
                  </a:lnTo>
                  <a:lnTo>
                    <a:pt x="6305" y="1668"/>
                  </a:lnTo>
                  <a:lnTo>
                    <a:pt x="5817" y="1953"/>
                  </a:lnTo>
                  <a:lnTo>
                    <a:pt x="4760" y="2685"/>
                  </a:lnTo>
                  <a:lnTo>
                    <a:pt x="3458" y="3580"/>
                  </a:lnTo>
                  <a:lnTo>
                    <a:pt x="2116" y="4475"/>
                  </a:lnTo>
                  <a:lnTo>
                    <a:pt x="1546" y="4800"/>
                  </a:lnTo>
                  <a:lnTo>
                    <a:pt x="1262" y="4963"/>
                  </a:lnTo>
                  <a:lnTo>
                    <a:pt x="936" y="5044"/>
                  </a:lnTo>
                  <a:lnTo>
                    <a:pt x="733" y="5125"/>
                  </a:lnTo>
                  <a:lnTo>
                    <a:pt x="489" y="5125"/>
                  </a:lnTo>
                  <a:lnTo>
                    <a:pt x="407" y="5085"/>
                  </a:lnTo>
                  <a:lnTo>
                    <a:pt x="367" y="5003"/>
                  </a:lnTo>
                  <a:lnTo>
                    <a:pt x="367" y="4881"/>
                  </a:lnTo>
                  <a:lnTo>
                    <a:pt x="407" y="4759"/>
                  </a:lnTo>
                  <a:lnTo>
                    <a:pt x="489" y="4637"/>
                  </a:lnTo>
                  <a:lnTo>
                    <a:pt x="733" y="4434"/>
                  </a:lnTo>
                  <a:lnTo>
                    <a:pt x="1140" y="4027"/>
                  </a:lnTo>
                  <a:lnTo>
                    <a:pt x="1994" y="3254"/>
                  </a:lnTo>
                  <a:lnTo>
                    <a:pt x="2889" y="2482"/>
                  </a:lnTo>
                  <a:lnTo>
                    <a:pt x="3824" y="1790"/>
                  </a:lnTo>
                  <a:lnTo>
                    <a:pt x="4719" y="1180"/>
                  </a:lnTo>
                  <a:lnTo>
                    <a:pt x="5167" y="854"/>
                  </a:lnTo>
                  <a:lnTo>
                    <a:pt x="5655" y="610"/>
                  </a:lnTo>
                  <a:lnTo>
                    <a:pt x="5899" y="488"/>
                  </a:lnTo>
                  <a:lnTo>
                    <a:pt x="6183" y="407"/>
                  </a:lnTo>
                  <a:lnTo>
                    <a:pt x="6427" y="366"/>
                  </a:lnTo>
                  <a:close/>
                  <a:moveTo>
                    <a:pt x="6265" y="0"/>
                  </a:moveTo>
                  <a:lnTo>
                    <a:pt x="5980" y="82"/>
                  </a:lnTo>
                  <a:lnTo>
                    <a:pt x="5533" y="244"/>
                  </a:lnTo>
                  <a:lnTo>
                    <a:pt x="5126" y="488"/>
                  </a:lnTo>
                  <a:lnTo>
                    <a:pt x="4312" y="1017"/>
                  </a:lnTo>
                  <a:lnTo>
                    <a:pt x="3092" y="1871"/>
                  </a:lnTo>
                  <a:lnTo>
                    <a:pt x="1912" y="2807"/>
                  </a:lnTo>
                  <a:lnTo>
                    <a:pt x="814" y="3824"/>
                  </a:lnTo>
                  <a:lnTo>
                    <a:pt x="570" y="4027"/>
                  </a:lnTo>
                  <a:lnTo>
                    <a:pt x="285" y="4312"/>
                  </a:lnTo>
                  <a:lnTo>
                    <a:pt x="82" y="4597"/>
                  </a:lnTo>
                  <a:lnTo>
                    <a:pt x="1" y="4719"/>
                  </a:lnTo>
                  <a:lnTo>
                    <a:pt x="1" y="4881"/>
                  </a:lnTo>
                  <a:lnTo>
                    <a:pt x="1" y="5085"/>
                  </a:lnTo>
                  <a:lnTo>
                    <a:pt x="41" y="5207"/>
                  </a:lnTo>
                  <a:lnTo>
                    <a:pt x="123" y="5329"/>
                  </a:lnTo>
                  <a:lnTo>
                    <a:pt x="204" y="5410"/>
                  </a:lnTo>
                  <a:lnTo>
                    <a:pt x="285" y="5451"/>
                  </a:lnTo>
                  <a:lnTo>
                    <a:pt x="407" y="5492"/>
                  </a:lnTo>
                  <a:lnTo>
                    <a:pt x="692" y="5492"/>
                  </a:lnTo>
                  <a:lnTo>
                    <a:pt x="1018" y="5410"/>
                  </a:lnTo>
                  <a:lnTo>
                    <a:pt x="1302" y="5329"/>
                  </a:lnTo>
                  <a:lnTo>
                    <a:pt x="1790" y="5085"/>
                  </a:lnTo>
                  <a:lnTo>
                    <a:pt x="2523" y="4678"/>
                  </a:lnTo>
                  <a:lnTo>
                    <a:pt x="3214" y="4190"/>
                  </a:lnTo>
                  <a:lnTo>
                    <a:pt x="4597" y="3254"/>
                  </a:lnTo>
                  <a:lnTo>
                    <a:pt x="5858" y="2400"/>
                  </a:lnTo>
                  <a:lnTo>
                    <a:pt x="6387" y="2034"/>
                  </a:lnTo>
                  <a:lnTo>
                    <a:pt x="6672" y="1831"/>
                  </a:lnTo>
                  <a:lnTo>
                    <a:pt x="6916" y="1627"/>
                  </a:lnTo>
                  <a:lnTo>
                    <a:pt x="7038" y="1505"/>
                  </a:lnTo>
                  <a:lnTo>
                    <a:pt x="7160" y="1343"/>
                  </a:lnTo>
                  <a:lnTo>
                    <a:pt x="7282" y="1139"/>
                  </a:lnTo>
                  <a:lnTo>
                    <a:pt x="7363" y="936"/>
                  </a:lnTo>
                  <a:lnTo>
                    <a:pt x="7404" y="732"/>
                  </a:lnTo>
                  <a:lnTo>
                    <a:pt x="7404" y="529"/>
                  </a:lnTo>
                  <a:lnTo>
                    <a:pt x="7322" y="366"/>
                  </a:lnTo>
                  <a:lnTo>
                    <a:pt x="7200" y="204"/>
                  </a:lnTo>
                  <a:lnTo>
                    <a:pt x="7078" y="82"/>
                  </a:lnTo>
                  <a:lnTo>
                    <a:pt x="6956" y="41"/>
                  </a:lnTo>
                  <a:lnTo>
                    <a:pt x="679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5" name="Google Shape;1105;p31"/>
          <p:cNvGrpSpPr/>
          <p:nvPr/>
        </p:nvGrpSpPr>
        <p:grpSpPr>
          <a:xfrm rot="10800000" flipH="1">
            <a:off x="7964211" y="2127664"/>
            <a:ext cx="307124" cy="305294"/>
            <a:chOff x="1026043" y="1162815"/>
            <a:chExt cx="307124" cy="305294"/>
          </a:xfrm>
        </p:grpSpPr>
        <p:sp>
          <p:nvSpPr>
            <p:cNvPr id="1106" name="Google Shape;1106;p31"/>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31"/>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31"/>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31"/>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31"/>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31"/>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31"/>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31"/>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4" name="Google Shape;1114;p31"/>
          <p:cNvGrpSpPr/>
          <p:nvPr/>
        </p:nvGrpSpPr>
        <p:grpSpPr>
          <a:xfrm rot="10800000" flipH="1">
            <a:off x="1002003" y="1466691"/>
            <a:ext cx="309000" cy="305294"/>
            <a:chOff x="8360310" y="1124637"/>
            <a:chExt cx="309000" cy="305294"/>
          </a:xfrm>
        </p:grpSpPr>
        <p:sp>
          <p:nvSpPr>
            <p:cNvPr id="1115" name="Google Shape;1115;p31"/>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31"/>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31"/>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31"/>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31"/>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31"/>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31"/>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31"/>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23" name="Google Shape;1123;p31"/>
          <p:cNvSpPr/>
          <p:nvPr/>
        </p:nvSpPr>
        <p:spPr>
          <a:xfrm rot="10800000" flipH="1">
            <a:off x="7283516" y="4360855"/>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31"/>
          <p:cNvSpPr/>
          <p:nvPr/>
        </p:nvSpPr>
        <p:spPr>
          <a:xfrm rot="10800000" flipH="1">
            <a:off x="1183015" y="2869633"/>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31"/>
          <p:cNvSpPr/>
          <p:nvPr/>
        </p:nvSpPr>
        <p:spPr>
          <a:xfrm rot="10800000" flipH="1">
            <a:off x="215042" y="2494309"/>
            <a:ext cx="85658" cy="85658"/>
          </a:xfrm>
          <a:custGeom>
            <a:avLst/>
            <a:gdLst/>
            <a:ahLst/>
            <a:cxnLst/>
            <a:rect l="l" t="t" r="r" b="b"/>
            <a:pathLst>
              <a:path w="1872" h="1872" extrusionOk="0">
                <a:moveTo>
                  <a:pt x="733" y="1"/>
                </a:moveTo>
                <a:lnTo>
                  <a:pt x="489" y="82"/>
                </a:lnTo>
                <a:lnTo>
                  <a:pt x="286" y="245"/>
                </a:lnTo>
                <a:lnTo>
                  <a:pt x="123" y="448"/>
                </a:lnTo>
                <a:lnTo>
                  <a:pt x="1" y="692"/>
                </a:lnTo>
                <a:lnTo>
                  <a:pt x="1" y="936"/>
                </a:lnTo>
                <a:lnTo>
                  <a:pt x="41" y="1221"/>
                </a:lnTo>
                <a:lnTo>
                  <a:pt x="164" y="1424"/>
                </a:lnTo>
                <a:lnTo>
                  <a:pt x="245" y="1587"/>
                </a:lnTo>
                <a:lnTo>
                  <a:pt x="367" y="1668"/>
                </a:lnTo>
                <a:lnTo>
                  <a:pt x="489" y="1750"/>
                </a:lnTo>
                <a:lnTo>
                  <a:pt x="652" y="1831"/>
                </a:lnTo>
                <a:lnTo>
                  <a:pt x="774" y="1872"/>
                </a:lnTo>
                <a:lnTo>
                  <a:pt x="1099" y="1872"/>
                </a:lnTo>
                <a:lnTo>
                  <a:pt x="1262" y="1831"/>
                </a:lnTo>
                <a:lnTo>
                  <a:pt x="1384" y="1790"/>
                </a:lnTo>
                <a:lnTo>
                  <a:pt x="1546" y="1709"/>
                </a:lnTo>
                <a:lnTo>
                  <a:pt x="1628" y="1587"/>
                </a:lnTo>
                <a:lnTo>
                  <a:pt x="1750" y="1465"/>
                </a:lnTo>
                <a:lnTo>
                  <a:pt x="1831" y="1302"/>
                </a:lnTo>
                <a:lnTo>
                  <a:pt x="1872" y="1140"/>
                </a:lnTo>
                <a:lnTo>
                  <a:pt x="1872" y="977"/>
                </a:lnTo>
                <a:lnTo>
                  <a:pt x="1872" y="773"/>
                </a:lnTo>
                <a:lnTo>
                  <a:pt x="1831" y="651"/>
                </a:lnTo>
                <a:lnTo>
                  <a:pt x="1750" y="489"/>
                </a:lnTo>
                <a:lnTo>
                  <a:pt x="1669" y="367"/>
                </a:lnTo>
                <a:lnTo>
                  <a:pt x="1546" y="245"/>
                </a:lnTo>
                <a:lnTo>
                  <a:pt x="130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00"/>
        <p:cNvGrpSpPr/>
        <p:nvPr/>
      </p:nvGrpSpPr>
      <p:grpSpPr>
        <a:xfrm>
          <a:off x="0" y="0"/>
          <a:ext cx="0" cy="0"/>
          <a:chOff x="0" y="0"/>
          <a:chExt cx="0" cy="0"/>
        </a:xfrm>
      </p:grpSpPr>
      <p:sp>
        <p:nvSpPr>
          <p:cNvPr id="301" name="Google Shape;301;p9"/>
          <p:cNvSpPr/>
          <p:nvPr/>
        </p:nvSpPr>
        <p:spPr>
          <a:xfrm flipH="1">
            <a:off x="4980018" y="1257073"/>
            <a:ext cx="6248884" cy="3591762"/>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9"/>
          <p:cNvSpPr txBox="1">
            <a:spLocks noGrp="1"/>
          </p:cNvSpPr>
          <p:nvPr>
            <p:ph type="subTitle" idx="1"/>
          </p:nvPr>
        </p:nvSpPr>
        <p:spPr>
          <a:xfrm>
            <a:off x="4353425" y="2391750"/>
            <a:ext cx="4070700" cy="132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900"/>
              <a:buNone/>
              <a:defRPr sz="1500"/>
            </a:lvl1pPr>
            <a:lvl2pPr lvl="1" algn="ctr" rtl="0">
              <a:lnSpc>
                <a:spcPct val="100000"/>
              </a:lnSpc>
              <a:spcBef>
                <a:spcPts val="1600"/>
              </a:spcBef>
              <a:spcAft>
                <a:spcPts val="0"/>
              </a:spcAft>
              <a:buSzPts val="1900"/>
              <a:buNone/>
              <a:defRPr sz="1900"/>
            </a:lvl2pPr>
            <a:lvl3pPr lvl="2" algn="ctr" rtl="0">
              <a:lnSpc>
                <a:spcPct val="100000"/>
              </a:lnSpc>
              <a:spcBef>
                <a:spcPts val="1600"/>
              </a:spcBef>
              <a:spcAft>
                <a:spcPts val="0"/>
              </a:spcAft>
              <a:buSzPts val="1900"/>
              <a:buNone/>
              <a:defRPr sz="1900"/>
            </a:lvl3pPr>
            <a:lvl4pPr lvl="3" algn="ctr" rtl="0">
              <a:lnSpc>
                <a:spcPct val="100000"/>
              </a:lnSpc>
              <a:spcBef>
                <a:spcPts val="1600"/>
              </a:spcBef>
              <a:spcAft>
                <a:spcPts val="0"/>
              </a:spcAft>
              <a:buSzPts val="1900"/>
              <a:buNone/>
              <a:defRPr sz="1900"/>
            </a:lvl4pPr>
            <a:lvl5pPr lvl="4" algn="ctr" rtl="0">
              <a:lnSpc>
                <a:spcPct val="100000"/>
              </a:lnSpc>
              <a:spcBef>
                <a:spcPts val="1600"/>
              </a:spcBef>
              <a:spcAft>
                <a:spcPts val="0"/>
              </a:spcAft>
              <a:buSzPts val="1900"/>
              <a:buNone/>
              <a:defRPr sz="1900"/>
            </a:lvl5pPr>
            <a:lvl6pPr lvl="5" algn="ctr" rtl="0">
              <a:lnSpc>
                <a:spcPct val="100000"/>
              </a:lnSpc>
              <a:spcBef>
                <a:spcPts val="1600"/>
              </a:spcBef>
              <a:spcAft>
                <a:spcPts val="0"/>
              </a:spcAft>
              <a:buSzPts val="1900"/>
              <a:buNone/>
              <a:defRPr sz="1900"/>
            </a:lvl6pPr>
            <a:lvl7pPr lvl="6" algn="ctr" rtl="0">
              <a:lnSpc>
                <a:spcPct val="100000"/>
              </a:lnSpc>
              <a:spcBef>
                <a:spcPts val="1600"/>
              </a:spcBef>
              <a:spcAft>
                <a:spcPts val="0"/>
              </a:spcAft>
              <a:buSzPts val="1900"/>
              <a:buNone/>
              <a:defRPr sz="1900"/>
            </a:lvl7pPr>
            <a:lvl8pPr lvl="7" algn="ctr" rtl="0">
              <a:lnSpc>
                <a:spcPct val="100000"/>
              </a:lnSpc>
              <a:spcBef>
                <a:spcPts val="1600"/>
              </a:spcBef>
              <a:spcAft>
                <a:spcPts val="0"/>
              </a:spcAft>
              <a:buSzPts val="1900"/>
              <a:buNone/>
              <a:defRPr sz="1900"/>
            </a:lvl8pPr>
            <a:lvl9pPr lvl="8" algn="ctr" rtl="0">
              <a:lnSpc>
                <a:spcPct val="100000"/>
              </a:lnSpc>
              <a:spcBef>
                <a:spcPts val="1600"/>
              </a:spcBef>
              <a:spcAft>
                <a:spcPts val="1600"/>
              </a:spcAft>
              <a:buSzPts val="1900"/>
              <a:buNone/>
              <a:defRPr sz="1900"/>
            </a:lvl9pPr>
          </a:lstStyle>
          <a:p>
            <a:endParaRPr/>
          </a:p>
        </p:txBody>
      </p:sp>
      <p:sp>
        <p:nvSpPr>
          <p:cNvPr id="303" name="Google Shape;303;p9"/>
          <p:cNvSpPr txBox="1">
            <a:spLocks noGrp="1"/>
          </p:cNvSpPr>
          <p:nvPr>
            <p:ph type="title"/>
          </p:nvPr>
        </p:nvSpPr>
        <p:spPr>
          <a:xfrm>
            <a:off x="4353450" y="1629175"/>
            <a:ext cx="4070700" cy="629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900"/>
              <a:buNone/>
              <a:defRPr sz="4200"/>
            </a:lvl1pPr>
            <a:lvl2pPr lvl="1" rtl="0">
              <a:spcBef>
                <a:spcPts val="0"/>
              </a:spcBef>
              <a:spcAft>
                <a:spcPts val="0"/>
              </a:spcAft>
              <a:buSzPts val="3900"/>
              <a:buNone/>
              <a:defRPr sz="3900"/>
            </a:lvl2pPr>
            <a:lvl3pPr lvl="2" rtl="0">
              <a:spcBef>
                <a:spcPts val="0"/>
              </a:spcBef>
              <a:spcAft>
                <a:spcPts val="0"/>
              </a:spcAft>
              <a:buSzPts val="3900"/>
              <a:buNone/>
              <a:defRPr sz="3900"/>
            </a:lvl3pPr>
            <a:lvl4pPr lvl="3" rtl="0">
              <a:spcBef>
                <a:spcPts val="0"/>
              </a:spcBef>
              <a:spcAft>
                <a:spcPts val="0"/>
              </a:spcAft>
              <a:buSzPts val="3900"/>
              <a:buNone/>
              <a:defRPr sz="3900"/>
            </a:lvl4pPr>
            <a:lvl5pPr lvl="4" rtl="0">
              <a:spcBef>
                <a:spcPts val="0"/>
              </a:spcBef>
              <a:spcAft>
                <a:spcPts val="0"/>
              </a:spcAft>
              <a:buSzPts val="3900"/>
              <a:buNone/>
              <a:defRPr sz="3900"/>
            </a:lvl5pPr>
            <a:lvl6pPr lvl="5" rtl="0">
              <a:spcBef>
                <a:spcPts val="0"/>
              </a:spcBef>
              <a:spcAft>
                <a:spcPts val="0"/>
              </a:spcAft>
              <a:buSzPts val="3900"/>
              <a:buNone/>
              <a:defRPr sz="3900"/>
            </a:lvl6pPr>
            <a:lvl7pPr lvl="6" rtl="0">
              <a:spcBef>
                <a:spcPts val="0"/>
              </a:spcBef>
              <a:spcAft>
                <a:spcPts val="0"/>
              </a:spcAft>
              <a:buSzPts val="3900"/>
              <a:buNone/>
              <a:defRPr sz="3900"/>
            </a:lvl7pPr>
            <a:lvl8pPr lvl="7" rtl="0">
              <a:spcBef>
                <a:spcPts val="0"/>
              </a:spcBef>
              <a:spcAft>
                <a:spcPts val="0"/>
              </a:spcAft>
              <a:buSzPts val="3900"/>
              <a:buNone/>
              <a:defRPr sz="3900"/>
            </a:lvl8pPr>
            <a:lvl9pPr lvl="8" rtl="0">
              <a:spcBef>
                <a:spcPts val="0"/>
              </a:spcBef>
              <a:spcAft>
                <a:spcPts val="0"/>
              </a:spcAft>
              <a:buSzPts val="3900"/>
              <a:buNone/>
              <a:defRPr sz="3900"/>
            </a:lvl9pPr>
          </a:lstStyle>
          <a:p>
            <a:endParaRPr/>
          </a:p>
        </p:txBody>
      </p:sp>
      <p:sp>
        <p:nvSpPr>
          <p:cNvPr id="304" name="Google Shape;304;p9"/>
          <p:cNvSpPr/>
          <p:nvPr/>
        </p:nvSpPr>
        <p:spPr>
          <a:xfrm flipH="1">
            <a:off x="-1801179" y="3473499"/>
            <a:ext cx="5171118" cy="2972279"/>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9"/>
          <p:cNvSpPr/>
          <p:nvPr/>
        </p:nvSpPr>
        <p:spPr>
          <a:xfrm flipH="1">
            <a:off x="3543498" y="552738"/>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6" name="Google Shape;306;p9"/>
          <p:cNvGrpSpPr/>
          <p:nvPr/>
        </p:nvGrpSpPr>
        <p:grpSpPr>
          <a:xfrm flipH="1">
            <a:off x="4505376" y="672834"/>
            <a:ext cx="474643" cy="301588"/>
            <a:chOff x="7593894" y="395296"/>
            <a:chExt cx="474643" cy="301588"/>
          </a:xfrm>
        </p:grpSpPr>
        <p:sp>
          <p:nvSpPr>
            <p:cNvPr id="307" name="Google Shape;307;p9"/>
            <p:cNvSpPr/>
            <p:nvPr/>
          </p:nvSpPr>
          <p:spPr>
            <a:xfrm>
              <a:off x="7603183" y="404585"/>
              <a:ext cx="456065" cy="282964"/>
            </a:xfrm>
            <a:custGeom>
              <a:avLst/>
              <a:gdLst/>
              <a:ahLst/>
              <a:cxnLst/>
              <a:rect l="l" t="t" r="r" b="b"/>
              <a:pathLst>
                <a:path w="9967" h="6184" extrusionOk="0">
                  <a:moveTo>
                    <a:pt x="4678" y="1"/>
                  </a:moveTo>
                  <a:lnTo>
                    <a:pt x="4394" y="42"/>
                  </a:lnTo>
                  <a:lnTo>
                    <a:pt x="4109" y="164"/>
                  </a:lnTo>
                  <a:lnTo>
                    <a:pt x="3824" y="286"/>
                  </a:lnTo>
                  <a:lnTo>
                    <a:pt x="3540" y="448"/>
                  </a:lnTo>
                  <a:lnTo>
                    <a:pt x="3336" y="692"/>
                  </a:lnTo>
                  <a:lnTo>
                    <a:pt x="3133" y="936"/>
                  </a:lnTo>
                  <a:lnTo>
                    <a:pt x="2970" y="1181"/>
                  </a:lnTo>
                  <a:lnTo>
                    <a:pt x="2848" y="1465"/>
                  </a:lnTo>
                  <a:lnTo>
                    <a:pt x="2767" y="1750"/>
                  </a:lnTo>
                  <a:lnTo>
                    <a:pt x="2685" y="2075"/>
                  </a:lnTo>
                  <a:lnTo>
                    <a:pt x="2645" y="2360"/>
                  </a:lnTo>
                  <a:lnTo>
                    <a:pt x="2645" y="2686"/>
                  </a:lnTo>
                  <a:lnTo>
                    <a:pt x="2685" y="3011"/>
                  </a:lnTo>
                  <a:lnTo>
                    <a:pt x="2441" y="2848"/>
                  </a:lnTo>
                  <a:lnTo>
                    <a:pt x="2197" y="2767"/>
                  </a:lnTo>
                  <a:lnTo>
                    <a:pt x="1953" y="2686"/>
                  </a:lnTo>
                  <a:lnTo>
                    <a:pt x="1424" y="2686"/>
                  </a:lnTo>
                  <a:lnTo>
                    <a:pt x="1180" y="2767"/>
                  </a:lnTo>
                  <a:lnTo>
                    <a:pt x="936" y="2848"/>
                  </a:lnTo>
                  <a:lnTo>
                    <a:pt x="692" y="2970"/>
                  </a:lnTo>
                  <a:lnTo>
                    <a:pt x="570" y="3092"/>
                  </a:lnTo>
                  <a:lnTo>
                    <a:pt x="407" y="3214"/>
                  </a:lnTo>
                  <a:lnTo>
                    <a:pt x="204" y="3540"/>
                  </a:lnTo>
                  <a:lnTo>
                    <a:pt x="41" y="3906"/>
                  </a:lnTo>
                  <a:lnTo>
                    <a:pt x="1" y="4272"/>
                  </a:lnTo>
                  <a:lnTo>
                    <a:pt x="1" y="4679"/>
                  </a:lnTo>
                  <a:lnTo>
                    <a:pt x="82" y="5045"/>
                  </a:lnTo>
                  <a:lnTo>
                    <a:pt x="285" y="5370"/>
                  </a:lnTo>
                  <a:lnTo>
                    <a:pt x="407" y="5533"/>
                  </a:lnTo>
                  <a:lnTo>
                    <a:pt x="529" y="5655"/>
                  </a:lnTo>
                  <a:lnTo>
                    <a:pt x="814" y="5858"/>
                  </a:lnTo>
                  <a:lnTo>
                    <a:pt x="1180" y="6021"/>
                  </a:lnTo>
                  <a:lnTo>
                    <a:pt x="1587" y="6102"/>
                  </a:lnTo>
                  <a:lnTo>
                    <a:pt x="1994" y="6143"/>
                  </a:lnTo>
                  <a:lnTo>
                    <a:pt x="2848" y="6184"/>
                  </a:lnTo>
                  <a:lnTo>
                    <a:pt x="3580" y="6143"/>
                  </a:lnTo>
                  <a:lnTo>
                    <a:pt x="4678" y="6143"/>
                  </a:lnTo>
                  <a:lnTo>
                    <a:pt x="5736" y="6102"/>
                  </a:lnTo>
                  <a:lnTo>
                    <a:pt x="6834" y="6021"/>
                  </a:lnTo>
                  <a:lnTo>
                    <a:pt x="7892" y="5899"/>
                  </a:lnTo>
                  <a:lnTo>
                    <a:pt x="8543" y="5818"/>
                  </a:lnTo>
                  <a:lnTo>
                    <a:pt x="8868" y="5736"/>
                  </a:lnTo>
                  <a:lnTo>
                    <a:pt x="9153" y="5614"/>
                  </a:lnTo>
                  <a:lnTo>
                    <a:pt x="9438" y="5452"/>
                  </a:lnTo>
                  <a:lnTo>
                    <a:pt x="9682" y="5248"/>
                  </a:lnTo>
                  <a:lnTo>
                    <a:pt x="9844" y="5045"/>
                  </a:lnTo>
                  <a:lnTo>
                    <a:pt x="9926" y="4760"/>
                  </a:lnTo>
                  <a:lnTo>
                    <a:pt x="9966" y="4557"/>
                  </a:lnTo>
                  <a:lnTo>
                    <a:pt x="9966" y="4353"/>
                  </a:lnTo>
                  <a:lnTo>
                    <a:pt x="9885" y="4150"/>
                  </a:lnTo>
                  <a:lnTo>
                    <a:pt x="9804" y="3946"/>
                  </a:lnTo>
                  <a:lnTo>
                    <a:pt x="9682" y="3784"/>
                  </a:lnTo>
                  <a:lnTo>
                    <a:pt x="9560" y="3662"/>
                  </a:lnTo>
                  <a:lnTo>
                    <a:pt x="9397" y="3499"/>
                  </a:lnTo>
                  <a:lnTo>
                    <a:pt x="9234" y="3418"/>
                  </a:lnTo>
                  <a:lnTo>
                    <a:pt x="9031" y="3336"/>
                  </a:lnTo>
                  <a:lnTo>
                    <a:pt x="8827" y="3296"/>
                  </a:lnTo>
                  <a:lnTo>
                    <a:pt x="8421" y="3296"/>
                  </a:lnTo>
                  <a:lnTo>
                    <a:pt x="8014" y="3418"/>
                  </a:lnTo>
                  <a:lnTo>
                    <a:pt x="7648" y="3580"/>
                  </a:lnTo>
                  <a:lnTo>
                    <a:pt x="7729" y="3458"/>
                  </a:lnTo>
                  <a:lnTo>
                    <a:pt x="7770" y="3296"/>
                  </a:lnTo>
                  <a:lnTo>
                    <a:pt x="7811" y="3011"/>
                  </a:lnTo>
                  <a:lnTo>
                    <a:pt x="7729" y="2726"/>
                  </a:lnTo>
                  <a:lnTo>
                    <a:pt x="7648" y="2564"/>
                  </a:lnTo>
                  <a:lnTo>
                    <a:pt x="7566" y="2441"/>
                  </a:lnTo>
                  <a:lnTo>
                    <a:pt x="7444" y="2360"/>
                  </a:lnTo>
                  <a:lnTo>
                    <a:pt x="7322" y="2279"/>
                  </a:lnTo>
                  <a:lnTo>
                    <a:pt x="7038" y="2157"/>
                  </a:lnTo>
                  <a:lnTo>
                    <a:pt x="6590" y="2157"/>
                  </a:lnTo>
                  <a:lnTo>
                    <a:pt x="6428" y="2197"/>
                  </a:lnTo>
                  <a:lnTo>
                    <a:pt x="6550" y="1913"/>
                  </a:lnTo>
                  <a:lnTo>
                    <a:pt x="6550" y="1628"/>
                  </a:lnTo>
                  <a:lnTo>
                    <a:pt x="6550" y="1303"/>
                  </a:lnTo>
                  <a:lnTo>
                    <a:pt x="6428" y="1018"/>
                  </a:lnTo>
                  <a:lnTo>
                    <a:pt x="6306" y="733"/>
                  </a:lnTo>
                  <a:lnTo>
                    <a:pt x="6102" y="489"/>
                  </a:lnTo>
                  <a:lnTo>
                    <a:pt x="5858" y="286"/>
                  </a:lnTo>
                  <a:lnTo>
                    <a:pt x="5614" y="164"/>
                  </a:lnTo>
                  <a:lnTo>
                    <a:pt x="5289" y="42"/>
                  </a:lnTo>
                  <a:lnTo>
                    <a:pt x="50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9"/>
            <p:cNvSpPr/>
            <p:nvPr/>
          </p:nvSpPr>
          <p:spPr>
            <a:xfrm>
              <a:off x="7593894" y="395296"/>
              <a:ext cx="474643" cy="301588"/>
            </a:xfrm>
            <a:custGeom>
              <a:avLst/>
              <a:gdLst/>
              <a:ahLst/>
              <a:cxnLst/>
              <a:rect l="l" t="t" r="r" b="b"/>
              <a:pathLst>
                <a:path w="10373" h="6591" extrusionOk="0">
                  <a:moveTo>
                    <a:pt x="5329" y="407"/>
                  </a:moveTo>
                  <a:lnTo>
                    <a:pt x="5532" y="448"/>
                  </a:lnTo>
                  <a:lnTo>
                    <a:pt x="5695" y="529"/>
                  </a:lnTo>
                  <a:lnTo>
                    <a:pt x="5858" y="611"/>
                  </a:lnTo>
                  <a:lnTo>
                    <a:pt x="6020" y="733"/>
                  </a:lnTo>
                  <a:lnTo>
                    <a:pt x="6183" y="855"/>
                  </a:lnTo>
                  <a:lnTo>
                    <a:pt x="6305" y="1017"/>
                  </a:lnTo>
                  <a:lnTo>
                    <a:pt x="6386" y="1180"/>
                  </a:lnTo>
                  <a:lnTo>
                    <a:pt x="6468" y="1384"/>
                  </a:lnTo>
                  <a:lnTo>
                    <a:pt x="6549" y="1546"/>
                  </a:lnTo>
                  <a:lnTo>
                    <a:pt x="6549" y="1750"/>
                  </a:lnTo>
                  <a:lnTo>
                    <a:pt x="6549" y="1953"/>
                  </a:lnTo>
                  <a:lnTo>
                    <a:pt x="6549" y="2116"/>
                  </a:lnTo>
                  <a:lnTo>
                    <a:pt x="6468" y="2319"/>
                  </a:lnTo>
                  <a:lnTo>
                    <a:pt x="6468" y="2441"/>
                  </a:lnTo>
                  <a:lnTo>
                    <a:pt x="6509" y="2522"/>
                  </a:lnTo>
                  <a:lnTo>
                    <a:pt x="6590" y="2604"/>
                  </a:lnTo>
                  <a:lnTo>
                    <a:pt x="6712" y="2604"/>
                  </a:lnTo>
                  <a:lnTo>
                    <a:pt x="6956" y="2563"/>
                  </a:lnTo>
                  <a:lnTo>
                    <a:pt x="7200" y="2563"/>
                  </a:lnTo>
                  <a:lnTo>
                    <a:pt x="7403" y="2644"/>
                  </a:lnTo>
                  <a:lnTo>
                    <a:pt x="7607" y="2807"/>
                  </a:lnTo>
                  <a:lnTo>
                    <a:pt x="7729" y="2970"/>
                  </a:lnTo>
                  <a:lnTo>
                    <a:pt x="7810" y="3214"/>
                  </a:lnTo>
                  <a:lnTo>
                    <a:pt x="7769" y="3458"/>
                  </a:lnTo>
                  <a:lnTo>
                    <a:pt x="7688" y="3702"/>
                  </a:lnTo>
                  <a:lnTo>
                    <a:pt x="7647" y="3783"/>
                  </a:lnTo>
                  <a:lnTo>
                    <a:pt x="7647" y="3824"/>
                  </a:lnTo>
                  <a:lnTo>
                    <a:pt x="7729" y="3946"/>
                  </a:lnTo>
                  <a:lnTo>
                    <a:pt x="7851" y="3987"/>
                  </a:lnTo>
                  <a:lnTo>
                    <a:pt x="7973" y="3987"/>
                  </a:lnTo>
                  <a:lnTo>
                    <a:pt x="8298" y="3824"/>
                  </a:lnTo>
                  <a:lnTo>
                    <a:pt x="8624" y="3702"/>
                  </a:lnTo>
                  <a:lnTo>
                    <a:pt x="8990" y="3702"/>
                  </a:lnTo>
                  <a:lnTo>
                    <a:pt x="9152" y="3743"/>
                  </a:lnTo>
                  <a:lnTo>
                    <a:pt x="9356" y="3824"/>
                  </a:lnTo>
                  <a:lnTo>
                    <a:pt x="9478" y="3865"/>
                  </a:lnTo>
                  <a:lnTo>
                    <a:pt x="9641" y="3987"/>
                  </a:lnTo>
                  <a:lnTo>
                    <a:pt x="9722" y="4109"/>
                  </a:lnTo>
                  <a:lnTo>
                    <a:pt x="9844" y="4231"/>
                  </a:lnTo>
                  <a:lnTo>
                    <a:pt x="9925" y="4394"/>
                  </a:lnTo>
                  <a:lnTo>
                    <a:pt x="9966" y="4556"/>
                  </a:lnTo>
                  <a:lnTo>
                    <a:pt x="9966" y="4719"/>
                  </a:lnTo>
                  <a:lnTo>
                    <a:pt x="9966" y="4882"/>
                  </a:lnTo>
                  <a:lnTo>
                    <a:pt x="9844" y="5166"/>
                  </a:lnTo>
                  <a:lnTo>
                    <a:pt x="9681" y="5370"/>
                  </a:lnTo>
                  <a:lnTo>
                    <a:pt x="9478" y="5532"/>
                  </a:lnTo>
                  <a:lnTo>
                    <a:pt x="9193" y="5655"/>
                  </a:lnTo>
                  <a:lnTo>
                    <a:pt x="8949" y="5777"/>
                  </a:lnTo>
                  <a:lnTo>
                    <a:pt x="8624" y="5858"/>
                  </a:lnTo>
                  <a:lnTo>
                    <a:pt x="8095" y="5939"/>
                  </a:lnTo>
                  <a:lnTo>
                    <a:pt x="8014" y="5939"/>
                  </a:lnTo>
                  <a:lnTo>
                    <a:pt x="8005" y="5947"/>
                  </a:lnTo>
                  <a:lnTo>
                    <a:pt x="8005" y="5947"/>
                  </a:lnTo>
                  <a:lnTo>
                    <a:pt x="6753" y="6061"/>
                  </a:lnTo>
                  <a:lnTo>
                    <a:pt x="5410" y="6143"/>
                  </a:lnTo>
                  <a:lnTo>
                    <a:pt x="4068" y="6183"/>
                  </a:lnTo>
                  <a:lnTo>
                    <a:pt x="2685" y="6183"/>
                  </a:lnTo>
                  <a:lnTo>
                    <a:pt x="2197" y="6143"/>
                  </a:lnTo>
                  <a:lnTo>
                    <a:pt x="1668" y="6102"/>
                  </a:lnTo>
                  <a:lnTo>
                    <a:pt x="1424" y="6021"/>
                  </a:lnTo>
                  <a:lnTo>
                    <a:pt x="1180" y="5939"/>
                  </a:lnTo>
                  <a:lnTo>
                    <a:pt x="977" y="5817"/>
                  </a:lnTo>
                  <a:lnTo>
                    <a:pt x="773" y="5655"/>
                  </a:lnTo>
                  <a:lnTo>
                    <a:pt x="610" y="5451"/>
                  </a:lnTo>
                  <a:lnTo>
                    <a:pt x="529" y="5248"/>
                  </a:lnTo>
                  <a:lnTo>
                    <a:pt x="448" y="5004"/>
                  </a:lnTo>
                  <a:lnTo>
                    <a:pt x="407" y="4800"/>
                  </a:lnTo>
                  <a:lnTo>
                    <a:pt x="407" y="4556"/>
                  </a:lnTo>
                  <a:lnTo>
                    <a:pt x="407" y="4312"/>
                  </a:lnTo>
                  <a:lnTo>
                    <a:pt x="488" y="4068"/>
                  </a:lnTo>
                  <a:lnTo>
                    <a:pt x="570" y="3865"/>
                  </a:lnTo>
                  <a:lnTo>
                    <a:pt x="773" y="3580"/>
                  </a:lnTo>
                  <a:lnTo>
                    <a:pt x="1017" y="3377"/>
                  </a:lnTo>
                  <a:lnTo>
                    <a:pt x="1261" y="3214"/>
                  </a:lnTo>
                  <a:lnTo>
                    <a:pt x="1587" y="3133"/>
                  </a:lnTo>
                  <a:lnTo>
                    <a:pt x="1871" y="3092"/>
                  </a:lnTo>
                  <a:lnTo>
                    <a:pt x="2197" y="3133"/>
                  </a:lnTo>
                  <a:lnTo>
                    <a:pt x="2482" y="3214"/>
                  </a:lnTo>
                  <a:lnTo>
                    <a:pt x="2766" y="3377"/>
                  </a:lnTo>
                  <a:lnTo>
                    <a:pt x="2970" y="3377"/>
                  </a:lnTo>
                  <a:lnTo>
                    <a:pt x="3051" y="3295"/>
                  </a:lnTo>
                  <a:lnTo>
                    <a:pt x="3092" y="3214"/>
                  </a:lnTo>
                  <a:lnTo>
                    <a:pt x="3051" y="2767"/>
                  </a:lnTo>
                  <a:lnTo>
                    <a:pt x="3092" y="2319"/>
                  </a:lnTo>
                  <a:lnTo>
                    <a:pt x="3214" y="1872"/>
                  </a:lnTo>
                  <a:lnTo>
                    <a:pt x="3376" y="1465"/>
                  </a:lnTo>
                  <a:lnTo>
                    <a:pt x="3621" y="1099"/>
                  </a:lnTo>
                  <a:lnTo>
                    <a:pt x="3905" y="814"/>
                  </a:lnTo>
                  <a:lnTo>
                    <a:pt x="4068" y="692"/>
                  </a:lnTo>
                  <a:lnTo>
                    <a:pt x="4271" y="570"/>
                  </a:lnTo>
                  <a:lnTo>
                    <a:pt x="4475" y="489"/>
                  </a:lnTo>
                  <a:lnTo>
                    <a:pt x="4719" y="448"/>
                  </a:lnTo>
                  <a:lnTo>
                    <a:pt x="5126" y="407"/>
                  </a:lnTo>
                  <a:close/>
                  <a:moveTo>
                    <a:pt x="4881" y="1"/>
                  </a:moveTo>
                  <a:lnTo>
                    <a:pt x="4597" y="41"/>
                  </a:lnTo>
                  <a:lnTo>
                    <a:pt x="4312" y="123"/>
                  </a:lnTo>
                  <a:lnTo>
                    <a:pt x="4068" y="245"/>
                  </a:lnTo>
                  <a:lnTo>
                    <a:pt x="3865" y="367"/>
                  </a:lnTo>
                  <a:lnTo>
                    <a:pt x="3621" y="529"/>
                  </a:lnTo>
                  <a:lnTo>
                    <a:pt x="3458" y="692"/>
                  </a:lnTo>
                  <a:lnTo>
                    <a:pt x="3254" y="895"/>
                  </a:lnTo>
                  <a:lnTo>
                    <a:pt x="3132" y="1099"/>
                  </a:lnTo>
                  <a:lnTo>
                    <a:pt x="3010" y="1343"/>
                  </a:lnTo>
                  <a:lnTo>
                    <a:pt x="2888" y="1587"/>
                  </a:lnTo>
                  <a:lnTo>
                    <a:pt x="2726" y="2116"/>
                  </a:lnTo>
                  <a:lnTo>
                    <a:pt x="2644" y="2644"/>
                  </a:lnTo>
                  <a:lnTo>
                    <a:pt x="2661" y="2878"/>
                  </a:lnTo>
                  <a:lnTo>
                    <a:pt x="2661" y="2878"/>
                  </a:lnTo>
                  <a:lnTo>
                    <a:pt x="2400" y="2767"/>
                  </a:lnTo>
                  <a:lnTo>
                    <a:pt x="2115" y="2685"/>
                  </a:lnTo>
                  <a:lnTo>
                    <a:pt x="1790" y="2685"/>
                  </a:lnTo>
                  <a:lnTo>
                    <a:pt x="1465" y="2726"/>
                  </a:lnTo>
                  <a:lnTo>
                    <a:pt x="1180" y="2807"/>
                  </a:lnTo>
                  <a:lnTo>
                    <a:pt x="895" y="2970"/>
                  </a:lnTo>
                  <a:lnTo>
                    <a:pt x="610" y="3133"/>
                  </a:lnTo>
                  <a:lnTo>
                    <a:pt x="448" y="3336"/>
                  </a:lnTo>
                  <a:lnTo>
                    <a:pt x="285" y="3580"/>
                  </a:lnTo>
                  <a:lnTo>
                    <a:pt x="163" y="3824"/>
                  </a:lnTo>
                  <a:lnTo>
                    <a:pt x="82" y="4068"/>
                  </a:lnTo>
                  <a:lnTo>
                    <a:pt x="0" y="4353"/>
                  </a:lnTo>
                  <a:lnTo>
                    <a:pt x="0" y="4597"/>
                  </a:lnTo>
                  <a:lnTo>
                    <a:pt x="0" y="4882"/>
                  </a:lnTo>
                  <a:lnTo>
                    <a:pt x="41" y="5166"/>
                  </a:lnTo>
                  <a:lnTo>
                    <a:pt x="163" y="5451"/>
                  </a:lnTo>
                  <a:lnTo>
                    <a:pt x="326" y="5695"/>
                  </a:lnTo>
                  <a:lnTo>
                    <a:pt x="488" y="5939"/>
                  </a:lnTo>
                  <a:lnTo>
                    <a:pt x="692" y="6102"/>
                  </a:lnTo>
                  <a:lnTo>
                    <a:pt x="936" y="6224"/>
                  </a:lnTo>
                  <a:lnTo>
                    <a:pt x="1180" y="6346"/>
                  </a:lnTo>
                  <a:lnTo>
                    <a:pt x="1465" y="6427"/>
                  </a:lnTo>
                  <a:lnTo>
                    <a:pt x="1749" y="6509"/>
                  </a:lnTo>
                  <a:lnTo>
                    <a:pt x="2360" y="6590"/>
                  </a:lnTo>
                  <a:lnTo>
                    <a:pt x="2970" y="6590"/>
                  </a:lnTo>
                  <a:lnTo>
                    <a:pt x="4149" y="6549"/>
                  </a:lnTo>
                  <a:lnTo>
                    <a:pt x="6102" y="6468"/>
                  </a:lnTo>
                  <a:lnTo>
                    <a:pt x="8095" y="6305"/>
                  </a:lnTo>
                  <a:lnTo>
                    <a:pt x="8176" y="6305"/>
                  </a:lnTo>
                  <a:lnTo>
                    <a:pt x="8186" y="6295"/>
                  </a:lnTo>
                  <a:lnTo>
                    <a:pt x="8186" y="6295"/>
                  </a:lnTo>
                  <a:lnTo>
                    <a:pt x="8461" y="6265"/>
                  </a:lnTo>
                  <a:lnTo>
                    <a:pt x="8827" y="6183"/>
                  </a:lnTo>
                  <a:lnTo>
                    <a:pt x="9234" y="6061"/>
                  </a:lnTo>
                  <a:lnTo>
                    <a:pt x="9559" y="5939"/>
                  </a:lnTo>
                  <a:lnTo>
                    <a:pt x="9885" y="5736"/>
                  </a:lnTo>
                  <a:lnTo>
                    <a:pt x="10007" y="5614"/>
                  </a:lnTo>
                  <a:lnTo>
                    <a:pt x="10129" y="5451"/>
                  </a:lnTo>
                  <a:lnTo>
                    <a:pt x="10251" y="5288"/>
                  </a:lnTo>
                  <a:lnTo>
                    <a:pt x="10291" y="5126"/>
                  </a:lnTo>
                  <a:lnTo>
                    <a:pt x="10373" y="4922"/>
                  </a:lnTo>
                  <a:lnTo>
                    <a:pt x="10373" y="4719"/>
                  </a:lnTo>
                  <a:lnTo>
                    <a:pt x="10373" y="4516"/>
                  </a:lnTo>
                  <a:lnTo>
                    <a:pt x="10291" y="4353"/>
                  </a:lnTo>
                  <a:lnTo>
                    <a:pt x="10251" y="4149"/>
                  </a:lnTo>
                  <a:lnTo>
                    <a:pt x="10129" y="3987"/>
                  </a:lnTo>
                  <a:lnTo>
                    <a:pt x="10007" y="3824"/>
                  </a:lnTo>
                  <a:lnTo>
                    <a:pt x="9844" y="3661"/>
                  </a:lnTo>
                  <a:lnTo>
                    <a:pt x="9681" y="3539"/>
                  </a:lnTo>
                  <a:lnTo>
                    <a:pt x="9519" y="3458"/>
                  </a:lnTo>
                  <a:lnTo>
                    <a:pt x="9315" y="3377"/>
                  </a:lnTo>
                  <a:lnTo>
                    <a:pt x="9071" y="3336"/>
                  </a:lnTo>
                  <a:lnTo>
                    <a:pt x="8868" y="3295"/>
                  </a:lnTo>
                  <a:lnTo>
                    <a:pt x="8624" y="3336"/>
                  </a:lnTo>
                  <a:lnTo>
                    <a:pt x="8380" y="3377"/>
                  </a:lnTo>
                  <a:lnTo>
                    <a:pt x="8176" y="3417"/>
                  </a:lnTo>
                  <a:lnTo>
                    <a:pt x="8176" y="3377"/>
                  </a:lnTo>
                  <a:lnTo>
                    <a:pt x="8176" y="3173"/>
                  </a:lnTo>
                  <a:lnTo>
                    <a:pt x="8176" y="3011"/>
                  </a:lnTo>
                  <a:lnTo>
                    <a:pt x="8095" y="2848"/>
                  </a:lnTo>
                  <a:lnTo>
                    <a:pt x="8014" y="2685"/>
                  </a:lnTo>
                  <a:lnTo>
                    <a:pt x="7891" y="2522"/>
                  </a:lnTo>
                  <a:lnTo>
                    <a:pt x="7769" y="2400"/>
                  </a:lnTo>
                  <a:lnTo>
                    <a:pt x="7647" y="2278"/>
                  </a:lnTo>
                  <a:lnTo>
                    <a:pt x="7485" y="2238"/>
                  </a:lnTo>
                  <a:lnTo>
                    <a:pt x="7281" y="2156"/>
                  </a:lnTo>
                  <a:lnTo>
                    <a:pt x="6940" y="2156"/>
                  </a:lnTo>
                  <a:lnTo>
                    <a:pt x="6956" y="2075"/>
                  </a:lnTo>
                  <a:lnTo>
                    <a:pt x="6956" y="1831"/>
                  </a:lnTo>
                  <a:lnTo>
                    <a:pt x="6956" y="1587"/>
                  </a:lnTo>
                  <a:lnTo>
                    <a:pt x="6915" y="1384"/>
                  </a:lnTo>
                  <a:lnTo>
                    <a:pt x="6834" y="1139"/>
                  </a:lnTo>
                  <a:lnTo>
                    <a:pt x="6712" y="936"/>
                  </a:lnTo>
                  <a:lnTo>
                    <a:pt x="6590" y="733"/>
                  </a:lnTo>
                  <a:lnTo>
                    <a:pt x="6427" y="529"/>
                  </a:lnTo>
                  <a:lnTo>
                    <a:pt x="6224" y="367"/>
                  </a:lnTo>
                  <a:lnTo>
                    <a:pt x="6061" y="245"/>
                  </a:lnTo>
                  <a:lnTo>
                    <a:pt x="5817" y="163"/>
                  </a:lnTo>
                  <a:lnTo>
                    <a:pt x="5614" y="82"/>
                  </a:lnTo>
                  <a:lnTo>
                    <a:pt x="5370" y="41"/>
                  </a:lnTo>
                  <a:lnTo>
                    <a:pt x="51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9" name="Google Shape;309;p9"/>
          <p:cNvGrpSpPr/>
          <p:nvPr/>
        </p:nvGrpSpPr>
        <p:grpSpPr>
          <a:xfrm flipH="1">
            <a:off x="4295452" y="4470667"/>
            <a:ext cx="474643" cy="299712"/>
            <a:chOff x="7729218" y="1694205"/>
            <a:chExt cx="474643" cy="299712"/>
          </a:xfrm>
        </p:grpSpPr>
        <p:sp>
          <p:nvSpPr>
            <p:cNvPr id="310" name="Google Shape;310;p9"/>
            <p:cNvSpPr/>
            <p:nvPr/>
          </p:nvSpPr>
          <p:spPr>
            <a:xfrm>
              <a:off x="7738507" y="1703494"/>
              <a:ext cx="456065" cy="281088"/>
            </a:xfrm>
            <a:custGeom>
              <a:avLst/>
              <a:gdLst/>
              <a:ahLst/>
              <a:cxnLst/>
              <a:rect l="l" t="t" r="r" b="b"/>
              <a:pathLst>
                <a:path w="9967" h="6143" extrusionOk="0">
                  <a:moveTo>
                    <a:pt x="4963" y="1"/>
                  </a:moveTo>
                  <a:lnTo>
                    <a:pt x="4638" y="41"/>
                  </a:lnTo>
                  <a:lnTo>
                    <a:pt x="4353" y="123"/>
                  </a:lnTo>
                  <a:lnTo>
                    <a:pt x="4068" y="286"/>
                  </a:lnTo>
                  <a:lnTo>
                    <a:pt x="3865" y="489"/>
                  </a:lnTo>
                  <a:lnTo>
                    <a:pt x="3661" y="733"/>
                  </a:lnTo>
                  <a:lnTo>
                    <a:pt x="3499" y="1018"/>
                  </a:lnTo>
                  <a:lnTo>
                    <a:pt x="3417" y="1302"/>
                  </a:lnTo>
                  <a:lnTo>
                    <a:pt x="3377" y="1587"/>
                  </a:lnTo>
                  <a:lnTo>
                    <a:pt x="3417" y="1913"/>
                  </a:lnTo>
                  <a:lnTo>
                    <a:pt x="3499" y="2197"/>
                  </a:lnTo>
                  <a:lnTo>
                    <a:pt x="3377" y="2157"/>
                  </a:lnTo>
                  <a:lnTo>
                    <a:pt x="3214" y="2116"/>
                  </a:lnTo>
                  <a:lnTo>
                    <a:pt x="2929" y="2157"/>
                  </a:lnTo>
                  <a:lnTo>
                    <a:pt x="2645" y="2238"/>
                  </a:lnTo>
                  <a:lnTo>
                    <a:pt x="2482" y="2319"/>
                  </a:lnTo>
                  <a:lnTo>
                    <a:pt x="2400" y="2441"/>
                  </a:lnTo>
                  <a:lnTo>
                    <a:pt x="2319" y="2563"/>
                  </a:lnTo>
                  <a:lnTo>
                    <a:pt x="2238" y="2685"/>
                  </a:lnTo>
                  <a:lnTo>
                    <a:pt x="2156" y="3011"/>
                  </a:lnTo>
                  <a:lnTo>
                    <a:pt x="2197" y="3296"/>
                  </a:lnTo>
                  <a:lnTo>
                    <a:pt x="2238" y="3458"/>
                  </a:lnTo>
                  <a:lnTo>
                    <a:pt x="2278" y="3580"/>
                  </a:lnTo>
                  <a:lnTo>
                    <a:pt x="1912" y="3377"/>
                  </a:lnTo>
                  <a:lnTo>
                    <a:pt x="1546" y="3296"/>
                  </a:lnTo>
                  <a:lnTo>
                    <a:pt x="1140" y="3296"/>
                  </a:lnTo>
                  <a:lnTo>
                    <a:pt x="936" y="3336"/>
                  </a:lnTo>
                  <a:lnTo>
                    <a:pt x="733" y="3418"/>
                  </a:lnTo>
                  <a:lnTo>
                    <a:pt x="570" y="3499"/>
                  </a:lnTo>
                  <a:lnTo>
                    <a:pt x="407" y="3621"/>
                  </a:lnTo>
                  <a:lnTo>
                    <a:pt x="245" y="3784"/>
                  </a:lnTo>
                  <a:lnTo>
                    <a:pt x="123" y="3946"/>
                  </a:lnTo>
                  <a:lnTo>
                    <a:pt x="41" y="4109"/>
                  </a:lnTo>
                  <a:lnTo>
                    <a:pt x="1" y="4312"/>
                  </a:lnTo>
                  <a:lnTo>
                    <a:pt x="1" y="4516"/>
                  </a:lnTo>
                  <a:lnTo>
                    <a:pt x="1" y="4719"/>
                  </a:lnTo>
                  <a:lnTo>
                    <a:pt x="123" y="5004"/>
                  </a:lnTo>
                  <a:lnTo>
                    <a:pt x="285" y="5248"/>
                  </a:lnTo>
                  <a:lnTo>
                    <a:pt x="529" y="5451"/>
                  </a:lnTo>
                  <a:lnTo>
                    <a:pt x="773" y="5573"/>
                  </a:lnTo>
                  <a:lnTo>
                    <a:pt x="1099" y="5695"/>
                  </a:lnTo>
                  <a:lnTo>
                    <a:pt x="1424" y="5777"/>
                  </a:lnTo>
                  <a:lnTo>
                    <a:pt x="2075" y="5899"/>
                  </a:lnTo>
                  <a:lnTo>
                    <a:pt x="3133" y="5980"/>
                  </a:lnTo>
                  <a:lnTo>
                    <a:pt x="4231" y="6062"/>
                  </a:lnTo>
                  <a:lnTo>
                    <a:pt x="5288" y="6102"/>
                  </a:lnTo>
                  <a:lnTo>
                    <a:pt x="6387" y="6143"/>
                  </a:lnTo>
                  <a:lnTo>
                    <a:pt x="7973" y="6143"/>
                  </a:lnTo>
                  <a:lnTo>
                    <a:pt x="8380" y="6062"/>
                  </a:lnTo>
                  <a:lnTo>
                    <a:pt x="8787" y="5980"/>
                  </a:lnTo>
                  <a:lnTo>
                    <a:pt x="9112" y="5858"/>
                  </a:lnTo>
                  <a:lnTo>
                    <a:pt x="9437" y="5655"/>
                  </a:lnTo>
                  <a:lnTo>
                    <a:pt x="9559" y="5533"/>
                  </a:lnTo>
                  <a:lnTo>
                    <a:pt x="9682" y="5370"/>
                  </a:lnTo>
                  <a:lnTo>
                    <a:pt x="9844" y="5004"/>
                  </a:lnTo>
                  <a:lnTo>
                    <a:pt x="9966" y="4638"/>
                  </a:lnTo>
                  <a:lnTo>
                    <a:pt x="9966" y="4272"/>
                  </a:lnTo>
                  <a:lnTo>
                    <a:pt x="9885" y="3865"/>
                  </a:lnTo>
                  <a:lnTo>
                    <a:pt x="9763" y="3540"/>
                  </a:lnTo>
                  <a:lnTo>
                    <a:pt x="9519" y="3214"/>
                  </a:lnTo>
                  <a:lnTo>
                    <a:pt x="9397" y="3092"/>
                  </a:lnTo>
                  <a:lnTo>
                    <a:pt x="9234" y="2970"/>
                  </a:lnTo>
                  <a:lnTo>
                    <a:pt x="9031" y="2807"/>
                  </a:lnTo>
                  <a:lnTo>
                    <a:pt x="8787" y="2726"/>
                  </a:lnTo>
                  <a:lnTo>
                    <a:pt x="8502" y="2685"/>
                  </a:lnTo>
                  <a:lnTo>
                    <a:pt x="8014" y="2685"/>
                  </a:lnTo>
                  <a:lnTo>
                    <a:pt x="7729" y="2726"/>
                  </a:lnTo>
                  <a:lnTo>
                    <a:pt x="7485" y="2848"/>
                  </a:lnTo>
                  <a:lnTo>
                    <a:pt x="7282" y="2970"/>
                  </a:lnTo>
                  <a:lnTo>
                    <a:pt x="7322" y="2685"/>
                  </a:lnTo>
                  <a:lnTo>
                    <a:pt x="7322" y="2360"/>
                  </a:lnTo>
                  <a:lnTo>
                    <a:pt x="7282" y="2035"/>
                  </a:lnTo>
                  <a:lnTo>
                    <a:pt x="7200" y="1750"/>
                  </a:lnTo>
                  <a:lnTo>
                    <a:pt x="7119" y="1424"/>
                  </a:lnTo>
                  <a:lnTo>
                    <a:pt x="6997" y="1180"/>
                  </a:lnTo>
                  <a:lnTo>
                    <a:pt x="6834" y="896"/>
                  </a:lnTo>
                  <a:lnTo>
                    <a:pt x="6631" y="652"/>
                  </a:lnTo>
                  <a:lnTo>
                    <a:pt x="6387" y="448"/>
                  </a:lnTo>
                  <a:lnTo>
                    <a:pt x="6143" y="286"/>
                  </a:lnTo>
                  <a:lnTo>
                    <a:pt x="5858" y="123"/>
                  </a:lnTo>
                  <a:lnTo>
                    <a:pt x="5573" y="41"/>
                  </a:lnTo>
                  <a:lnTo>
                    <a:pt x="524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9"/>
            <p:cNvSpPr/>
            <p:nvPr/>
          </p:nvSpPr>
          <p:spPr>
            <a:xfrm>
              <a:off x="7729218" y="1694205"/>
              <a:ext cx="474643" cy="299712"/>
            </a:xfrm>
            <a:custGeom>
              <a:avLst/>
              <a:gdLst/>
              <a:ahLst/>
              <a:cxnLst/>
              <a:rect l="l" t="t" r="r" b="b"/>
              <a:pathLst>
                <a:path w="10373" h="6550" extrusionOk="0">
                  <a:moveTo>
                    <a:pt x="5451" y="366"/>
                  </a:moveTo>
                  <a:lnTo>
                    <a:pt x="5654" y="407"/>
                  </a:lnTo>
                  <a:lnTo>
                    <a:pt x="5858" y="489"/>
                  </a:lnTo>
                  <a:lnTo>
                    <a:pt x="6102" y="570"/>
                  </a:lnTo>
                  <a:lnTo>
                    <a:pt x="6264" y="651"/>
                  </a:lnTo>
                  <a:lnTo>
                    <a:pt x="6468" y="814"/>
                  </a:lnTo>
                  <a:lnTo>
                    <a:pt x="6752" y="1099"/>
                  </a:lnTo>
                  <a:lnTo>
                    <a:pt x="6996" y="1465"/>
                  </a:lnTo>
                  <a:lnTo>
                    <a:pt x="7159" y="1871"/>
                  </a:lnTo>
                  <a:lnTo>
                    <a:pt x="7281" y="2278"/>
                  </a:lnTo>
                  <a:lnTo>
                    <a:pt x="7322" y="2726"/>
                  </a:lnTo>
                  <a:lnTo>
                    <a:pt x="7281" y="3173"/>
                  </a:lnTo>
                  <a:lnTo>
                    <a:pt x="7322" y="3295"/>
                  </a:lnTo>
                  <a:lnTo>
                    <a:pt x="7363" y="3336"/>
                  </a:lnTo>
                  <a:lnTo>
                    <a:pt x="7485" y="3377"/>
                  </a:lnTo>
                  <a:lnTo>
                    <a:pt x="7566" y="3336"/>
                  </a:lnTo>
                  <a:lnTo>
                    <a:pt x="7851" y="3214"/>
                  </a:lnTo>
                  <a:lnTo>
                    <a:pt x="8095" y="3132"/>
                  </a:lnTo>
                  <a:lnTo>
                    <a:pt x="8379" y="3092"/>
                  </a:lnTo>
                  <a:lnTo>
                    <a:pt x="8664" y="3092"/>
                  </a:lnTo>
                  <a:lnTo>
                    <a:pt x="8949" y="3132"/>
                  </a:lnTo>
                  <a:lnTo>
                    <a:pt x="9193" y="3254"/>
                  </a:lnTo>
                  <a:lnTo>
                    <a:pt x="9437" y="3417"/>
                  </a:lnTo>
                  <a:lnTo>
                    <a:pt x="9640" y="3621"/>
                  </a:lnTo>
                  <a:lnTo>
                    <a:pt x="9762" y="3824"/>
                  </a:lnTo>
                  <a:lnTo>
                    <a:pt x="9885" y="4027"/>
                  </a:lnTo>
                  <a:lnTo>
                    <a:pt x="9925" y="4271"/>
                  </a:lnTo>
                  <a:lnTo>
                    <a:pt x="9966" y="4515"/>
                  </a:lnTo>
                  <a:lnTo>
                    <a:pt x="9966" y="4759"/>
                  </a:lnTo>
                  <a:lnTo>
                    <a:pt x="9925" y="5004"/>
                  </a:lnTo>
                  <a:lnTo>
                    <a:pt x="9844" y="5207"/>
                  </a:lnTo>
                  <a:lnTo>
                    <a:pt x="9762" y="5410"/>
                  </a:lnTo>
                  <a:lnTo>
                    <a:pt x="9600" y="5614"/>
                  </a:lnTo>
                  <a:lnTo>
                    <a:pt x="9396" y="5776"/>
                  </a:lnTo>
                  <a:lnTo>
                    <a:pt x="9193" y="5898"/>
                  </a:lnTo>
                  <a:lnTo>
                    <a:pt x="8949" y="5980"/>
                  </a:lnTo>
                  <a:lnTo>
                    <a:pt x="8461" y="6102"/>
                  </a:lnTo>
                  <a:lnTo>
                    <a:pt x="7932" y="6142"/>
                  </a:lnTo>
                  <a:lnTo>
                    <a:pt x="5654" y="6142"/>
                  </a:lnTo>
                  <a:lnTo>
                    <a:pt x="3946" y="6061"/>
                  </a:lnTo>
                  <a:lnTo>
                    <a:pt x="2278" y="5898"/>
                  </a:lnTo>
                  <a:lnTo>
                    <a:pt x="1709" y="5817"/>
                  </a:lnTo>
                  <a:lnTo>
                    <a:pt x="1424" y="5736"/>
                  </a:lnTo>
                  <a:lnTo>
                    <a:pt x="1139" y="5654"/>
                  </a:lnTo>
                  <a:lnTo>
                    <a:pt x="895" y="5532"/>
                  </a:lnTo>
                  <a:lnTo>
                    <a:pt x="651" y="5370"/>
                  </a:lnTo>
                  <a:lnTo>
                    <a:pt x="488" y="5126"/>
                  </a:lnTo>
                  <a:lnTo>
                    <a:pt x="407" y="4882"/>
                  </a:lnTo>
                  <a:lnTo>
                    <a:pt x="407" y="4719"/>
                  </a:lnTo>
                  <a:lnTo>
                    <a:pt x="407" y="4556"/>
                  </a:lnTo>
                  <a:lnTo>
                    <a:pt x="448" y="4393"/>
                  </a:lnTo>
                  <a:lnTo>
                    <a:pt x="529" y="4231"/>
                  </a:lnTo>
                  <a:lnTo>
                    <a:pt x="732" y="3987"/>
                  </a:lnTo>
                  <a:lnTo>
                    <a:pt x="976" y="3824"/>
                  </a:lnTo>
                  <a:lnTo>
                    <a:pt x="1139" y="3743"/>
                  </a:lnTo>
                  <a:lnTo>
                    <a:pt x="1343" y="3702"/>
                  </a:lnTo>
                  <a:lnTo>
                    <a:pt x="1709" y="3702"/>
                  </a:lnTo>
                  <a:lnTo>
                    <a:pt x="2075" y="3783"/>
                  </a:lnTo>
                  <a:lnTo>
                    <a:pt x="2400" y="3946"/>
                  </a:lnTo>
                  <a:lnTo>
                    <a:pt x="2481" y="3987"/>
                  </a:lnTo>
                  <a:lnTo>
                    <a:pt x="2522" y="3987"/>
                  </a:lnTo>
                  <a:lnTo>
                    <a:pt x="2644" y="3905"/>
                  </a:lnTo>
                  <a:lnTo>
                    <a:pt x="2685" y="3824"/>
                  </a:lnTo>
                  <a:lnTo>
                    <a:pt x="2685" y="3743"/>
                  </a:lnTo>
                  <a:lnTo>
                    <a:pt x="2685" y="3661"/>
                  </a:lnTo>
                  <a:lnTo>
                    <a:pt x="2563" y="3417"/>
                  </a:lnTo>
                  <a:lnTo>
                    <a:pt x="2563" y="3173"/>
                  </a:lnTo>
                  <a:lnTo>
                    <a:pt x="2644" y="2970"/>
                  </a:lnTo>
                  <a:lnTo>
                    <a:pt x="2766" y="2766"/>
                  </a:lnTo>
                  <a:lnTo>
                    <a:pt x="2929" y="2644"/>
                  </a:lnTo>
                  <a:lnTo>
                    <a:pt x="3173" y="2563"/>
                  </a:lnTo>
                  <a:lnTo>
                    <a:pt x="3417" y="2522"/>
                  </a:lnTo>
                  <a:lnTo>
                    <a:pt x="3661" y="2604"/>
                  </a:lnTo>
                  <a:lnTo>
                    <a:pt x="3783" y="2604"/>
                  </a:lnTo>
                  <a:lnTo>
                    <a:pt x="3864" y="2522"/>
                  </a:lnTo>
                  <a:lnTo>
                    <a:pt x="3905" y="2400"/>
                  </a:lnTo>
                  <a:lnTo>
                    <a:pt x="3864" y="2278"/>
                  </a:lnTo>
                  <a:lnTo>
                    <a:pt x="3824" y="2116"/>
                  </a:lnTo>
                  <a:lnTo>
                    <a:pt x="3783" y="1912"/>
                  </a:lnTo>
                  <a:lnTo>
                    <a:pt x="3783" y="1749"/>
                  </a:lnTo>
                  <a:lnTo>
                    <a:pt x="3824" y="1546"/>
                  </a:lnTo>
                  <a:lnTo>
                    <a:pt x="3864" y="1383"/>
                  </a:lnTo>
                  <a:lnTo>
                    <a:pt x="3946" y="1180"/>
                  </a:lnTo>
                  <a:lnTo>
                    <a:pt x="4149" y="895"/>
                  </a:lnTo>
                  <a:lnTo>
                    <a:pt x="4312" y="733"/>
                  </a:lnTo>
                  <a:lnTo>
                    <a:pt x="4475" y="611"/>
                  </a:lnTo>
                  <a:lnTo>
                    <a:pt x="4637" y="529"/>
                  </a:lnTo>
                  <a:lnTo>
                    <a:pt x="4841" y="448"/>
                  </a:lnTo>
                  <a:lnTo>
                    <a:pt x="5044" y="407"/>
                  </a:lnTo>
                  <a:lnTo>
                    <a:pt x="5247" y="366"/>
                  </a:lnTo>
                  <a:close/>
                  <a:moveTo>
                    <a:pt x="5003" y="0"/>
                  </a:moveTo>
                  <a:lnTo>
                    <a:pt x="4759" y="41"/>
                  </a:lnTo>
                  <a:lnTo>
                    <a:pt x="4515" y="122"/>
                  </a:lnTo>
                  <a:lnTo>
                    <a:pt x="4312" y="244"/>
                  </a:lnTo>
                  <a:lnTo>
                    <a:pt x="4108" y="366"/>
                  </a:lnTo>
                  <a:lnTo>
                    <a:pt x="3946" y="529"/>
                  </a:lnTo>
                  <a:lnTo>
                    <a:pt x="3783" y="692"/>
                  </a:lnTo>
                  <a:lnTo>
                    <a:pt x="3661" y="895"/>
                  </a:lnTo>
                  <a:lnTo>
                    <a:pt x="3539" y="1139"/>
                  </a:lnTo>
                  <a:lnTo>
                    <a:pt x="3458" y="1343"/>
                  </a:lnTo>
                  <a:lnTo>
                    <a:pt x="3417" y="1587"/>
                  </a:lnTo>
                  <a:lnTo>
                    <a:pt x="3417" y="1790"/>
                  </a:lnTo>
                  <a:lnTo>
                    <a:pt x="3417" y="2034"/>
                  </a:lnTo>
                  <a:lnTo>
                    <a:pt x="3431" y="2119"/>
                  </a:lnTo>
                  <a:lnTo>
                    <a:pt x="3431" y="2119"/>
                  </a:lnTo>
                  <a:lnTo>
                    <a:pt x="3417" y="2116"/>
                  </a:lnTo>
                  <a:lnTo>
                    <a:pt x="3254" y="2116"/>
                  </a:lnTo>
                  <a:lnTo>
                    <a:pt x="3051" y="2156"/>
                  </a:lnTo>
                  <a:lnTo>
                    <a:pt x="2888" y="2197"/>
                  </a:lnTo>
                  <a:lnTo>
                    <a:pt x="2725" y="2278"/>
                  </a:lnTo>
                  <a:lnTo>
                    <a:pt x="2603" y="2360"/>
                  </a:lnTo>
                  <a:lnTo>
                    <a:pt x="2441" y="2482"/>
                  </a:lnTo>
                  <a:lnTo>
                    <a:pt x="2359" y="2644"/>
                  </a:lnTo>
                  <a:lnTo>
                    <a:pt x="2237" y="2807"/>
                  </a:lnTo>
                  <a:lnTo>
                    <a:pt x="2197" y="2970"/>
                  </a:lnTo>
                  <a:lnTo>
                    <a:pt x="2156" y="3173"/>
                  </a:lnTo>
                  <a:lnTo>
                    <a:pt x="2156" y="3336"/>
                  </a:lnTo>
                  <a:lnTo>
                    <a:pt x="2170" y="3407"/>
                  </a:lnTo>
                  <a:lnTo>
                    <a:pt x="1993" y="3336"/>
                  </a:lnTo>
                  <a:lnTo>
                    <a:pt x="1749" y="3295"/>
                  </a:lnTo>
                  <a:lnTo>
                    <a:pt x="1302" y="3295"/>
                  </a:lnTo>
                  <a:lnTo>
                    <a:pt x="1098" y="3336"/>
                  </a:lnTo>
                  <a:lnTo>
                    <a:pt x="854" y="3417"/>
                  </a:lnTo>
                  <a:lnTo>
                    <a:pt x="692" y="3499"/>
                  </a:lnTo>
                  <a:lnTo>
                    <a:pt x="529" y="3621"/>
                  </a:lnTo>
                  <a:lnTo>
                    <a:pt x="366" y="3783"/>
                  </a:lnTo>
                  <a:lnTo>
                    <a:pt x="244" y="3946"/>
                  </a:lnTo>
                  <a:lnTo>
                    <a:pt x="122" y="4109"/>
                  </a:lnTo>
                  <a:lnTo>
                    <a:pt x="41" y="4312"/>
                  </a:lnTo>
                  <a:lnTo>
                    <a:pt x="0" y="4515"/>
                  </a:lnTo>
                  <a:lnTo>
                    <a:pt x="0" y="4719"/>
                  </a:lnTo>
                  <a:lnTo>
                    <a:pt x="0" y="4922"/>
                  </a:lnTo>
                  <a:lnTo>
                    <a:pt x="41" y="5126"/>
                  </a:lnTo>
                  <a:lnTo>
                    <a:pt x="122" y="5288"/>
                  </a:lnTo>
                  <a:lnTo>
                    <a:pt x="204" y="5451"/>
                  </a:lnTo>
                  <a:lnTo>
                    <a:pt x="488" y="5695"/>
                  </a:lnTo>
                  <a:lnTo>
                    <a:pt x="773" y="5898"/>
                  </a:lnTo>
                  <a:lnTo>
                    <a:pt x="1139" y="6061"/>
                  </a:lnTo>
                  <a:lnTo>
                    <a:pt x="1505" y="6183"/>
                  </a:lnTo>
                  <a:lnTo>
                    <a:pt x="1912" y="6265"/>
                  </a:lnTo>
                  <a:lnTo>
                    <a:pt x="2278" y="6305"/>
                  </a:lnTo>
                  <a:lnTo>
                    <a:pt x="4027" y="6427"/>
                  </a:lnTo>
                  <a:lnTo>
                    <a:pt x="5776" y="6509"/>
                  </a:lnTo>
                  <a:lnTo>
                    <a:pt x="7119" y="6549"/>
                  </a:lnTo>
                  <a:lnTo>
                    <a:pt x="7769" y="6549"/>
                  </a:lnTo>
                  <a:lnTo>
                    <a:pt x="8420" y="6509"/>
                  </a:lnTo>
                  <a:lnTo>
                    <a:pt x="8990" y="6387"/>
                  </a:lnTo>
                  <a:lnTo>
                    <a:pt x="9234" y="6305"/>
                  </a:lnTo>
                  <a:lnTo>
                    <a:pt x="9478" y="6183"/>
                  </a:lnTo>
                  <a:lnTo>
                    <a:pt x="9722" y="6020"/>
                  </a:lnTo>
                  <a:lnTo>
                    <a:pt x="9925" y="5858"/>
                  </a:lnTo>
                  <a:lnTo>
                    <a:pt x="10088" y="5654"/>
                  </a:lnTo>
                  <a:lnTo>
                    <a:pt x="10210" y="5370"/>
                  </a:lnTo>
                  <a:lnTo>
                    <a:pt x="10291" y="5126"/>
                  </a:lnTo>
                  <a:lnTo>
                    <a:pt x="10373" y="4882"/>
                  </a:lnTo>
                  <a:lnTo>
                    <a:pt x="10373" y="4597"/>
                  </a:lnTo>
                  <a:lnTo>
                    <a:pt x="10332" y="4312"/>
                  </a:lnTo>
                  <a:lnTo>
                    <a:pt x="10291" y="4068"/>
                  </a:lnTo>
                  <a:lnTo>
                    <a:pt x="10210" y="3783"/>
                  </a:lnTo>
                  <a:lnTo>
                    <a:pt x="10088" y="3539"/>
                  </a:lnTo>
                  <a:lnTo>
                    <a:pt x="9925" y="3336"/>
                  </a:lnTo>
                  <a:lnTo>
                    <a:pt x="9681" y="3092"/>
                  </a:lnTo>
                  <a:lnTo>
                    <a:pt x="9396" y="2888"/>
                  </a:lnTo>
                  <a:lnTo>
                    <a:pt x="9071" y="2766"/>
                  </a:lnTo>
                  <a:lnTo>
                    <a:pt x="8705" y="2685"/>
                  </a:lnTo>
                  <a:lnTo>
                    <a:pt x="8379" y="2685"/>
                  </a:lnTo>
                  <a:lnTo>
                    <a:pt x="8013" y="2726"/>
                  </a:lnTo>
                  <a:lnTo>
                    <a:pt x="7688" y="2848"/>
                  </a:lnTo>
                  <a:lnTo>
                    <a:pt x="7688" y="2644"/>
                  </a:lnTo>
                  <a:lnTo>
                    <a:pt x="7647" y="2075"/>
                  </a:lnTo>
                  <a:lnTo>
                    <a:pt x="7485" y="1587"/>
                  </a:lnTo>
                  <a:lnTo>
                    <a:pt x="7363" y="1343"/>
                  </a:lnTo>
                  <a:lnTo>
                    <a:pt x="7241" y="1099"/>
                  </a:lnTo>
                  <a:lnTo>
                    <a:pt x="7078" y="895"/>
                  </a:lnTo>
                  <a:lnTo>
                    <a:pt x="6915" y="692"/>
                  </a:lnTo>
                  <a:lnTo>
                    <a:pt x="6712" y="489"/>
                  </a:lnTo>
                  <a:lnTo>
                    <a:pt x="6508" y="366"/>
                  </a:lnTo>
                  <a:lnTo>
                    <a:pt x="6264" y="204"/>
                  </a:lnTo>
                  <a:lnTo>
                    <a:pt x="6020" y="122"/>
                  </a:lnTo>
                  <a:lnTo>
                    <a:pt x="5776" y="41"/>
                  </a:lnTo>
                  <a:lnTo>
                    <a:pt x="549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2" name="Google Shape;312;p9"/>
          <p:cNvSpPr/>
          <p:nvPr/>
        </p:nvSpPr>
        <p:spPr>
          <a:xfrm flipH="1">
            <a:off x="741543" y="587172"/>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9"/>
          <p:cNvSpPr/>
          <p:nvPr/>
        </p:nvSpPr>
        <p:spPr>
          <a:xfrm flipH="1">
            <a:off x="497936" y="1629163"/>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4" name="Google Shape;314;p9"/>
          <p:cNvGrpSpPr/>
          <p:nvPr/>
        </p:nvGrpSpPr>
        <p:grpSpPr>
          <a:xfrm rot="5400000" flipH="1">
            <a:off x="7605726" y="-1041792"/>
            <a:ext cx="1915490" cy="2459786"/>
            <a:chOff x="2659350" y="1746500"/>
            <a:chExt cx="379350" cy="487125"/>
          </a:xfrm>
        </p:grpSpPr>
        <p:sp>
          <p:nvSpPr>
            <p:cNvPr id="315" name="Google Shape;315;p9"/>
            <p:cNvSpPr/>
            <p:nvPr/>
          </p:nvSpPr>
          <p:spPr>
            <a:xfrm>
              <a:off x="2659350" y="1746500"/>
              <a:ext cx="379350" cy="487125"/>
            </a:xfrm>
            <a:custGeom>
              <a:avLst/>
              <a:gdLst/>
              <a:ahLst/>
              <a:cxnLst/>
              <a:rect l="l" t="t" r="r" b="b"/>
              <a:pathLst>
                <a:path w="15174" h="19485" extrusionOk="0">
                  <a:moveTo>
                    <a:pt x="14116" y="1"/>
                  </a:moveTo>
                  <a:lnTo>
                    <a:pt x="14034" y="42"/>
                  </a:lnTo>
                  <a:lnTo>
                    <a:pt x="13261" y="774"/>
                  </a:lnTo>
                  <a:lnTo>
                    <a:pt x="12448" y="1465"/>
                  </a:lnTo>
                  <a:lnTo>
                    <a:pt x="11634" y="2116"/>
                  </a:lnTo>
                  <a:lnTo>
                    <a:pt x="10821" y="2767"/>
                  </a:lnTo>
                  <a:lnTo>
                    <a:pt x="9112" y="4028"/>
                  </a:lnTo>
                  <a:lnTo>
                    <a:pt x="7404" y="5248"/>
                  </a:lnTo>
                  <a:lnTo>
                    <a:pt x="5899" y="6428"/>
                  </a:lnTo>
                  <a:lnTo>
                    <a:pt x="5167" y="7079"/>
                  </a:lnTo>
                  <a:lnTo>
                    <a:pt x="4435" y="7729"/>
                  </a:lnTo>
                  <a:lnTo>
                    <a:pt x="3743" y="8380"/>
                  </a:lnTo>
                  <a:lnTo>
                    <a:pt x="3133" y="9072"/>
                  </a:lnTo>
                  <a:lnTo>
                    <a:pt x="2482" y="9844"/>
                  </a:lnTo>
                  <a:lnTo>
                    <a:pt x="1953" y="10617"/>
                  </a:lnTo>
                  <a:lnTo>
                    <a:pt x="1425" y="11390"/>
                  </a:lnTo>
                  <a:lnTo>
                    <a:pt x="1018" y="12204"/>
                  </a:lnTo>
                  <a:lnTo>
                    <a:pt x="652" y="13058"/>
                  </a:lnTo>
                  <a:lnTo>
                    <a:pt x="326" y="13912"/>
                  </a:lnTo>
                  <a:lnTo>
                    <a:pt x="123" y="14766"/>
                  </a:lnTo>
                  <a:lnTo>
                    <a:pt x="82" y="15173"/>
                  </a:lnTo>
                  <a:lnTo>
                    <a:pt x="42" y="15620"/>
                  </a:lnTo>
                  <a:lnTo>
                    <a:pt x="1" y="16068"/>
                  </a:lnTo>
                  <a:lnTo>
                    <a:pt x="42" y="16475"/>
                  </a:lnTo>
                  <a:lnTo>
                    <a:pt x="82" y="16922"/>
                  </a:lnTo>
                  <a:lnTo>
                    <a:pt x="164" y="17329"/>
                  </a:lnTo>
                  <a:lnTo>
                    <a:pt x="326" y="17736"/>
                  </a:lnTo>
                  <a:lnTo>
                    <a:pt x="489" y="18102"/>
                  </a:lnTo>
                  <a:lnTo>
                    <a:pt x="733" y="18468"/>
                  </a:lnTo>
                  <a:lnTo>
                    <a:pt x="977" y="18753"/>
                  </a:lnTo>
                  <a:lnTo>
                    <a:pt x="1303" y="18997"/>
                  </a:lnTo>
                  <a:lnTo>
                    <a:pt x="1669" y="19200"/>
                  </a:lnTo>
                  <a:lnTo>
                    <a:pt x="2035" y="19363"/>
                  </a:lnTo>
                  <a:lnTo>
                    <a:pt x="2442" y="19444"/>
                  </a:lnTo>
                  <a:lnTo>
                    <a:pt x="2930" y="19485"/>
                  </a:lnTo>
                  <a:lnTo>
                    <a:pt x="3418" y="19485"/>
                  </a:lnTo>
                  <a:lnTo>
                    <a:pt x="3906" y="19444"/>
                  </a:lnTo>
                  <a:lnTo>
                    <a:pt x="4394" y="19363"/>
                  </a:lnTo>
                  <a:lnTo>
                    <a:pt x="5370" y="19159"/>
                  </a:lnTo>
                  <a:lnTo>
                    <a:pt x="6306" y="18915"/>
                  </a:lnTo>
                  <a:lnTo>
                    <a:pt x="7323" y="18631"/>
                  </a:lnTo>
                  <a:lnTo>
                    <a:pt x="8340" y="18305"/>
                  </a:lnTo>
                  <a:lnTo>
                    <a:pt x="9356" y="17980"/>
                  </a:lnTo>
                  <a:lnTo>
                    <a:pt x="10333" y="17614"/>
                  </a:lnTo>
                  <a:lnTo>
                    <a:pt x="11309" y="17166"/>
                  </a:lnTo>
                  <a:lnTo>
                    <a:pt x="12285" y="16719"/>
                  </a:lnTo>
                  <a:lnTo>
                    <a:pt x="13221" y="16271"/>
                  </a:lnTo>
                  <a:lnTo>
                    <a:pt x="14156" y="15743"/>
                  </a:lnTo>
                  <a:lnTo>
                    <a:pt x="15051" y="15214"/>
                  </a:lnTo>
                  <a:lnTo>
                    <a:pt x="15132" y="15173"/>
                  </a:lnTo>
                  <a:lnTo>
                    <a:pt x="15173" y="15092"/>
                  </a:lnTo>
                  <a:lnTo>
                    <a:pt x="15173" y="15051"/>
                  </a:lnTo>
                  <a:lnTo>
                    <a:pt x="15132" y="14970"/>
                  </a:lnTo>
                  <a:lnTo>
                    <a:pt x="15092" y="14929"/>
                  </a:lnTo>
                  <a:lnTo>
                    <a:pt x="15010" y="14888"/>
                  </a:lnTo>
                  <a:lnTo>
                    <a:pt x="14888" y="14888"/>
                  </a:lnTo>
                  <a:lnTo>
                    <a:pt x="13994" y="15417"/>
                  </a:lnTo>
                  <a:lnTo>
                    <a:pt x="13099" y="15905"/>
                  </a:lnTo>
                  <a:lnTo>
                    <a:pt x="12163" y="16393"/>
                  </a:lnTo>
                  <a:lnTo>
                    <a:pt x="11228" y="16800"/>
                  </a:lnTo>
                  <a:lnTo>
                    <a:pt x="10292" y="17207"/>
                  </a:lnTo>
                  <a:lnTo>
                    <a:pt x="9316" y="17573"/>
                  </a:lnTo>
                  <a:lnTo>
                    <a:pt x="8340" y="17939"/>
                  </a:lnTo>
                  <a:lnTo>
                    <a:pt x="7363" y="18224"/>
                  </a:lnTo>
                  <a:lnTo>
                    <a:pt x="6387" y="18508"/>
                  </a:lnTo>
                  <a:lnTo>
                    <a:pt x="5452" y="18753"/>
                  </a:lnTo>
                  <a:lnTo>
                    <a:pt x="4475" y="18956"/>
                  </a:lnTo>
                  <a:lnTo>
                    <a:pt x="3987" y="19037"/>
                  </a:lnTo>
                  <a:lnTo>
                    <a:pt x="3499" y="19119"/>
                  </a:lnTo>
                  <a:lnTo>
                    <a:pt x="3052" y="19119"/>
                  </a:lnTo>
                  <a:lnTo>
                    <a:pt x="2604" y="19078"/>
                  </a:lnTo>
                  <a:lnTo>
                    <a:pt x="2157" y="18997"/>
                  </a:lnTo>
                  <a:lnTo>
                    <a:pt x="1750" y="18834"/>
                  </a:lnTo>
                  <a:lnTo>
                    <a:pt x="1425" y="18631"/>
                  </a:lnTo>
                  <a:lnTo>
                    <a:pt x="1140" y="18386"/>
                  </a:lnTo>
                  <a:lnTo>
                    <a:pt x="896" y="18061"/>
                  </a:lnTo>
                  <a:lnTo>
                    <a:pt x="692" y="17695"/>
                  </a:lnTo>
                  <a:lnTo>
                    <a:pt x="530" y="17329"/>
                  </a:lnTo>
                  <a:lnTo>
                    <a:pt x="448" y="16922"/>
                  </a:lnTo>
                  <a:lnTo>
                    <a:pt x="408" y="16475"/>
                  </a:lnTo>
                  <a:lnTo>
                    <a:pt x="367" y="16068"/>
                  </a:lnTo>
                  <a:lnTo>
                    <a:pt x="408" y="15661"/>
                  </a:lnTo>
                  <a:lnTo>
                    <a:pt x="448" y="15214"/>
                  </a:lnTo>
                  <a:lnTo>
                    <a:pt x="611" y="14400"/>
                  </a:lnTo>
                  <a:lnTo>
                    <a:pt x="855" y="13546"/>
                  </a:lnTo>
                  <a:lnTo>
                    <a:pt x="1181" y="12732"/>
                  </a:lnTo>
                  <a:lnTo>
                    <a:pt x="1587" y="11919"/>
                  </a:lnTo>
                  <a:lnTo>
                    <a:pt x="2035" y="11146"/>
                  </a:lnTo>
                  <a:lnTo>
                    <a:pt x="2564" y="10373"/>
                  </a:lnTo>
                  <a:lnTo>
                    <a:pt x="3133" y="9641"/>
                  </a:lnTo>
                  <a:lnTo>
                    <a:pt x="3743" y="8950"/>
                  </a:lnTo>
                  <a:lnTo>
                    <a:pt x="4394" y="8299"/>
                  </a:lnTo>
                  <a:lnTo>
                    <a:pt x="5045" y="7648"/>
                  </a:lnTo>
                  <a:lnTo>
                    <a:pt x="5736" y="7038"/>
                  </a:lnTo>
                  <a:lnTo>
                    <a:pt x="6468" y="6428"/>
                  </a:lnTo>
                  <a:lnTo>
                    <a:pt x="7201" y="5858"/>
                  </a:lnTo>
                  <a:lnTo>
                    <a:pt x="9031" y="4557"/>
                  </a:lnTo>
                  <a:lnTo>
                    <a:pt x="10821" y="3214"/>
                  </a:lnTo>
                  <a:lnTo>
                    <a:pt x="11756" y="2523"/>
                  </a:lnTo>
                  <a:lnTo>
                    <a:pt x="12611" y="1831"/>
                  </a:lnTo>
                  <a:lnTo>
                    <a:pt x="13465" y="1058"/>
                  </a:lnTo>
                  <a:lnTo>
                    <a:pt x="14278" y="286"/>
                  </a:lnTo>
                  <a:lnTo>
                    <a:pt x="14319" y="245"/>
                  </a:lnTo>
                  <a:lnTo>
                    <a:pt x="14360" y="164"/>
                  </a:lnTo>
                  <a:lnTo>
                    <a:pt x="14319" y="82"/>
                  </a:lnTo>
                  <a:lnTo>
                    <a:pt x="14278" y="42"/>
                  </a:lnTo>
                  <a:lnTo>
                    <a:pt x="1423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9"/>
            <p:cNvSpPr/>
            <p:nvPr/>
          </p:nvSpPr>
          <p:spPr>
            <a:xfrm>
              <a:off x="2701050" y="1843125"/>
              <a:ext cx="309175" cy="322375"/>
            </a:xfrm>
            <a:custGeom>
              <a:avLst/>
              <a:gdLst/>
              <a:ahLst/>
              <a:cxnLst/>
              <a:rect l="l" t="t" r="r" b="b"/>
              <a:pathLst>
                <a:path w="12367" h="12895" extrusionOk="0">
                  <a:moveTo>
                    <a:pt x="12163" y="0"/>
                  </a:moveTo>
                  <a:lnTo>
                    <a:pt x="12081" y="41"/>
                  </a:lnTo>
                  <a:lnTo>
                    <a:pt x="9600" y="1831"/>
                  </a:lnTo>
                  <a:lnTo>
                    <a:pt x="7160" y="3702"/>
                  </a:lnTo>
                  <a:lnTo>
                    <a:pt x="5939" y="4637"/>
                  </a:lnTo>
                  <a:lnTo>
                    <a:pt x="4760" y="5613"/>
                  </a:lnTo>
                  <a:lnTo>
                    <a:pt x="3580" y="6630"/>
                  </a:lnTo>
                  <a:lnTo>
                    <a:pt x="2441" y="7647"/>
                  </a:lnTo>
                  <a:lnTo>
                    <a:pt x="1872" y="8135"/>
                  </a:lnTo>
                  <a:lnTo>
                    <a:pt x="1343" y="8664"/>
                  </a:lnTo>
                  <a:lnTo>
                    <a:pt x="855" y="9193"/>
                  </a:lnTo>
                  <a:lnTo>
                    <a:pt x="611" y="9478"/>
                  </a:lnTo>
                  <a:lnTo>
                    <a:pt x="407" y="9762"/>
                  </a:lnTo>
                  <a:lnTo>
                    <a:pt x="285" y="10047"/>
                  </a:lnTo>
                  <a:lnTo>
                    <a:pt x="163" y="10332"/>
                  </a:lnTo>
                  <a:lnTo>
                    <a:pt x="82" y="10617"/>
                  </a:lnTo>
                  <a:lnTo>
                    <a:pt x="1" y="10901"/>
                  </a:lnTo>
                  <a:lnTo>
                    <a:pt x="1" y="11227"/>
                  </a:lnTo>
                  <a:lnTo>
                    <a:pt x="41" y="11511"/>
                  </a:lnTo>
                  <a:lnTo>
                    <a:pt x="123" y="11796"/>
                  </a:lnTo>
                  <a:lnTo>
                    <a:pt x="285" y="12081"/>
                  </a:lnTo>
                  <a:lnTo>
                    <a:pt x="448" y="12284"/>
                  </a:lnTo>
                  <a:lnTo>
                    <a:pt x="651" y="12488"/>
                  </a:lnTo>
                  <a:lnTo>
                    <a:pt x="896" y="12610"/>
                  </a:lnTo>
                  <a:lnTo>
                    <a:pt x="1140" y="12732"/>
                  </a:lnTo>
                  <a:lnTo>
                    <a:pt x="1384" y="12813"/>
                  </a:lnTo>
                  <a:lnTo>
                    <a:pt x="1668" y="12854"/>
                  </a:lnTo>
                  <a:lnTo>
                    <a:pt x="2238" y="12894"/>
                  </a:lnTo>
                  <a:lnTo>
                    <a:pt x="2929" y="12813"/>
                  </a:lnTo>
                  <a:lnTo>
                    <a:pt x="3621" y="12691"/>
                  </a:lnTo>
                  <a:lnTo>
                    <a:pt x="5004" y="12366"/>
                  </a:lnTo>
                  <a:lnTo>
                    <a:pt x="6712" y="11918"/>
                  </a:lnTo>
                  <a:lnTo>
                    <a:pt x="8380" y="11389"/>
                  </a:lnTo>
                  <a:lnTo>
                    <a:pt x="10048" y="10820"/>
                  </a:lnTo>
                  <a:lnTo>
                    <a:pt x="11715" y="10210"/>
                  </a:lnTo>
                  <a:lnTo>
                    <a:pt x="11756" y="10128"/>
                  </a:lnTo>
                  <a:lnTo>
                    <a:pt x="11797" y="10088"/>
                  </a:lnTo>
                  <a:lnTo>
                    <a:pt x="11837" y="9966"/>
                  </a:lnTo>
                  <a:lnTo>
                    <a:pt x="11797" y="9884"/>
                  </a:lnTo>
                  <a:lnTo>
                    <a:pt x="11756" y="9844"/>
                  </a:lnTo>
                  <a:lnTo>
                    <a:pt x="11675" y="9803"/>
                  </a:lnTo>
                  <a:lnTo>
                    <a:pt x="11593" y="9844"/>
                  </a:lnTo>
                  <a:lnTo>
                    <a:pt x="10210" y="10373"/>
                  </a:lnTo>
                  <a:lnTo>
                    <a:pt x="8827" y="10861"/>
                  </a:lnTo>
                  <a:lnTo>
                    <a:pt x="7444" y="11308"/>
                  </a:lnTo>
                  <a:lnTo>
                    <a:pt x="6021" y="11715"/>
                  </a:lnTo>
                  <a:lnTo>
                    <a:pt x="4597" y="12081"/>
                  </a:lnTo>
                  <a:lnTo>
                    <a:pt x="3173" y="12366"/>
                  </a:lnTo>
                  <a:lnTo>
                    <a:pt x="2604" y="12488"/>
                  </a:lnTo>
                  <a:lnTo>
                    <a:pt x="2034" y="12528"/>
                  </a:lnTo>
                  <a:lnTo>
                    <a:pt x="1709" y="12488"/>
                  </a:lnTo>
                  <a:lnTo>
                    <a:pt x="1424" y="12447"/>
                  </a:lnTo>
                  <a:lnTo>
                    <a:pt x="1180" y="12366"/>
                  </a:lnTo>
                  <a:lnTo>
                    <a:pt x="936" y="12244"/>
                  </a:lnTo>
                  <a:lnTo>
                    <a:pt x="692" y="12040"/>
                  </a:lnTo>
                  <a:lnTo>
                    <a:pt x="529" y="11796"/>
                  </a:lnTo>
                  <a:lnTo>
                    <a:pt x="448" y="11511"/>
                  </a:lnTo>
                  <a:lnTo>
                    <a:pt x="407" y="11227"/>
                  </a:lnTo>
                  <a:lnTo>
                    <a:pt x="407" y="10942"/>
                  </a:lnTo>
                  <a:lnTo>
                    <a:pt x="448" y="10657"/>
                  </a:lnTo>
                  <a:lnTo>
                    <a:pt x="529" y="10373"/>
                  </a:lnTo>
                  <a:lnTo>
                    <a:pt x="651" y="10088"/>
                  </a:lnTo>
                  <a:lnTo>
                    <a:pt x="855" y="9803"/>
                  </a:lnTo>
                  <a:lnTo>
                    <a:pt x="1058" y="9518"/>
                  </a:lnTo>
                  <a:lnTo>
                    <a:pt x="1546" y="8990"/>
                  </a:lnTo>
                  <a:lnTo>
                    <a:pt x="2034" y="8501"/>
                  </a:lnTo>
                  <a:lnTo>
                    <a:pt x="2563" y="8013"/>
                  </a:lnTo>
                  <a:lnTo>
                    <a:pt x="3621" y="7037"/>
                  </a:lnTo>
                  <a:lnTo>
                    <a:pt x="4719" y="6102"/>
                  </a:lnTo>
                  <a:lnTo>
                    <a:pt x="5858" y="5207"/>
                  </a:lnTo>
                  <a:lnTo>
                    <a:pt x="6956" y="4271"/>
                  </a:lnTo>
                  <a:lnTo>
                    <a:pt x="8299" y="3295"/>
                  </a:lnTo>
                  <a:lnTo>
                    <a:pt x="9600" y="2278"/>
                  </a:lnTo>
                  <a:lnTo>
                    <a:pt x="12285" y="366"/>
                  </a:lnTo>
                  <a:lnTo>
                    <a:pt x="12326" y="285"/>
                  </a:lnTo>
                  <a:lnTo>
                    <a:pt x="12366" y="203"/>
                  </a:lnTo>
                  <a:lnTo>
                    <a:pt x="12326" y="81"/>
                  </a:lnTo>
                  <a:lnTo>
                    <a:pt x="12285" y="41"/>
                  </a:lnTo>
                  <a:lnTo>
                    <a:pt x="1224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9"/>
            <p:cNvSpPr/>
            <p:nvPr/>
          </p:nvSpPr>
          <p:spPr>
            <a:xfrm>
              <a:off x="2756975" y="1978375"/>
              <a:ext cx="183075" cy="133225"/>
            </a:xfrm>
            <a:custGeom>
              <a:avLst/>
              <a:gdLst/>
              <a:ahLst/>
              <a:cxnLst/>
              <a:rect l="l" t="t" r="r" b="b"/>
              <a:pathLst>
                <a:path w="7323" h="5329" extrusionOk="0">
                  <a:moveTo>
                    <a:pt x="5980" y="366"/>
                  </a:moveTo>
                  <a:lnTo>
                    <a:pt x="6306" y="407"/>
                  </a:lnTo>
                  <a:lnTo>
                    <a:pt x="6428" y="407"/>
                  </a:lnTo>
                  <a:lnTo>
                    <a:pt x="6550" y="488"/>
                  </a:lnTo>
                  <a:lnTo>
                    <a:pt x="6672" y="569"/>
                  </a:lnTo>
                  <a:lnTo>
                    <a:pt x="6753" y="651"/>
                  </a:lnTo>
                  <a:lnTo>
                    <a:pt x="6834" y="814"/>
                  </a:lnTo>
                  <a:lnTo>
                    <a:pt x="6875" y="936"/>
                  </a:lnTo>
                  <a:lnTo>
                    <a:pt x="6956" y="1302"/>
                  </a:lnTo>
                  <a:lnTo>
                    <a:pt x="6916" y="1586"/>
                  </a:lnTo>
                  <a:lnTo>
                    <a:pt x="6834" y="1912"/>
                  </a:lnTo>
                  <a:lnTo>
                    <a:pt x="6672" y="2197"/>
                  </a:lnTo>
                  <a:lnTo>
                    <a:pt x="6468" y="2522"/>
                  </a:lnTo>
                  <a:lnTo>
                    <a:pt x="6184" y="2766"/>
                  </a:lnTo>
                  <a:lnTo>
                    <a:pt x="5858" y="3010"/>
                  </a:lnTo>
                  <a:lnTo>
                    <a:pt x="5533" y="3213"/>
                  </a:lnTo>
                  <a:lnTo>
                    <a:pt x="4841" y="3580"/>
                  </a:lnTo>
                  <a:lnTo>
                    <a:pt x="4109" y="3864"/>
                  </a:lnTo>
                  <a:lnTo>
                    <a:pt x="3092" y="4271"/>
                  </a:lnTo>
                  <a:lnTo>
                    <a:pt x="2075" y="4637"/>
                  </a:lnTo>
                  <a:lnTo>
                    <a:pt x="1709" y="4800"/>
                  </a:lnTo>
                  <a:lnTo>
                    <a:pt x="1180" y="4963"/>
                  </a:lnTo>
                  <a:lnTo>
                    <a:pt x="692" y="4963"/>
                  </a:lnTo>
                  <a:lnTo>
                    <a:pt x="530" y="4881"/>
                  </a:lnTo>
                  <a:lnTo>
                    <a:pt x="448" y="4840"/>
                  </a:lnTo>
                  <a:lnTo>
                    <a:pt x="408" y="4759"/>
                  </a:lnTo>
                  <a:lnTo>
                    <a:pt x="367" y="4637"/>
                  </a:lnTo>
                  <a:lnTo>
                    <a:pt x="367" y="4515"/>
                  </a:lnTo>
                  <a:lnTo>
                    <a:pt x="448" y="4312"/>
                  </a:lnTo>
                  <a:lnTo>
                    <a:pt x="570" y="4108"/>
                  </a:lnTo>
                  <a:lnTo>
                    <a:pt x="733" y="3946"/>
                  </a:lnTo>
                  <a:lnTo>
                    <a:pt x="1384" y="3335"/>
                  </a:lnTo>
                  <a:lnTo>
                    <a:pt x="2075" y="2685"/>
                  </a:lnTo>
                  <a:lnTo>
                    <a:pt x="2848" y="2034"/>
                  </a:lnTo>
                  <a:lnTo>
                    <a:pt x="3621" y="1424"/>
                  </a:lnTo>
                  <a:lnTo>
                    <a:pt x="4068" y="1180"/>
                  </a:lnTo>
                  <a:lnTo>
                    <a:pt x="4475" y="936"/>
                  </a:lnTo>
                  <a:lnTo>
                    <a:pt x="4841" y="732"/>
                  </a:lnTo>
                  <a:lnTo>
                    <a:pt x="5207" y="569"/>
                  </a:lnTo>
                  <a:lnTo>
                    <a:pt x="5614" y="447"/>
                  </a:lnTo>
                  <a:lnTo>
                    <a:pt x="5980" y="366"/>
                  </a:lnTo>
                  <a:close/>
                  <a:moveTo>
                    <a:pt x="6021" y="0"/>
                  </a:moveTo>
                  <a:lnTo>
                    <a:pt x="5614" y="81"/>
                  </a:lnTo>
                  <a:lnTo>
                    <a:pt x="5207" y="203"/>
                  </a:lnTo>
                  <a:lnTo>
                    <a:pt x="4841" y="366"/>
                  </a:lnTo>
                  <a:lnTo>
                    <a:pt x="4353" y="569"/>
                  </a:lnTo>
                  <a:lnTo>
                    <a:pt x="3865" y="854"/>
                  </a:lnTo>
                  <a:lnTo>
                    <a:pt x="3377" y="1180"/>
                  </a:lnTo>
                  <a:lnTo>
                    <a:pt x="2930" y="1505"/>
                  </a:lnTo>
                  <a:lnTo>
                    <a:pt x="2035" y="2237"/>
                  </a:lnTo>
                  <a:lnTo>
                    <a:pt x="1180" y="2969"/>
                  </a:lnTo>
                  <a:lnTo>
                    <a:pt x="814" y="3295"/>
                  </a:lnTo>
                  <a:lnTo>
                    <a:pt x="448" y="3702"/>
                  </a:lnTo>
                  <a:lnTo>
                    <a:pt x="245" y="3905"/>
                  </a:lnTo>
                  <a:lnTo>
                    <a:pt x="123" y="4108"/>
                  </a:lnTo>
                  <a:lnTo>
                    <a:pt x="42" y="4352"/>
                  </a:lnTo>
                  <a:lnTo>
                    <a:pt x="1" y="4596"/>
                  </a:lnTo>
                  <a:lnTo>
                    <a:pt x="42" y="4840"/>
                  </a:lnTo>
                  <a:lnTo>
                    <a:pt x="164" y="5044"/>
                  </a:lnTo>
                  <a:lnTo>
                    <a:pt x="326" y="5207"/>
                  </a:lnTo>
                  <a:lnTo>
                    <a:pt x="530" y="5288"/>
                  </a:lnTo>
                  <a:lnTo>
                    <a:pt x="774" y="5329"/>
                  </a:lnTo>
                  <a:lnTo>
                    <a:pt x="1018" y="5329"/>
                  </a:lnTo>
                  <a:lnTo>
                    <a:pt x="1262" y="5288"/>
                  </a:lnTo>
                  <a:lnTo>
                    <a:pt x="1465" y="5247"/>
                  </a:lnTo>
                  <a:lnTo>
                    <a:pt x="2157" y="5003"/>
                  </a:lnTo>
                  <a:lnTo>
                    <a:pt x="2848" y="4759"/>
                  </a:lnTo>
                  <a:lnTo>
                    <a:pt x="4139" y="4266"/>
                  </a:lnTo>
                  <a:lnTo>
                    <a:pt x="4139" y="4266"/>
                  </a:lnTo>
                  <a:lnTo>
                    <a:pt x="4150" y="4271"/>
                  </a:lnTo>
                  <a:lnTo>
                    <a:pt x="4231" y="4230"/>
                  </a:lnTo>
                  <a:lnTo>
                    <a:pt x="4963" y="3905"/>
                  </a:lnTo>
                  <a:lnTo>
                    <a:pt x="5696" y="3539"/>
                  </a:lnTo>
                  <a:lnTo>
                    <a:pt x="6021" y="3335"/>
                  </a:lnTo>
                  <a:lnTo>
                    <a:pt x="6346" y="3091"/>
                  </a:lnTo>
                  <a:lnTo>
                    <a:pt x="6672" y="2847"/>
                  </a:lnTo>
                  <a:lnTo>
                    <a:pt x="6916" y="2522"/>
                  </a:lnTo>
                  <a:lnTo>
                    <a:pt x="7119" y="2197"/>
                  </a:lnTo>
                  <a:lnTo>
                    <a:pt x="7241" y="1871"/>
                  </a:lnTo>
                  <a:lnTo>
                    <a:pt x="7323" y="1505"/>
                  </a:lnTo>
                  <a:lnTo>
                    <a:pt x="7323" y="1098"/>
                  </a:lnTo>
                  <a:lnTo>
                    <a:pt x="7201" y="732"/>
                  </a:lnTo>
                  <a:lnTo>
                    <a:pt x="7119" y="569"/>
                  </a:lnTo>
                  <a:lnTo>
                    <a:pt x="7038" y="407"/>
                  </a:lnTo>
                  <a:lnTo>
                    <a:pt x="6916" y="285"/>
                  </a:lnTo>
                  <a:lnTo>
                    <a:pt x="6794" y="163"/>
                  </a:lnTo>
                  <a:lnTo>
                    <a:pt x="6631" y="81"/>
                  </a:lnTo>
                  <a:lnTo>
                    <a:pt x="6428" y="41"/>
                  </a:lnTo>
                  <a:lnTo>
                    <a:pt x="62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8" name="Google Shape;318;p9"/>
          <p:cNvSpPr/>
          <p:nvPr/>
        </p:nvSpPr>
        <p:spPr>
          <a:xfrm flipH="1">
            <a:off x="8231373" y="1783663"/>
            <a:ext cx="152693" cy="154523"/>
          </a:xfrm>
          <a:custGeom>
            <a:avLst/>
            <a:gdLst/>
            <a:ahLst/>
            <a:cxnLst/>
            <a:rect l="l" t="t" r="r" b="b"/>
            <a:pathLst>
              <a:path w="3337" h="3377" extrusionOk="0">
                <a:moveTo>
                  <a:pt x="1506" y="0"/>
                </a:moveTo>
                <a:lnTo>
                  <a:pt x="1262" y="41"/>
                </a:lnTo>
                <a:lnTo>
                  <a:pt x="1018" y="122"/>
                </a:lnTo>
                <a:lnTo>
                  <a:pt x="774" y="204"/>
                </a:lnTo>
                <a:lnTo>
                  <a:pt x="570" y="366"/>
                </a:lnTo>
                <a:lnTo>
                  <a:pt x="408" y="529"/>
                </a:lnTo>
                <a:lnTo>
                  <a:pt x="245" y="692"/>
                </a:lnTo>
                <a:lnTo>
                  <a:pt x="164" y="895"/>
                </a:lnTo>
                <a:lnTo>
                  <a:pt x="82" y="1098"/>
                </a:lnTo>
                <a:lnTo>
                  <a:pt x="1" y="1342"/>
                </a:lnTo>
                <a:lnTo>
                  <a:pt x="1" y="1546"/>
                </a:lnTo>
                <a:lnTo>
                  <a:pt x="1" y="1790"/>
                </a:lnTo>
                <a:lnTo>
                  <a:pt x="1" y="1993"/>
                </a:lnTo>
                <a:lnTo>
                  <a:pt x="123" y="2319"/>
                </a:lnTo>
                <a:lnTo>
                  <a:pt x="245" y="2563"/>
                </a:lnTo>
                <a:lnTo>
                  <a:pt x="448" y="2807"/>
                </a:lnTo>
                <a:lnTo>
                  <a:pt x="692" y="3010"/>
                </a:lnTo>
                <a:lnTo>
                  <a:pt x="936" y="3173"/>
                </a:lnTo>
                <a:lnTo>
                  <a:pt x="1221" y="3295"/>
                </a:lnTo>
                <a:lnTo>
                  <a:pt x="1506" y="3376"/>
                </a:lnTo>
                <a:lnTo>
                  <a:pt x="1831" y="3376"/>
                </a:lnTo>
                <a:lnTo>
                  <a:pt x="2075" y="3336"/>
                </a:lnTo>
                <a:lnTo>
                  <a:pt x="2319" y="3254"/>
                </a:lnTo>
                <a:lnTo>
                  <a:pt x="2564" y="3173"/>
                </a:lnTo>
                <a:lnTo>
                  <a:pt x="2767" y="3010"/>
                </a:lnTo>
                <a:lnTo>
                  <a:pt x="2930" y="2847"/>
                </a:lnTo>
                <a:lnTo>
                  <a:pt x="3092" y="2685"/>
                </a:lnTo>
                <a:lnTo>
                  <a:pt x="3214" y="2441"/>
                </a:lnTo>
                <a:lnTo>
                  <a:pt x="3296" y="2197"/>
                </a:lnTo>
                <a:lnTo>
                  <a:pt x="3336" y="1912"/>
                </a:lnTo>
                <a:lnTo>
                  <a:pt x="3336" y="1627"/>
                </a:lnTo>
                <a:lnTo>
                  <a:pt x="3296" y="1342"/>
                </a:lnTo>
                <a:lnTo>
                  <a:pt x="3214" y="1098"/>
                </a:lnTo>
                <a:lnTo>
                  <a:pt x="3092" y="854"/>
                </a:lnTo>
                <a:lnTo>
                  <a:pt x="2930" y="610"/>
                </a:lnTo>
                <a:lnTo>
                  <a:pt x="2726" y="407"/>
                </a:lnTo>
                <a:lnTo>
                  <a:pt x="2482" y="244"/>
                </a:lnTo>
                <a:lnTo>
                  <a:pt x="2238" y="122"/>
                </a:lnTo>
                <a:lnTo>
                  <a:pt x="1994" y="41"/>
                </a:lnTo>
                <a:lnTo>
                  <a:pt x="17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9" name="Google Shape;319;p9"/>
          <p:cNvGrpSpPr/>
          <p:nvPr/>
        </p:nvGrpSpPr>
        <p:grpSpPr>
          <a:xfrm flipH="1">
            <a:off x="-1340959" y="3558109"/>
            <a:ext cx="2408503" cy="2408503"/>
            <a:chOff x="7349044" y="3624409"/>
            <a:chExt cx="2408503" cy="2408503"/>
          </a:xfrm>
        </p:grpSpPr>
        <p:sp>
          <p:nvSpPr>
            <p:cNvPr id="320" name="Google Shape;320;p9"/>
            <p:cNvSpPr/>
            <p:nvPr/>
          </p:nvSpPr>
          <p:spPr>
            <a:xfrm rot="8100000" flipH="1">
              <a:off x="7661995" y="4016892"/>
              <a:ext cx="1782600" cy="1623537"/>
            </a:xfrm>
            <a:custGeom>
              <a:avLst/>
              <a:gdLst/>
              <a:ahLst/>
              <a:cxnLst/>
              <a:rect l="l" t="t" r="r" b="b"/>
              <a:pathLst>
                <a:path w="19160" h="17451" extrusionOk="0">
                  <a:moveTo>
                    <a:pt x="9682" y="0"/>
                  </a:moveTo>
                  <a:lnTo>
                    <a:pt x="9600" y="41"/>
                  </a:lnTo>
                  <a:lnTo>
                    <a:pt x="9560" y="82"/>
                  </a:lnTo>
                  <a:lnTo>
                    <a:pt x="7892" y="1668"/>
                  </a:lnTo>
                  <a:lnTo>
                    <a:pt x="6306" y="3295"/>
                  </a:lnTo>
                  <a:lnTo>
                    <a:pt x="5533" y="4109"/>
                  </a:lnTo>
                  <a:lnTo>
                    <a:pt x="4760" y="4963"/>
                  </a:lnTo>
                  <a:lnTo>
                    <a:pt x="4028" y="5858"/>
                  </a:lnTo>
                  <a:lnTo>
                    <a:pt x="3336" y="6753"/>
                  </a:lnTo>
                  <a:lnTo>
                    <a:pt x="2686" y="7688"/>
                  </a:lnTo>
                  <a:lnTo>
                    <a:pt x="2075" y="8624"/>
                  </a:lnTo>
                  <a:lnTo>
                    <a:pt x="1506" y="9600"/>
                  </a:lnTo>
                  <a:lnTo>
                    <a:pt x="1018" y="10617"/>
                  </a:lnTo>
                  <a:lnTo>
                    <a:pt x="611" y="11552"/>
                  </a:lnTo>
                  <a:lnTo>
                    <a:pt x="448" y="12000"/>
                  </a:lnTo>
                  <a:lnTo>
                    <a:pt x="286" y="12488"/>
                  </a:lnTo>
                  <a:lnTo>
                    <a:pt x="164" y="12976"/>
                  </a:lnTo>
                  <a:lnTo>
                    <a:pt x="42" y="13464"/>
                  </a:lnTo>
                  <a:lnTo>
                    <a:pt x="1" y="13993"/>
                  </a:lnTo>
                  <a:lnTo>
                    <a:pt x="1" y="14481"/>
                  </a:lnTo>
                  <a:lnTo>
                    <a:pt x="42" y="14969"/>
                  </a:lnTo>
                  <a:lnTo>
                    <a:pt x="123" y="15417"/>
                  </a:lnTo>
                  <a:lnTo>
                    <a:pt x="286" y="15823"/>
                  </a:lnTo>
                  <a:lnTo>
                    <a:pt x="489" y="16230"/>
                  </a:lnTo>
                  <a:lnTo>
                    <a:pt x="733" y="16556"/>
                  </a:lnTo>
                  <a:lnTo>
                    <a:pt x="1059" y="16881"/>
                  </a:lnTo>
                  <a:lnTo>
                    <a:pt x="1465" y="17125"/>
                  </a:lnTo>
                  <a:lnTo>
                    <a:pt x="1913" y="17288"/>
                  </a:lnTo>
                  <a:lnTo>
                    <a:pt x="2441" y="17410"/>
                  </a:lnTo>
                  <a:lnTo>
                    <a:pt x="2930" y="17450"/>
                  </a:lnTo>
                  <a:lnTo>
                    <a:pt x="3458" y="17369"/>
                  </a:lnTo>
                  <a:lnTo>
                    <a:pt x="3987" y="17288"/>
                  </a:lnTo>
                  <a:lnTo>
                    <a:pt x="4516" y="17125"/>
                  </a:lnTo>
                  <a:lnTo>
                    <a:pt x="5004" y="16922"/>
                  </a:lnTo>
                  <a:lnTo>
                    <a:pt x="5492" y="16678"/>
                  </a:lnTo>
                  <a:lnTo>
                    <a:pt x="5940" y="16434"/>
                  </a:lnTo>
                  <a:lnTo>
                    <a:pt x="7038" y="15783"/>
                  </a:lnTo>
                  <a:lnTo>
                    <a:pt x="7567" y="15498"/>
                  </a:lnTo>
                  <a:lnTo>
                    <a:pt x="8136" y="15213"/>
                  </a:lnTo>
                  <a:lnTo>
                    <a:pt x="8665" y="15051"/>
                  </a:lnTo>
                  <a:lnTo>
                    <a:pt x="9194" y="14888"/>
                  </a:lnTo>
                  <a:lnTo>
                    <a:pt x="10251" y="14644"/>
                  </a:lnTo>
                  <a:lnTo>
                    <a:pt x="11350" y="14481"/>
                  </a:lnTo>
                  <a:lnTo>
                    <a:pt x="12448" y="14278"/>
                  </a:lnTo>
                  <a:lnTo>
                    <a:pt x="13017" y="14156"/>
                  </a:lnTo>
                  <a:lnTo>
                    <a:pt x="13546" y="13993"/>
                  </a:lnTo>
                  <a:lnTo>
                    <a:pt x="14075" y="13830"/>
                  </a:lnTo>
                  <a:lnTo>
                    <a:pt x="14563" y="13627"/>
                  </a:lnTo>
                  <a:lnTo>
                    <a:pt x="15092" y="13342"/>
                  </a:lnTo>
                  <a:lnTo>
                    <a:pt x="15580" y="13017"/>
                  </a:lnTo>
                  <a:lnTo>
                    <a:pt x="16027" y="12651"/>
                  </a:lnTo>
                  <a:lnTo>
                    <a:pt x="16434" y="12244"/>
                  </a:lnTo>
                  <a:lnTo>
                    <a:pt x="16800" y="11837"/>
                  </a:lnTo>
                  <a:lnTo>
                    <a:pt x="17126" y="11390"/>
                  </a:lnTo>
                  <a:lnTo>
                    <a:pt x="17410" y="10902"/>
                  </a:lnTo>
                  <a:lnTo>
                    <a:pt x="17695" y="10413"/>
                  </a:lnTo>
                  <a:lnTo>
                    <a:pt x="17939" y="9885"/>
                  </a:lnTo>
                  <a:lnTo>
                    <a:pt x="18142" y="9356"/>
                  </a:lnTo>
                  <a:lnTo>
                    <a:pt x="18305" y="8786"/>
                  </a:lnTo>
                  <a:lnTo>
                    <a:pt x="18509" y="8258"/>
                  </a:lnTo>
                  <a:lnTo>
                    <a:pt x="18753" y="7119"/>
                  </a:lnTo>
                  <a:lnTo>
                    <a:pt x="18956" y="6020"/>
                  </a:lnTo>
                  <a:lnTo>
                    <a:pt x="19159" y="4759"/>
                  </a:lnTo>
                  <a:lnTo>
                    <a:pt x="19159" y="4678"/>
                  </a:lnTo>
                  <a:lnTo>
                    <a:pt x="19119" y="4637"/>
                  </a:lnTo>
                  <a:lnTo>
                    <a:pt x="18997" y="4556"/>
                  </a:lnTo>
                  <a:lnTo>
                    <a:pt x="18875" y="4556"/>
                  </a:lnTo>
                  <a:lnTo>
                    <a:pt x="18834" y="4597"/>
                  </a:lnTo>
                  <a:lnTo>
                    <a:pt x="18793" y="4678"/>
                  </a:lnTo>
                  <a:lnTo>
                    <a:pt x="18631" y="5776"/>
                  </a:lnTo>
                  <a:lnTo>
                    <a:pt x="18427" y="6915"/>
                  </a:lnTo>
                  <a:lnTo>
                    <a:pt x="18183" y="8014"/>
                  </a:lnTo>
                  <a:lnTo>
                    <a:pt x="18020" y="8583"/>
                  </a:lnTo>
                  <a:lnTo>
                    <a:pt x="17858" y="9112"/>
                  </a:lnTo>
                  <a:lnTo>
                    <a:pt x="17654" y="9641"/>
                  </a:lnTo>
                  <a:lnTo>
                    <a:pt x="17410" y="10129"/>
                  </a:lnTo>
                  <a:lnTo>
                    <a:pt x="17166" y="10658"/>
                  </a:lnTo>
                  <a:lnTo>
                    <a:pt x="16882" y="11105"/>
                  </a:lnTo>
                  <a:lnTo>
                    <a:pt x="16556" y="11552"/>
                  </a:lnTo>
                  <a:lnTo>
                    <a:pt x="16190" y="12000"/>
                  </a:lnTo>
                  <a:lnTo>
                    <a:pt x="15743" y="12407"/>
                  </a:lnTo>
                  <a:lnTo>
                    <a:pt x="15295" y="12732"/>
                  </a:lnTo>
                  <a:lnTo>
                    <a:pt x="14848" y="13057"/>
                  </a:lnTo>
                  <a:lnTo>
                    <a:pt x="14400" y="13301"/>
                  </a:lnTo>
                  <a:lnTo>
                    <a:pt x="13912" y="13505"/>
                  </a:lnTo>
                  <a:lnTo>
                    <a:pt x="13383" y="13668"/>
                  </a:lnTo>
                  <a:lnTo>
                    <a:pt x="12895" y="13790"/>
                  </a:lnTo>
                  <a:lnTo>
                    <a:pt x="12366" y="13912"/>
                  </a:lnTo>
                  <a:lnTo>
                    <a:pt x="11309" y="14115"/>
                  </a:lnTo>
                  <a:lnTo>
                    <a:pt x="10251" y="14278"/>
                  </a:lnTo>
                  <a:lnTo>
                    <a:pt x="9194" y="14522"/>
                  </a:lnTo>
                  <a:lnTo>
                    <a:pt x="8665" y="14644"/>
                  </a:lnTo>
                  <a:lnTo>
                    <a:pt x="8177" y="14847"/>
                  </a:lnTo>
                  <a:lnTo>
                    <a:pt x="7689" y="15051"/>
                  </a:lnTo>
                  <a:lnTo>
                    <a:pt x="7201" y="15254"/>
                  </a:lnTo>
                  <a:lnTo>
                    <a:pt x="6224" y="15823"/>
                  </a:lnTo>
                  <a:lnTo>
                    <a:pt x="5248" y="16393"/>
                  </a:lnTo>
                  <a:lnTo>
                    <a:pt x="4760" y="16637"/>
                  </a:lnTo>
                  <a:lnTo>
                    <a:pt x="4231" y="16840"/>
                  </a:lnTo>
                  <a:lnTo>
                    <a:pt x="3702" y="16962"/>
                  </a:lnTo>
                  <a:lnTo>
                    <a:pt x="3133" y="17044"/>
                  </a:lnTo>
                  <a:lnTo>
                    <a:pt x="2645" y="17044"/>
                  </a:lnTo>
                  <a:lnTo>
                    <a:pt x="2157" y="16962"/>
                  </a:lnTo>
                  <a:lnTo>
                    <a:pt x="1913" y="16922"/>
                  </a:lnTo>
                  <a:lnTo>
                    <a:pt x="1709" y="16800"/>
                  </a:lnTo>
                  <a:lnTo>
                    <a:pt x="1465" y="16718"/>
                  </a:lnTo>
                  <a:lnTo>
                    <a:pt x="1262" y="16556"/>
                  </a:lnTo>
                  <a:lnTo>
                    <a:pt x="977" y="16271"/>
                  </a:lnTo>
                  <a:lnTo>
                    <a:pt x="692" y="15905"/>
                  </a:lnTo>
                  <a:lnTo>
                    <a:pt x="530" y="15498"/>
                  </a:lnTo>
                  <a:lnTo>
                    <a:pt x="408" y="15051"/>
                  </a:lnTo>
                  <a:lnTo>
                    <a:pt x="367" y="14603"/>
                  </a:lnTo>
                  <a:lnTo>
                    <a:pt x="367" y="14115"/>
                  </a:lnTo>
                  <a:lnTo>
                    <a:pt x="408" y="13668"/>
                  </a:lnTo>
                  <a:lnTo>
                    <a:pt x="489" y="13179"/>
                  </a:lnTo>
                  <a:lnTo>
                    <a:pt x="611" y="12732"/>
                  </a:lnTo>
                  <a:lnTo>
                    <a:pt x="733" y="12285"/>
                  </a:lnTo>
                  <a:lnTo>
                    <a:pt x="1059" y="11390"/>
                  </a:lnTo>
                  <a:lnTo>
                    <a:pt x="1506" y="10413"/>
                  </a:lnTo>
                  <a:lnTo>
                    <a:pt x="2035" y="9437"/>
                  </a:lnTo>
                  <a:lnTo>
                    <a:pt x="2604" y="8502"/>
                  </a:lnTo>
                  <a:lnTo>
                    <a:pt x="3174" y="7607"/>
                  </a:lnTo>
                  <a:lnTo>
                    <a:pt x="3824" y="6712"/>
                  </a:lnTo>
                  <a:lnTo>
                    <a:pt x="4516" y="5858"/>
                  </a:lnTo>
                  <a:lnTo>
                    <a:pt x="5207" y="5004"/>
                  </a:lnTo>
                  <a:lnTo>
                    <a:pt x="5940" y="4190"/>
                  </a:lnTo>
                  <a:lnTo>
                    <a:pt x="7485" y="2604"/>
                  </a:lnTo>
                  <a:lnTo>
                    <a:pt x="9031" y="1099"/>
                  </a:lnTo>
                  <a:lnTo>
                    <a:pt x="9804" y="326"/>
                  </a:lnTo>
                  <a:lnTo>
                    <a:pt x="9845" y="244"/>
                  </a:lnTo>
                  <a:lnTo>
                    <a:pt x="9845" y="204"/>
                  </a:lnTo>
                  <a:lnTo>
                    <a:pt x="9845" y="122"/>
                  </a:lnTo>
                  <a:lnTo>
                    <a:pt x="9804" y="82"/>
                  </a:lnTo>
                  <a:lnTo>
                    <a:pt x="9763" y="41"/>
                  </a:lnTo>
                  <a:lnTo>
                    <a:pt x="9682"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9"/>
            <p:cNvSpPr/>
            <p:nvPr/>
          </p:nvSpPr>
          <p:spPr>
            <a:xfrm rot="8100000" flipH="1">
              <a:off x="7872293" y="4243499"/>
              <a:ext cx="1634949" cy="1309454"/>
            </a:xfrm>
            <a:custGeom>
              <a:avLst/>
              <a:gdLst/>
              <a:ahLst/>
              <a:cxnLst/>
              <a:rect l="l" t="t" r="r" b="b"/>
              <a:pathLst>
                <a:path w="17573" h="14075" extrusionOk="0">
                  <a:moveTo>
                    <a:pt x="14481" y="0"/>
                  </a:moveTo>
                  <a:lnTo>
                    <a:pt x="14400" y="41"/>
                  </a:lnTo>
                  <a:lnTo>
                    <a:pt x="12447" y="1099"/>
                  </a:lnTo>
                  <a:lnTo>
                    <a:pt x="10576" y="2238"/>
                  </a:lnTo>
                  <a:lnTo>
                    <a:pt x="8705" y="3458"/>
                  </a:lnTo>
                  <a:lnTo>
                    <a:pt x="6916" y="4760"/>
                  </a:lnTo>
                  <a:lnTo>
                    <a:pt x="5207" y="6142"/>
                  </a:lnTo>
                  <a:lnTo>
                    <a:pt x="3539" y="7566"/>
                  </a:lnTo>
                  <a:lnTo>
                    <a:pt x="1872" y="9112"/>
                  </a:lnTo>
                  <a:lnTo>
                    <a:pt x="1139" y="9844"/>
                  </a:lnTo>
                  <a:lnTo>
                    <a:pt x="814" y="10251"/>
                  </a:lnTo>
                  <a:lnTo>
                    <a:pt x="489" y="10658"/>
                  </a:lnTo>
                  <a:lnTo>
                    <a:pt x="285" y="11024"/>
                  </a:lnTo>
                  <a:lnTo>
                    <a:pt x="123" y="11471"/>
                  </a:lnTo>
                  <a:lnTo>
                    <a:pt x="41" y="11919"/>
                  </a:lnTo>
                  <a:lnTo>
                    <a:pt x="1" y="12325"/>
                  </a:lnTo>
                  <a:lnTo>
                    <a:pt x="82" y="12773"/>
                  </a:lnTo>
                  <a:lnTo>
                    <a:pt x="123" y="12976"/>
                  </a:lnTo>
                  <a:lnTo>
                    <a:pt x="204" y="13179"/>
                  </a:lnTo>
                  <a:lnTo>
                    <a:pt x="326" y="13342"/>
                  </a:lnTo>
                  <a:lnTo>
                    <a:pt x="448" y="13505"/>
                  </a:lnTo>
                  <a:lnTo>
                    <a:pt x="611" y="13668"/>
                  </a:lnTo>
                  <a:lnTo>
                    <a:pt x="814" y="13830"/>
                  </a:lnTo>
                  <a:lnTo>
                    <a:pt x="1017" y="13912"/>
                  </a:lnTo>
                  <a:lnTo>
                    <a:pt x="1262" y="13993"/>
                  </a:lnTo>
                  <a:lnTo>
                    <a:pt x="1465" y="14034"/>
                  </a:lnTo>
                  <a:lnTo>
                    <a:pt x="1709" y="14074"/>
                  </a:lnTo>
                  <a:lnTo>
                    <a:pt x="2156" y="14034"/>
                  </a:lnTo>
                  <a:lnTo>
                    <a:pt x="2645" y="13952"/>
                  </a:lnTo>
                  <a:lnTo>
                    <a:pt x="3092" y="13790"/>
                  </a:lnTo>
                  <a:lnTo>
                    <a:pt x="3539" y="13627"/>
                  </a:lnTo>
                  <a:lnTo>
                    <a:pt x="4353" y="13220"/>
                  </a:lnTo>
                  <a:lnTo>
                    <a:pt x="6183" y="12407"/>
                  </a:lnTo>
                  <a:lnTo>
                    <a:pt x="7973" y="11512"/>
                  </a:lnTo>
                  <a:lnTo>
                    <a:pt x="9722" y="10576"/>
                  </a:lnTo>
                  <a:lnTo>
                    <a:pt x="10576" y="10088"/>
                  </a:lnTo>
                  <a:lnTo>
                    <a:pt x="11431" y="9559"/>
                  </a:lnTo>
                  <a:lnTo>
                    <a:pt x="12203" y="9031"/>
                  </a:lnTo>
                  <a:lnTo>
                    <a:pt x="12976" y="8461"/>
                  </a:lnTo>
                  <a:lnTo>
                    <a:pt x="13749" y="7851"/>
                  </a:lnTo>
                  <a:lnTo>
                    <a:pt x="14481" y="7241"/>
                  </a:lnTo>
                  <a:lnTo>
                    <a:pt x="15173" y="6549"/>
                  </a:lnTo>
                  <a:lnTo>
                    <a:pt x="15824" y="5858"/>
                  </a:lnTo>
                  <a:lnTo>
                    <a:pt x="16434" y="5126"/>
                  </a:lnTo>
                  <a:lnTo>
                    <a:pt x="17003" y="4353"/>
                  </a:lnTo>
                  <a:lnTo>
                    <a:pt x="17532" y="3539"/>
                  </a:lnTo>
                  <a:lnTo>
                    <a:pt x="17573" y="3458"/>
                  </a:lnTo>
                  <a:lnTo>
                    <a:pt x="17573" y="3417"/>
                  </a:lnTo>
                  <a:lnTo>
                    <a:pt x="17532" y="3336"/>
                  </a:lnTo>
                  <a:lnTo>
                    <a:pt x="17491" y="3295"/>
                  </a:lnTo>
                  <a:lnTo>
                    <a:pt x="17288" y="3295"/>
                  </a:lnTo>
                  <a:lnTo>
                    <a:pt x="17207" y="3377"/>
                  </a:lnTo>
                  <a:lnTo>
                    <a:pt x="16718" y="4149"/>
                  </a:lnTo>
                  <a:lnTo>
                    <a:pt x="16190" y="4882"/>
                  </a:lnTo>
                  <a:lnTo>
                    <a:pt x="15580" y="5573"/>
                  </a:lnTo>
                  <a:lnTo>
                    <a:pt x="14929" y="6265"/>
                  </a:lnTo>
                  <a:lnTo>
                    <a:pt x="14278" y="6915"/>
                  </a:lnTo>
                  <a:lnTo>
                    <a:pt x="13586" y="7525"/>
                  </a:lnTo>
                  <a:lnTo>
                    <a:pt x="12854" y="8095"/>
                  </a:lnTo>
                  <a:lnTo>
                    <a:pt x="12122" y="8624"/>
                  </a:lnTo>
                  <a:lnTo>
                    <a:pt x="11349" y="9153"/>
                  </a:lnTo>
                  <a:lnTo>
                    <a:pt x="10536" y="9641"/>
                  </a:lnTo>
                  <a:lnTo>
                    <a:pt x="9763" y="10129"/>
                  </a:lnTo>
                  <a:lnTo>
                    <a:pt x="8909" y="10617"/>
                  </a:lnTo>
                  <a:lnTo>
                    <a:pt x="7241" y="11471"/>
                  </a:lnTo>
                  <a:lnTo>
                    <a:pt x="5573" y="12285"/>
                  </a:lnTo>
                  <a:lnTo>
                    <a:pt x="3865" y="13057"/>
                  </a:lnTo>
                  <a:lnTo>
                    <a:pt x="2970" y="13464"/>
                  </a:lnTo>
                  <a:lnTo>
                    <a:pt x="2522" y="13586"/>
                  </a:lnTo>
                  <a:lnTo>
                    <a:pt x="2034" y="13668"/>
                  </a:lnTo>
                  <a:lnTo>
                    <a:pt x="1790" y="13708"/>
                  </a:lnTo>
                  <a:lnTo>
                    <a:pt x="1587" y="13668"/>
                  </a:lnTo>
                  <a:lnTo>
                    <a:pt x="1384" y="13627"/>
                  </a:lnTo>
                  <a:lnTo>
                    <a:pt x="1180" y="13546"/>
                  </a:lnTo>
                  <a:lnTo>
                    <a:pt x="977" y="13464"/>
                  </a:lnTo>
                  <a:lnTo>
                    <a:pt x="814" y="13342"/>
                  </a:lnTo>
                  <a:lnTo>
                    <a:pt x="651" y="13179"/>
                  </a:lnTo>
                  <a:lnTo>
                    <a:pt x="529" y="12976"/>
                  </a:lnTo>
                  <a:lnTo>
                    <a:pt x="448" y="12773"/>
                  </a:lnTo>
                  <a:lnTo>
                    <a:pt x="407" y="12529"/>
                  </a:lnTo>
                  <a:lnTo>
                    <a:pt x="367" y="12325"/>
                  </a:lnTo>
                  <a:lnTo>
                    <a:pt x="367" y="12122"/>
                  </a:lnTo>
                  <a:lnTo>
                    <a:pt x="448" y="11674"/>
                  </a:lnTo>
                  <a:lnTo>
                    <a:pt x="570" y="11268"/>
                  </a:lnTo>
                  <a:lnTo>
                    <a:pt x="855" y="10820"/>
                  </a:lnTo>
                  <a:lnTo>
                    <a:pt x="1139" y="10413"/>
                  </a:lnTo>
                  <a:lnTo>
                    <a:pt x="1506" y="10007"/>
                  </a:lnTo>
                  <a:lnTo>
                    <a:pt x="1872" y="9641"/>
                  </a:lnTo>
                  <a:lnTo>
                    <a:pt x="3377" y="8217"/>
                  </a:lnTo>
                  <a:lnTo>
                    <a:pt x="4963" y="6834"/>
                  </a:lnTo>
                  <a:lnTo>
                    <a:pt x="6590" y="5492"/>
                  </a:lnTo>
                  <a:lnTo>
                    <a:pt x="8298" y="4231"/>
                  </a:lnTo>
                  <a:lnTo>
                    <a:pt x="10048" y="3010"/>
                  </a:lnTo>
                  <a:lnTo>
                    <a:pt x="11837" y="1912"/>
                  </a:lnTo>
                  <a:lnTo>
                    <a:pt x="13668" y="855"/>
                  </a:lnTo>
                  <a:lnTo>
                    <a:pt x="14603" y="366"/>
                  </a:lnTo>
                  <a:lnTo>
                    <a:pt x="14644" y="285"/>
                  </a:lnTo>
                  <a:lnTo>
                    <a:pt x="14685" y="244"/>
                  </a:lnTo>
                  <a:lnTo>
                    <a:pt x="14685" y="163"/>
                  </a:lnTo>
                  <a:lnTo>
                    <a:pt x="14644" y="122"/>
                  </a:lnTo>
                  <a:lnTo>
                    <a:pt x="14603" y="41"/>
                  </a:lnTo>
                  <a:lnTo>
                    <a:pt x="14563"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9"/>
            <p:cNvSpPr/>
            <p:nvPr/>
          </p:nvSpPr>
          <p:spPr>
            <a:xfrm rot="8100000" flipH="1">
              <a:off x="8893413" y="4510443"/>
              <a:ext cx="673778" cy="582858"/>
            </a:xfrm>
            <a:custGeom>
              <a:avLst/>
              <a:gdLst/>
              <a:ahLst/>
              <a:cxnLst/>
              <a:rect l="l" t="t" r="r" b="b"/>
              <a:pathLst>
                <a:path w="7242" h="6265" extrusionOk="0">
                  <a:moveTo>
                    <a:pt x="6224" y="0"/>
                  </a:moveTo>
                  <a:lnTo>
                    <a:pt x="6143" y="41"/>
                  </a:lnTo>
                  <a:lnTo>
                    <a:pt x="3092" y="2319"/>
                  </a:lnTo>
                  <a:lnTo>
                    <a:pt x="1547" y="3498"/>
                  </a:lnTo>
                  <a:lnTo>
                    <a:pt x="896" y="3986"/>
                  </a:lnTo>
                  <a:lnTo>
                    <a:pt x="570" y="4271"/>
                  </a:lnTo>
                  <a:lnTo>
                    <a:pt x="326" y="4556"/>
                  </a:lnTo>
                  <a:lnTo>
                    <a:pt x="164" y="4800"/>
                  </a:lnTo>
                  <a:lnTo>
                    <a:pt x="42" y="5085"/>
                  </a:lnTo>
                  <a:lnTo>
                    <a:pt x="1" y="5410"/>
                  </a:lnTo>
                  <a:lnTo>
                    <a:pt x="82" y="5695"/>
                  </a:lnTo>
                  <a:lnTo>
                    <a:pt x="204" y="5980"/>
                  </a:lnTo>
                  <a:lnTo>
                    <a:pt x="326" y="6061"/>
                  </a:lnTo>
                  <a:lnTo>
                    <a:pt x="448" y="6142"/>
                  </a:lnTo>
                  <a:lnTo>
                    <a:pt x="570" y="6224"/>
                  </a:lnTo>
                  <a:lnTo>
                    <a:pt x="692" y="6264"/>
                  </a:lnTo>
                  <a:lnTo>
                    <a:pt x="977" y="6264"/>
                  </a:lnTo>
                  <a:lnTo>
                    <a:pt x="1181" y="6183"/>
                  </a:lnTo>
                  <a:lnTo>
                    <a:pt x="1343" y="6102"/>
                  </a:lnTo>
                  <a:lnTo>
                    <a:pt x="1709" y="5898"/>
                  </a:lnTo>
                  <a:lnTo>
                    <a:pt x="2482" y="5329"/>
                  </a:lnTo>
                  <a:lnTo>
                    <a:pt x="3987" y="4271"/>
                  </a:lnTo>
                  <a:lnTo>
                    <a:pt x="5614" y="2970"/>
                  </a:lnTo>
                  <a:lnTo>
                    <a:pt x="7160" y="1668"/>
                  </a:lnTo>
                  <a:lnTo>
                    <a:pt x="7241" y="1587"/>
                  </a:lnTo>
                  <a:lnTo>
                    <a:pt x="7241" y="1546"/>
                  </a:lnTo>
                  <a:lnTo>
                    <a:pt x="7201" y="1465"/>
                  </a:lnTo>
                  <a:lnTo>
                    <a:pt x="7160" y="1424"/>
                  </a:lnTo>
                  <a:lnTo>
                    <a:pt x="7038" y="1343"/>
                  </a:lnTo>
                  <a:lnTo>
                    <a:pt x="6997" y="1343"/>
                  </a:lnTo>
                  <a:lnTo>
                    <a:pt x="6916" y="1383"/>
                  </a:lnTo>
                  <a:lnTo>
                    <a:pt x="5655" y="2441"/>
                  </a:lnTo>
                  <a:lnTo>
                    <a:pt x="4394" y="3458"/>
                  </a:lnTo>
                  <a:lnTo>
                    <a:pt x="3092" y="4434"/>
                  </a:lnTo>
                  <a:lnTo>
                    <a:pt x="1750" y="5410"/>
                  </a:lnTo>
                  <a:lnTo>
                    <a:pt x="1465" y="5613"/>
                  </a:lnTo>
                  <a:lnTo>
                    <a:pt x="1140" y="5817"/>
                  </a:lnTo>
                  <a:lnTo>
                    <a:pt x="936" y="5858"/>
                  </a:lnTo>
                  <a:lnTo>
                    <a:pt x="774" y="5898"/>
                  </a:lnTo>
                  <a:lnTo>
                    <a:pt x="611" y="5858"/>
                  </a:lnTo>
                  <a:lnTo>
                    <a:pt x="489" y="5695"/>
                  </a:lnTo>
                  <a:lnTo>
                    <a:pt x="408" y="5573"/>
                  </a:lnTo>
                  <a:lnTo>
                    <a:pt x="367" y="5451"/>
                  </a:lnTo>
                  <a:lnTo>
                    <a:pt x="367" y="5288"/>
                  </a:lnTo>
                  <a:lnTo>
                    <a:pt x="408" y="5166"/>
                  </a:lnTo>
                  <a:lnTo>
                    <a:pt x="530" y="4881"/>
                  </a:lnTo>
                  <a:lnTo>
                    <a:pt x="733" y="4637"/>
                  </a:lnTo>
                  <a:lnTo>
                    <a:pt x="1018" y="4393"/>
                  </a:lnTo>
                  <a:lnTo>
                    <a:pt x="1303" y="4149"/>
                  </a:lnTo>
                  <a:lnTo>
                    <a:pt x="1913" y="3661"/>
                  </a:lnTo>
                  <a:lnTo>
                    <a:pt x="3255" y="2644"/>
                  </a:lnTo>
                  <a:lnTo>
                    <a:pt x="6346" y="366"/>
                  </a:lnTo>
                  <a:lnTo>
                    <a:pt x="6387" y="326"/>
                  </a:lnTo>
                  <a:lnTo>
                    <a:pt x="6428" y="244"/>
                  </a:lnTo>
                  <a:lnTo>
                    <a:pt x="6387" y="122"/>
                  </a:lnTo>
                  <a:lnTo>
                    <a:pt x="6346" y="41"/>
                  </a:lnTo>
                  <a:lnTo>
                    <a:pt x="6265" y="41"/>
                  </a:lnTo>
                  <a:lnTo>
                    <a:pt x="622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9"/>
            <p:cNvSpPr/>
            <p:nvPr/>
          </p:nvSpPr>
          <p:spPr>
            <a:xfrm rot="8100000" flipH="1">
              <a:off x="7985425" y="4705653"/>
              <a:ext cx="688850" cy="510943"/>
            </a:xfrm>
            <a:custGeom>
              <a:avLst/>
              <a:gdLst/>
              <a:ahLst/>
              <a:cxnLst/>
              <a:rect l="l" t="t" r="r" b="b"/>
              <a:pathLst>
                <a:path w="7404" h="5492" extrusionOk="0">
                  <a:moveTo>
                    <a:pt x="6712" y="366"/>
                  </a:moveTo>
                  <a:lnTo>
                    <a:pt x="6875" y="407"/>
                  </a:lnTo>
                  <a:lnTo>
                    <a:pt x="6956" y="488"/>
                  </a:lnTo>
                  <a:lnTo>
                    <a:pt x="6997" y="610"/>
                  </a:lnTo>
                  <a:lnTo>
                    <a:pt x="6997" y="773"/>
                  </a:lnTo>
                  <a:lnTo>
                    <a:pt x="6956" y="895"/>
                  </a:lnTo>
                  <a:lnTo>
                    <a:pt x="6875" y="1058"/>
                  </a:lnTo>
                  <a:lnTo>
                    <a:pt x="6712" y="1302"/>
                  </a:lnTo>
                  <a:lnTo>
                    <a:pt x="6509" y="1505"/>
                  </a:lnTo>
                  <a:lnTo>
                    <a:pt x="6305" y="1668"/>
                  </a:lnTo>
                  <a:lnTo>
                    <a:pt x="5817" y="1953"/>
                  </a:lnTo>
                  <a:lnTo>
                    <a:pt x="4760" y="2685"/>
                  </a:lnTo>
                  <a:lnTo>
                    <a:pt x="3458" y="3580"/>
                  </a:lnTo>
                  <a:lnTo>
                    <a:pt x="2116" y="4475"/>
                  </a:lnTo>
                  <a:lnTo>
                    <a:pt x="1546" y="4800"/>
                  </a:lnTo>
                  <a:lnTo>
                    <a:pt x="1262" y="4963"/>
                  </a:lnTo>
                  <a:lnTo>
                    <a:pt x="936" y="5044"/>
                  </a:lnTo>
                  <a:lnTo>
                    <a:pt x="733" y="5125"/>
                  </a:lnTo>
                  <a:lnTo>
                    <a:pt x="489" y="5125"/>
                  </a:lnTo>
                  <a:lnTo>
                    <a:pt x="407" y="5085"/>
                  </a:lnTo>
                  <a:lnTo>
                    <a:pt x="367" y="5003"/>
                  </a:lnTo>
                  <a:lnTo>
                    <a:pt x="367" y="4881"/>
                  </a:lnTo>
                  <a:lnTo>
                    <a:pt x="407" y="4759"/>
                  </a:lnTo>
                  <a:lnTo>
                    <a:pt x="489" y="4637"/>
                  </a:lnTo>
                  <a:lnTo>
                    <a:pt x="733" y="4434"/>
                  </a:lnTo>
                  <a:lnTo>
                    <a:pt x="1140" y="4027"/>
                  </a:lnTo>
                  <a:lnTo>
                    <a:pt x="1994" y="3254"/>
                  </a:lnTo>
                  <a:lnTo>
                    <a:pt x="2889" y="2482"/>
                  </a:lnTo>
                  <a:lnTo>
                    <a:pt x="3824" y="1790"/>
                  </a:lnTo>
                  <a:lnTo>
                    <a:pt x="4719" y="1180"/>
                  </a:lnTo>
                  <a:lnTo>
                    <a:pt x="5167" y="854"/>
                  </a:lnTo>
                  <a:lnTo>
                    <a:pt x="5655" y="610"/>
                  </a:lnTo>
                  <a:lnTo>
                    <a:pt x="5899" y="488"/>
                  </a:lnTo>
                  <a:lnTo>
                    <a:pt x="6183" y="407"/>
                  </a:lnTo>
                  <a:lnTo>
                    <a:pt x="6427" y="366"/>
                  </a:lnTo>
                  <a:close/>
                  <a:moveTo>
                    <a:pt x="6265" y="0"/>
                  </a:moveTo>
                  <a:lnTo>
                    <a:pt x="5980" y="82"/>
                  </a:lnTo>
                  <a:lnTo>
                    <a:pt x="5533" y="244"/>
                  </a:lnTo>
                  <a:lnTo>
                    <a:pt x="5126" y="488"/>
                  </a:lnTo>
                  <a:lnTo>
                    <a:pt x="4312" y="1017"/>
                  </a:lnTo>
                  <a:lnTo>
                    <a:pt x="3092" y="1871"/>
                  </a:lnTo>
                  <a:lnTo>
                    <a:pt x="1912" y="2807"/>
                  </a:lnTo>
                  <a:lnTo>
                    <a:pt x="814" y="3824"/>
                  </a:lnTo>
                  <a:lnTo>
                    <a:pt x="570" y="4027"/>
                  </a:lnTo>
                  <a:lnTo>
                    <a:pt x="285" y="4312"/>
                  </a:lnTo>
                  <a:lnTo>
                    <a:pt x="82" y="4597"/>
                  </a:lnTo>
                  <a:lnTo>
                    <a:pt x="1" y="4719"/>
                  </a:lnTo>
                  <a:lnTo>
                    <a:pt x="1" y="4881"/>
                  </a:lnTo>
                  <a:lnTo>
                    <a:pt x="1" y="5085"/>
                  </a:lnTo>
                  <a:lnTo>
                    <a:pt x="41" y="5207"/>
                  </a:lnTo>
                  <a:lnTo>
                    <a:pt x="123" y="5329"/>
                  </a:lnTo>
                  <a:lnTo>
                    <a:pt x="204" y="5410"/>
                  </a:lnTo>
                  <a:lnTo>
                    <a:pt x="285" y="5451"/>
                  </a:lnTo>
                  <a:lnTo>
                    <a:pt x="407" y="5492"/>
                  </a:lnTo>
                  <a:lnTo>
                    <a:pt x="692" y="5492"/>
                  </a:lnTo>
                  <a:lnTo>
                    <a:pt x="1018" y="5410"/>
                  </a:lnTo>
                  <a:lnTo>
                    <a:pt x="1302" y="5329"/>
                  </a:lnTo>
                  <a:lnTo>
                    <a:pt x="1790" y="5085"/>
                  </a:lnTo>
                  <a:lnTo>
                    <a:pt x="2523" y="4678"/>
                  </a:lnTo>
                  <a:lnTo>
                    <a:pt x="3214" y="4190"/>
                  </a:lnTo>
                  <a:lnTo>
                    <a:pt x="4597" y="3254"/>
                  </a:lnTo>
                  <a:lnTo>
                    <a:pt x="5858" y="2400"/>
                  </a:lnTo>
                  <a:lnTo>
                    <a:pt x="6387" y="2034"/>
                  </a:lnTo>
                  <a:lnTo>
                    <a:pt x="6672" y="1831"/>
                  </a:lnTo>
                  <a:lnTo>
                    <a:pt x="6916" y="1627"/>
                  </a:lnTo>
                  <a:lnTo>
                    <a:pt x="7038" y="1505"/>
                  </a:lnTo>
                  <a:lnTo>
                    <a:pt x="7160" y="1343"/>
                  </a:lnTo>
                  <a:lnTo>
                    <a:pt x="7282" y="1139"/>
                  </a:lnTo>
                  <a:lnTo>
                    <a:pt x="7363" y="936"/>
                  </a:lnTo>
                  <a:lnTo>
                    <a:pt x="7404" y="732"/>
                  </a:lnTo>
                  <a:lnTo>
                    <a:pt x="7404" y="529"/>
                  </a:lnTo>
                  <a:lnTo>
                    <a:pt x="7322" y="366"/>
                  </a:lnTo>
                  <a:lnTo>
                    <a:pt x="7200" y="204"/>
                  </a:lnTo>
                  <a:lnTo>
                    <a:pt x="7078" y="82"/>
                  </a:lnTo>
                  <a:lnTo>
                    <a:pt x="6956" y="41"/>
                  </a:lnTo>
                  <a:lnTo>
                    <a:pt x="6794"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4" name="Google Shape;324;p9"/>
          <p:cNvSpPr/>
          <p:nvPr/>
        </p:nvSpPr>
        <p:spPr>
          <a:xfrm>
            <a:off x="2548754" y="35676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180"/>
                </a:lnTo>
                <a:lnTo>
                  <a:pt x="123" y="1424"/>
                </a:lnTo>
                <a:lnTo>
                  <a:pt x="245" y="1546"/>
                </a:lnTo>
                <a:lnTo>
                  <a:pt x="367" y="1668"/>
                </a:lnTo>
                <a:lnTo>
                  <a:pt x="489" y="1750"/>
                </a:lnTo>
                <a:lnTo>
                  <a:pt x="611" y="1831"/>
                </a:lnTo>
                <a:lnTo>
                  <a:pt x="774" y="1872"/>
                </a:lnTo>
                <a:lnTo>
                  <a:pt x="1099" y="1872"/>
                </a:lnTo>
                <a:lnTo>
                  <a:pt x="1221" y="1831"/>
                </a:lnTo>
                <a:lnTo>
                  <a:pt x="1384" y="1750"/>
                </a:lnTo>
                <a:lnTo>
                  <a:pt x="1506" y="1668"/>
                </a:lnTo>
                <a:lnTo>
                  <a:pt x="1628" y="1587"/>
                </a:lnTo>
                <a:lnTo>
                  <a:pt x="1750" y="1465"/>
                </a:lnTo>
                <a:lnTo>
                  <a:pt x="1831" y="1302"/>
                </a:lnTo>
                <a:lnTo>
                  <a:pt x="1872" y="1140"/>
                </a:lnTo>
                <a:lnTo>
                  <a:pt x="1872" y="936"/>
                </a:lnTo>
                <a:lnTo>
                  <a:pt x="1831" y="774"/>
                </a:lnTo>
                <a:lnTo>
                  <a:pt x="1791" y="611"/>
                </a:lnTo>
                <a:lnTo>
                  <a:pt x="1750" y="489"/>
                </a:lnTo>
                <a:lnTo>
                  <a:pt x="1628" y="367"/>
                </a:lnTo>
                <a:lnTo>
                  <a:pt x="1547" y="245"/>
                </a:lnTo>
                <a:lnTo>
                  <a:pt x="126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9"/>
          <p:cNvSpPr/>
          <p:nvPr/>
        </p:nvSpPr>
        <p:spPr>
          <a:xfrm>
            <a:off x="6077516" y="447066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180"/>
                </a:lnTo>
                <a:lnTo>
                  <a:pt x="123" y="1424"/>
                </a:lnTo>
                <a:lnTo>
                  <a:pt x="245" y="1546"/>
                </a:lnTo>
                <a:lnTo>
                  <a:pt x="367" y="1668"/>
                </a:lnTo>
                <a:lnTo>
                  <a:pt x="489" y="1750"/>
                </a:lnTo>
                <a:lnTo>
                  <a:pt x="611" y="1831"/>
                </a:lnTo>
                <a:lnTo>
                  <a:pt x="774" y="1872"/>
                </a:lnTo>
                <a:lnTo>
                  <a:pt x="1099" y="1872"/>
                </a:lnTo>
                <a:lnTo>
                  <a:pt x="1221" y="1831"/>
                </a:lnTo>
                <a:lnTo>
                  <a:pt x="1384" y="1750"/>
                </a:lnTo>
                <a:lnTo>
                  <a:pt x="1506" y="1668"/>
                </a:lnTo>
                <a:lnTo>
                  <a:pt x="1628" y="1587"/>
                </a:lnTo>
                <a:lnTo>
                  <a:pt x="1750" y="1465"/>
                </a:lnTo>
                <a:lnTo>
                  <a:pt x="1831" y="1302"/>
                </a:lnTo>
                <a:lnTo>
                  <a:pt x="1872" y="1140"/>
                </a:lnTo>
                <a:lnTo>
                  <a:pt x="1872" y="936"/>
                </a:lnTo>
                <a:lnTo>
                  <a:pt x="1831" y="774"/>
                </a:lnTo>
                <a:lnTo>
                  <a:pt x="1791" y="611"/>
                </a:lnTo>
                <a:lnTo>
                  <a:pt x="1750" y="489"/>
                </a:lnTo>
                <a:lnTo>
                  <a:pt x="1628" y="367"/>
                </a:lnTo>
                <a:lnTo>
                  <a:pt x="1547" y="245"/>
                </a:lnTo>
                <a:lnTo>
                  <a:pt x="1262" y="82"/>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6" name="Google Shape;326;p9"/>
          <p:cNvGrpSpPr/>
          <p:nvPr/>
        </p:nvGrpSpPr>
        <p:grpSpPr>
          <a:xfrm>
            <a:off x="6412456" y="442427"/>
            <a:ext cx="307124" cy="305294"/>
            <a:chOff x="1026043" y="1162815"/>
            <a:chExt cx="307124" cy="305294"/>
          </a:xfrm>
        </p:grpSpPr>
        <p:sp>
          <p:nvSpPr>
            <p:cNvPr id="327" name="Google Shape;327;p9"/>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9"/>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9"/>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9"/>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9"/>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9"/>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9"/>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9"/>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5" name="Google Shape;335;p9"/>
          <p:cNvGrpSpPr/>
          <p:nvPr/>
        </p:nvGrpSpPr>
        <p:grpSpPr>
          <a:xfrm>
            <a:off x="3712948" y="1762875"/>
            <a:ext cx="309000" cy="305294"/>
            <a:chOff x="8360310" y="1124637"/>
            <a:chExt cx="309000" cy="305294"/>
          </a:xfrm>
        </p:grpSpPr>
        <p:sp>
          <p:nvSpPr>
            <p:cNvPr id="336" name="Google Shape;336;p9"/>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9"/>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9"/>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9"/>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9"/>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9"/>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9"/>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9"/>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4" name="Google Shape;344;p9"/>
          <p:cNvSpPr/>
          <p:nvPr/>
        </p:nvSpPr>
        <p:spPr>
          <a:xfrm>
            <a:off x="8120573" y="4025460"/>
            <a:ext cx="303418" cy="305294"/>
          </a:xfrm>
          <a:custGeom>
            <a:avLst/>
            <a:gdLst/>
            <a:ahLst/>
            <a:cxnLst/>
            <a:rect l="l" t="t" r="r" b="b"/>
            <a:pathLst>
              <a:path w="6631" h="6672" extrusionOk="0">
                <a:moveTo>
                  <a:pt x="3742" y="0"/>
                </a:moveTo>
                <a:lnTo>
                  <a:pt x="2766" y="41"/>
                </a:lnTo>
                <a:lnTo>
                  <a:pt x="2685" y="41"/>
                </a:lnTo>
                <a:lnTo>
                  <a:pt x="2603" y="82"/>
                </a:lnTo>
                <a:lnTo>
                  <a:pt x="2563" y="163"/>
                </a:lnTo>
                <a:lnTo>
                  <a:pt x="2563" y="244"/>
                </a:lnTo>
                <a:lnTo>
                  <a:pt x="2603" y="2644"/>
                </a:lnTo>
                <a:lnTo>
                  <a:pt x="203" y="2685"/>
                </a:lnTo>
                <a:lnTo>
                  <a:pt x="122" y="2685"/>
                </a:lnTo>
                <a:lnTo>
                  <a:pt x="41" y="2726"/>
                </a:lnTo>
                <a:lnTo>
                  <a:pt x="0" y="2807"/>
                </a:lnTo>
                <a:lnTo>
                  <a:pt x="0" y="2848"/>
                </a:lnTo>
                <a:lnTo>
                  <a:pt x="0" y="3905"/>
                </a:lnTo>
                <a:lnTo>
                  <a:pt x="41" y="3987"/>
                </a:lnTo>
                <a:lnTo>
                  <a:pt x="81" y="4068"/>
                </a:lnTo>
                <a:lnTo>
                  <a:pt x="325" y="4068"/>
                </a:lnTo>
                <a:lnTo>
                  <a:pt x="366" y="4027"/>
                </a:lnTo>
                <a:lnTo>
                  <a:pt x="529" y="4027"/>
                </a:lnTo>
                <a:lnTo>
                  <a:pt x="1139" y="3987"/>
                </a:lnTo>
                <a:lnTo>
                  <a:pt x="2603" y="3987"/>
                </a:lnTo>
                <a:lnTo>
                  <a:pt x="2644" y="6468"/>
                </a:lnTo>
                <a:lnTo>
                  <a:pt x="2644" y="6549"/>
                </a:lnTo>
                <a:lnTo>
                  <a:pt x="2685" y="6590"/>
                </a:lnTo>
                <a:lnTo>
                  <a:pt x="2766" y="6630"/>
                </a:lnTo>
                <a:lnTo>
                  <a:pt x="2847" y="6671"/>
                </a:lnTo>
                <a:lnTo>
                  <a:pt x="3864" y="6671"/>
                </a:lnTo>
                <a:lnTo>
                  <a:pt x="3946" y="6630"/>
                </a:lnTo>
                <a:lnTo>
                  <a:pt x="3986" y="6590"/>
                </a:lnTo>
                <a:lnTo>
                  <a:pt x="4068" y="6508"/>
                </a:lnTo>
                <a:lnTo>
                  <a:pt x="4027" y="6346"/>
                </a:lnTo>
                <a:lnTo>
                  <a:pt x="3986" y="6305"/>
                </a:lnTo>
                <a:lnTo>
                  <a:pt x="3905" y="6264"/>
                </a:lnTo>
                <a:lnTo>
                  <a:pt x="4027" y="6305"/>
                </a:lnTo>
                <a:lnTo>
                  <a:pt x="4027" y="6264"/>
                </a:lnTo>
                <a:lnTo>
                  <a:pt x="3986" y="6102"/>
                </a:lnTo>
                <a:lnTo>
                  <a:pt x="3986" y="5492"/>
                </a:lnTo>
                <a:lnTo>
                  <a:pt x="3946" y="3987"/>
                </a:lnTo>
                <a:lnTo>
                  <a:pt x="6508" y="3987"/>
                </a:lnTo>
                <a:lnTo>
                  <a:pt x="6549" y="3946"/>
                </a:lnTo>
                <a:lnTo>
                  <a:pt x="6630" y="3864"/>
                </a:lnTo>
                <a:lnTo>
                  <a:pt x="6630" y="3783"/>
                </a:lnTo>
                <a:lnTo>
                  <a:pt x="6630" y="2766"/>
                </a:lnTo>
                <a:lnTo>
                  <a:pt x="6590" y="2726"/>
                </a:lnTo>
                <a:lnTo>
                  <a:pt x="6549" y="2644"/>
                </a:lnTo>
                <a:lnTo>
                  <a:pt x="6508" y="2604"/>
                </a:lnTo>
                <a:lnTo>
                  <a:pt x="3946" y="2604"/>
                </a:lnTo>
                <a:lnTo>
                  <a:pt x="3946" y="204"/>
                </a:lnTo>
                <a:lnTo>
                  <a:pt x="3946" y="122"/>
                </a:lnTo>
                <a:lnTo>
                  <a:pt x="3905" y="82"/>
                </a:lnTo>
                <a:lnTo>
                  <a:pt x="3824" y="41"/>
                </a:lnTo>
                <a:lnTo>
                  <a:pt x="37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9"/>
          <p:cNvSpPr/>
          <p:nvPr/>
        </p:nvSpPr>
        <p:spPr>
          <a:xfrm>
            <a:off x="318460" y="2731446"/>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08551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1pPr>
            <a:lvl2pPr lvl="1"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2pPr>
            <a:lvl3pPr lvl="2"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3pPr>
            <a:lvl4pPr lvl="3"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4pPr>
            <a:lvl5pPr lvl="4"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5pPr>
            <a:lvl6pPr lvl="5"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6pPr>
            <a:lvl7pPr lvl="6"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7pPr>
            <a:lvl8pPr lvl="7"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8pPr>
            <a:lvl9pPr lvl="8" rtl="0">
              <a:spcBef>
                <a:spcPts val="0"/>
              </a:spcBef>
              <a:spcAft>
                <a:spcPts val="0"/>
              </a:spcAft>
              <a:buClr>
                <a:schemeClr val="dk1"/>
              </a:buClr>
              <a:buSzPts val="3400"/>
              <a:buFont typeface="Yusei Magic"/>
              <a:buNone/>
              <a:defRPr sz="3400" b="1">
                <a:solidFill>
                  <a:schemeClr val="dk1"/>
                </a:solidFill>
                <a:latin typeface="Yusei Magic"/>
                <a:ea typeface="Yusei Magic"/>
                <a:cs typeface="Yusei Magic"/>
                <a:sym typeface="Yusei Magic"/>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Hind"/>
              <a:buChar char="●"/>
              <a:defRPr>
                <a:solidFill>
                  <a:schemeClr val="dk1"/>
                </a:solidFill>
                <a:latin typeface="Hind"/>
                <a:ea typeface="Hind"/>
                <a:cs typeface="Hind"/>
                <a:sym typeface="Hind"/>
              </a:defRPr>
            </a:lvl1pPr>
            <a:lvl2pPr marL="914400" lvl="1" indent="-317500">
              <a:lnSpc>
                <a:spcPct val="100000"/>
              </a:lnSpc>
              <a:spcBef>
                <a:spcPts val="1600"/>
              </a:spcBef>
              <a:spcAft>
                <a:spcPts val="0"/>
              </a:spcAft>
              <a:buClr>
                <a:schemeClr val="dk1"/>
              </a:buClr>
              <a:buSzPts val="1400"/>
              <a:buFont typeface="Hind"/>
              <a:buChar char="○"/>
              <a:defRPr>
                <a:solidFill>
                  <a:schemeClr val="dk1"/>
                </a:solidFill>
                <a:latin typeface="Hind"/>
                <a:ea typeface="Hind"/>
                <a:cs typeface="Hind"/>
                <a:sym typeface="Hind"/>
              </a:defRPr>
            </a:lvl2pPr>
            <a:lvl3pPr marL="1371600" lvl="2" indent="-317500">
              <a:lnSpc>
                <a:spcPct val="100000"/>
              </a:lnSpc>
              <a:spcBef>
                <a:spcPts val="1600"/>
              </a:spcBef>
              <a:spcAft>
                <a:spcPts val="0"/>
              </a:spcAft>
              <a:buClr>
                <a:schemeClr val="dk1"/>
              </a:buClr>
              <a:buSzPts val="1400"/>
              <a:buFont typeface="Hind"/>
              <a:buChar char="■"/>
              <a:defRPr>
                <a:solidFill>
                  <a:schemeClr val="dk1"/>
                </a:solidFill>
                <a:latin typeface="Hind"/>
                <a:ea typeface="Hind"/>
                <a:cs typeface="Hind"/>
                <a:sym typeface="Hind"/>
              </a:defRPr>
            </a:lvl3pPr>
            <a:lvl4pPr marL="1828800" lvl="3" indent="-317500">
              <a:lnSpc>
                <a:spcPct val="100000"/>
              </a:lnSpc>
              <a:spcBef>
                <a:spcPts val="1600"/>
              </a:spcBef>
              <a:spcAft>
                <a:spcPts val="0"/>
              </a:spcAft>
              <a:buClr>
                <a:schemeClr val="dk1"/>
              </a:buClr>
              <a:buSzPts val="1400"/>
              <a:buFont typeface="Hind"/>
              <a:buChar char="●"/>
              <a:defRPr>
                <a:solidFill>
                  <a:schemeClr val="dk1"/>
                </a:solidFill>
                <a:latin typeface="Hind"/>
                <a:ea typeface="Hind"/>
                <a:cs typeface="Hind"/>
                <a:sym typeface="Hind"/>
              </a:defRPr>
            </a:lvl4pPr>
            <a:lvl5pPr marL="2286000" lvl="4" indent="-317500">
              <a:lnSpc>
                <a:spcPct val="100000"/>
              </a:lnSpc>
              <a:spcBef>
                <a:spcPts val="1600"/>
              </a:spcBef>
              <a:spcAft>
                <a:spcPts val="0"/>
              </a:spcAft>
              <a:buClr>
                <a:schemeClr val="dk1"/>
              </a:buClr>
              <a:buSzPts val="1400"/>
              <a:buFont typeface="Hind"/>
              <a:buChar char="○"/>
              <a:defRPr>
                <a:solidFill>
                  <a:schemeClr val="dk1"/>
                </a:solidFill>
                <a:latin typeface="Hind"/>
                <a:ea typeface="Hind"/>
                <a:cs typeface="Hind"/>
                <a:sym typeface="Hind"/>
              </a:defRPr>
            </a:lvl5pPr>
            <a:lvl6pPr marL="2743200" lvl="5" indent="-317500">
              <a:lnSpc>
                <a:spcPct val="100000"/>
              </a:lnSpc>
              <a:spcBef>
                <a:spcPts val="1600"/>
              </a:spcBef>
              <a:spcAft>
                <a:spcPts val="0"/>
              </a:spcAft>
              <a:buClr>
                <a:schemeClr val="dk1"/>
              </a:buClr>
              <a:buSzPts val="1400"/>
              <a:buFont typeface="Hind"/>
              <a:buChar char="■"/>
              <a:defRPr>
                <a:solidFill>
                  <a:schemeClr val="dk1"/>
                </a:solidFill>
                <a:latin typeface="Hind"/>
                <a:ea typeface="Hind"/>
                <a:cs typeface="Hind"/>
                <a:sym typeface="Hind"/>
              </a:defRPr>
            </a:lvl6pPr>
            <a:lvl7pPr marL="3200400" lvl="6" indent="-317500">
              <a:lnSpc>
                <a:spcPct val="100000"/>
              </a:lnSpc>
              <a:spcBef>
                <a:spcPts val="1600"/>
              </a:spcBef>
              <a:spcAft>
                <a:spcPts val="0"/>
              </a:spcAft>
              <a:buClr>
                <a:schemeClr val="dk1"/>
              </a:buClr>
              <a:buSzPts val="1400"/>
              <a:buFont typeface="Hind"/>
              <a:buChar char="●"/>
              <a:defRPr>
                <a:solidFill>
                  <a:schemeClr val="dk1"/>
                </a:solidFill>
                <a:latin typeface="Hind"/>
                <a:ea typeface="Hind"/>
                <a:cs typeface="Hind"/>
                <a:sym typeface="Hind"/>
              </a:defRPr>
            </a:lvl7pPr>
            <a:lvl8pPr marL="3657600" lvl="7" indent="-317500">
              <a:lnSpc>
                <a:spcPct val="100000"/>
              </a:lnSpc>
              <a:spcBef>
                <a:spcPts val="1600"/>
              </a:spcBef>
              <a:spcAft>
                <a:spcPts val="0"/>
              </a:spcAft>
              <a:buClr>
                <a:schemeClr val="dk1"/>
              </a:buClr>
              <a:buSzPts val="1400"/>
              <a:buFont typeface="Hind"/>
              <a:buChar char="○"/>
              <a:defRPr>
                <a:solidFill>
                  <a:schemeClr val="dk1"/>
                </a:solidFill>
                <a:latin typeface="Hind"/>
                <a:ea typeface="Hind"/>
                <a:cs typeface="Hind"/>
                <a:sym typeface="Hind"/>
              </a:defRPr>
            </a:lvl8pPr>
            <a:lvl9pPr marL="4114800" lvl="8" indent="-317500">
              <a:lnSpc>
                <a:spcPct val="100000"/>
              </a:lnSpc>
              <a:spcBef>
                <a:spcPts val="1600"/>
              </a:spcBef>
              <a:spcAft>
                <a:spcPts val="1600"/>
              </a:spcAft>
              <a:buClr>
                <a:schemeClr val="dk1"/>
              </a:buClr>
              <a:buSzPts val="1400"/>
              <a:buFont typeface="Hind"/>
              <a:buChar char="■"/>
              <a:defRPr>
                <a:solidFill>
                  <a:schemeClr val="dk1"/>
                </a:solidFill>
                <a:latin typeface="Hind"/>
                <a:ea typeface="Hind"/>
                <a:cs typeface="Hind"/>
                <a:sym typeface="Hind"/>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6" r:id="rId6"/>
    <p:sldLayoutId id="2147483658" r:id="rId7"/>
    <p:sldLayoutId id="2147483659" r:id="rId8"/>
    <p:sldLayoutId id="2147483660" r:id="rId9"/>
    <p:sldLayoutId id="2147483661" r:id="rId10"/>
    <p:sldLayoutId id="2147483662" r:id="rId11"/>
    <p:sldLayoutId id="2147483663" r:id="rId12"/>
    <p:sldLayoutId id="2147483665" r:id="rId13"/>
    <p:sldLayoutId id="2147483675" r:id="rId14"/>
    <p:sldLayoutId id="2147483676" r:id="rId15"/>
    <p:sldLayoutId id="2147483677" r:id="rId16"/>
    <p:sldLayoutId id="2147483681" r:id="rId1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jpeg"/><Relationship Id="rId3"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5.xml"/><Relationship Id="rId2"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jpeg"/><Relationship Id="rId3" Type="http://schemas.openxmlformats.org/officeDocument/2006/relationships/image" Target="../media/image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jpeg"/><Relationship Id="rId3" Type="http://schemas.openxmlformats.org/officeDocument/2006/relationships/image" Target="../media/image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3.xml"/><Relationship Id="rId2"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s://www.facebook.com/BOMBA.VDO/videos/1030026530414849/"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9.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hyperlink" Target="file://localhost/Users/Antenna/Desktop/%E8%BB%8D%E9%99%A3%E6%BC%94%E8%AC%9B/%E8%85%A6%E7%A7%91%E5%AD%B8%E6%8F%AD%E9%9C%B2%E5%A5%B3%E4%BA%BA%E6%80%9D%E8%80%83%E7%9A%84%E7%A7%98%E5%AF%86%EF%BC%9A%E6%B4%AA%E8%98%AD%20Daisy%20L.%20Hung%20@TEDxTaipei%202015.mp4" TargetMode="External"/><Relationship Id="rId3"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jpg"/><Relationship Id="rId1" Type="http://schemas.openxmlformats.org/officeDocument/2006/relationships/slideLayout" Target="../slideLayouts/slideLayout6.xml"/><Relationship Id="rId2"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7" Type="http://schemas.openxmlformats.org/officeDocument/2006/relationships/image" Target="../media/image16.jpeg"/><Relationship Id="rId1" Type="http://schemas.openxmlformats.org/officeDocument/2006/relationships/slideLayout" Target="../slideLayouts/slideLayout3.xml"/><Relationship Id="rId2" Type="http://schemas.openxmlformats.org/officeDocument/2006/relationships/diagramData" Target="../diagrams/data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1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jpeg"/><Relationship Id="rId5" Type="http://schemas.openxmlformats.org/officeDocument/2006/relationships/image" Target="../media/image22.png"/><Relationship Id="rId6" Type="http://schemas.openxmlformats.org/officeDocument/2006/relationships/image" Target="../media/image23.png"/><Relationship Id="rId1" Type="http://schemas.openxmlformats.org/officeDocument/2006/relationships/slideLayout" Target="../slideLayouts/slideLayout7.xml"/><Relationship Id="rId2" Type="http://schemas.openxmlformats.org/officeDocument/2006/relationships/image" Target="../media/image19.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4.emf"/></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5.emf"/></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6.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7.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35"/>
        <p:cNvGrpSpPr/>
        <p:nvPr/>
      </p:nvGrpSpPr>
      <p:grpSpPr>
        <a:xfrm>
          <a:off x="0" y="0"/>
          <a:ext cx="0" cy="0"/>
          <a:chOff x="0" y="0"/>
          <a:chExt cx="0" cy="0"/>
        </a:xfrm>
      </p:grpSpPr>
      <p:sp>
        <p:nvSpPr>
          <p:cNvPr id="1136" name="Google Shape;1136;p35"/>
          <p:cNvSpPr txBox="1">
            <a:spLocks noGrp="1"/>
          </p:cNvSpPr>
          <p:nvPr>
            <p:ph type="ctrTitle"/>
          </p:nvPr>
        </p:nvSpPr>
        <p:spPr>
          <a:xfrm>
            <a:off x="694625" y="1067725"/>
            <a:ext cx="4245596" cy="2303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zh-TW" altLang="en-US" sz="4600" dirty="0" smtClean="0"/>
              <a:t>自殺</a:t>
            </a:r>
            <a:r>
              <a:rPr lang="zh-TW" altLang="en-US" sz="4600" dirty="0" smtClean="0"/>
              <a:t>防治守門人訓練</a:t>
            </a:r>
            <a:endParaRPr sz="4600" dirty="0"/>
          </a:p>
        </p:txBody>
      </p:sp>
      <p:sp>
        <p:nvSpPr>
          <p:cNvPr id="1137" name="Google Shape;1137;p35"/>
          <p:cNvSpPr txBox="1">
            <a:spLocks noGrp="1"/>
          </p:cNvSpPr>
          <p:nvPr>
            <p:ph type="subTitle" idx="1"/>
          </p:nvPr>
        </p:nvSpPr>
        <p:spPr>
          <a:xfrm>
            <a:off x="694625" y="3658250"/>
            <a:ext cx="3984600" cy="475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zh-TW" altLang="en-US" dirty="0" smtClean="0"/>
              <a:t>天母愛舒眠心理治療所</a:t>
            </a:r>
            <a:r>
              <a:rPr lang="en-US" altLang="zh-TW" dirty="0" smtClean="0"/>
              <a:t> </a:t>
            </a:r>
            <a:r>
              <a:rPr lang="zh-TW" altLang="en-US" dirty="0" smtClean="0"/>
              <a:t>楊書沛臨床心理師</a:t>
            </a:r>
            <a:endParaRPr dirty="0"/>
          </a:p>
        </p:txBody>
      </p:sp>
      <p:grpSp>
        <p:nvGrpSpPr>
          <p:cNvPr id="1138" name="Google Shape;1138;p35"/>
          <p:cNvGrpSpPr/>
          <p:nvPr/>
        </p:nvGrpSpPr>
        <p:grpSpPr>
          <a:xfrm>
            <a:off x="4783570" y="630000"/>
            <a:ext cx="3825628" cy="3743803"/>
            <a:chOff x="2859190" y="326184"/>
            <a:chExt cx="4091143" cy="4003639"/>
          </a:xfrm>
        </p:grpSpPr>
        <p:sp>
          <p:nvSpPr>
            <p:cNvPr id="1139" name="Google Shape;1139;p35"/>
            <p:cNvSpPr/>
            <p:nvPr/>
          </p:nvSpPr>
          <p:spPr>
            <a:xfrm>
              <a:off x="3998307" y="981357"/>
              <a:ext cx="320165" cy="1042356"/>
            </a:xfrm>
            <a:custGeom>
              <a:avLst/>
              <a:gdLst/>
              <a:ahLst/>
              <a:cxnLst/>
              <a:rect l="l" t="t" r="r" b="b"/>
              <a:pathLst>
                <a:path w="6997" h="22780" extrusionOk="0">
                  <a:moveTo>
                    <a:pt x="1668" y="1"/>
                  </a:moveTo>
                  <a:lnTo>
                    <a:pt x="1424" y="82"/>
                  </a:lnTo>
                  <a:lnTo>
                    <a:pt x="1221" y="204"/>
                  </a:lnTo>
                  <a:lnTo>
                    <a:pt x="1018" y="367"/>
                  </a:lnTo>
                  <a:lnTo>
                    <a:pt x="814" y="570"/>
                  </a:lnTo>
                  <a:lnTo>
                    <a:pt x="692" y="814"/>
                  </a:lnTo>
                  <a:lnTo>
                    <a:pt x="448" y="1302"/>
                  </a:lnTo>
                  <a:lnTo>
                    <a:pt x="285" y="1831"/>
                  </a:lnTo>
                  <a:lnTo>
                    <a:pt x="123" y="2441"/>
                  </a:lnTo>
                  <a:lnTo>
                    <a:pt x="41" y="3092"/>
                  </a:lnTo>
                  <a:lnTo>
                    <a:pt x="1" y="3377"/>
                  </a:lnTo>
                  <a:lnTo>
                    <a:pt x="41" y="3702"/>
                  </a:lnTo>
                  <a:lnTo>
                    <a:pt x="41" y="4028"/>
                  </a:lnTo>
                  <a:lnTo>
                    <a:pt x="123" y="4353"/>
                  </a:lnTo>
                  <a:lnTo>
                    <a:pt x="204" y="4719"/>
                  </a:lnTo>
                  <a:lnTo>
                    <a:pt x="326" y="5085"/>
                  </a:lnTo>
                  <a:lnTo>
                    <a:pt x="611" y="5817"/>
                  </a:lnTo>
                  <a:lnTo>
                    <a:pt x="895" y="6550"/>
                  </a:lnTo>
                  <a:lnTo>
                    <a:pt x="1140" y="7322"/>
                  </a:lnTo>
                  <a:lnTo>
                    <a:pt x="1221" y="7689"/>
                  </a:lnTo>
                  <a:lnTo>
                    <a:pt x="1302" y="8055"/>
                  </a:lnTo>
                  <a:lnTo>
                    <a:pt x="1343" y="8461"/>
                  </a:lnTo>
                  <a:lnTo>
                    <a:pt x="1343" y="8868"/>
                  </a:lnTo>
                  <a:lnTo>
                    <a:pt x="1343" y="9234"/>
                  </a:lnTo>
                  <a:lnTo>
                    <a:pt x="1262" y="9641"/>
                  </a:lnTo>
                  <a:lnTo>
                    <a:pt x="1099" y="10414"/>
                  </a:lnTo>
                  <a:lnTo>
                    <a:pt x="651" y="11919"/>
                  </a:lnTo>
                  <a:lnTo>
                    <a:pt x="489" y="12610"/>
                  </a:lnTo>
                  <a:lnTo>
                    <a:pt x="367" y="13343"/>
                  </a:lnTo>
                  <a:lnTo>
                    <a:pt x="326" y="13668"/>
                  </a:lnTo>
                  <a:lnTo>
                    <a:pt x="367" y="14034"/>
                  </a:lnTo>
                  <a:lnTo>
                    <a:pt x="407" y="14400"/>
                  </a:lnTo>
                  <a:lnTo>
                    <a:pt x="448" y="14766"/>
                  </a:lnTo>
                  <a:lnTo>
                    <a:pt x="570" y="15092"/>
                  </a:lnTo>
                  <a:lnTo>
                    <a:pt x="733" y="15417"/>
                  </a:lnTo>
                  <a:lnTo>
                    <a:pt x="1099" y="16027"/>
                  </a:lnTo>
                  <a:lnTo>
                    <a:pt x="1465" y="16637"/>
                  </a:lnTo>
                  <a:lnTo>
                    <a:pt x="1628" y="16922"/>
                  </a:lnTo>
                  <a:lnTo>
                    <a:pt x="1750" y="17288"/>
                  </a:lnTo>
                  <a:lnTo>
                    <a:pt x="1790" y="17654"/>
                  </a:lnTo>
                  <a:lnTo>
                    <a:pt x="1831" y="18020"/>
                  </a:lnTo>
                  <a:lnTo>
                    <a:pt x="1790" y="18386"/>
                  </a:lnTo>
                  <a:lnTo>
                    <a:pt x="1750" y="18793"/>
                  </a:lnTo>
                  <a:lnTo>
                    <a:pt x="1628" y="19525"/>
                  </a:lnTo>
                  <a:lnTo>
                    <a:pt x="1546" y="20257"/>
                  </a:lnTo>
                  <a:lnTo>
                    <a:pt x="1506" y="20583"/>
                  </a:lnTo>
                  <a:lnTo>
                    <a:pt x="1546" y="20908"/>
                  </a:lnTo>
                  <a:lnTo>
                    <a:pt x="1587" y="21193"/>
                  </a:lnTo>
                  <a:lnTo>
                    <a:pt x="1668" y="21518"/>
                  </a:lnTo>
                  <a:lnTo>
                    <a:pt x="1750" y="21803"/>
                  </a:lnTo>
                  <a:lnTo>
                    <a:pt x="1912" y="22047"/>
                  </a:lnTo>
                  <a:lnTo>
                    <a:pt x="2116" y="22291"/>
                  </a:lnTo>
                  <a:lnTo>
                    <a:pt x="2360" y="22495"/>
                  </a:lnTo>
                  <a:lnTo>
                    <a:pt x="2563" y="22617"/>
                  </a:lnTo>
                  <a:lnTo>
                    <a:pt x="2807" y="22698"/>
                  </a:lnTo>
                  <a:lnTo>
                    <a:pt x="3051" y="22739"/>
                  </a:lnTo>
                  <a:lnTo>
                    <a:pt x="3295" y="22779"/>
                  </a:lnTo>
                  <a:lnTo>
                    <a:pt x="3580" y="22739"/>
                  </a:lnTo>
                  <a:lnTo>
                    <a:pt x="3784" y="22698"/>
                  </a:lnTo>
                  <a:lnTo>
                    <a:pt x="4028" y="22576"/>
                  </a:lnTo>
                  <a:lnTo>
                    <a:pt x="4190" y="22373"/>
                  </a:lnTo>
                  <a:lnTo>
                    <a:pt x="4394" y="22129"/>
                  </a:lnTo>
                  <a:lnTo>
                    <a:pt x="4516" y="21844"/>
                  </a:lnTo>
                  <a:lnTo>
                    <a:pt x="4556" y="21518"/>
                  </a:lnTo>
                  <a:lnTo>
                    <a:pt x="4597" y="21193"/>
                  </a:lnTo>
                  <a:lnTo>
                    <a:pt x="4597" y="20502"/>
                  </a:lnTo>
                  <a:lnTo>
                    <a:pt x="4597" y="19891"/>
                  </a:lnTo>
                  <a:lnTo>
                    <a:pt x="4638" y="19485"/>
                  </a:lnTo>
                  <a:lnTo>
                    <a:pt x="4719" y="19119"/>
                  </a:lnTo>
                  <a:lnTo>
                    <a:pt x="4963" y="18386"/>
                  </a:lnTo>
                  <a:lnTo>
                    <a:pt x="5289" y="17695"/>
                  </a:lnTo>
                  <a:lnTo>
                    <a:pt x="5655" y="17003"/>
                  </a:lnTo>
                  <a:lnTo>
                    <a:pt x="6061" y="16393"/>
                  </a:lnTo>
                  <a:lnTo>
                    <a:pt x="6468" y="15783"/>
                  </a:lnTo>
                  <a:lnTo>
                    <a:pt x="6631" y="15458"/>
                  </a:lnTo>
                  <a:lnTo>
                    <a:pt x="6753" y="15092"/>
                  </a:lnTo>
                  <a:lnTo>
                    <a:pt x="6875" y="14766"/>
                  </a:lnTo>
                  <a:lnTo>
                    <a:pt x="6956" y="14400"/>
                  </a:lnTo>
                  <a:lnTo>
                    <a:pt x="6997" y="14075"/>
                  </a:lnTo>
                  <a:lnTo>
                    <a:pt x="6956" y="13831"/>
                  </a:lnTo>
                  <a:lnTo>
                    <a:pt x="6916" y="13546"/>
                  </a:lnTo>
                  <a:lnTo>
                    <a:pt x="6875" y="13261"/>
                  </a:lnTo>
                  <a:lnTo>
                    <a:pt x="6753" y="13017"/>
                  </a:lnTo>
                  <a:lnTo>
                    <a:pt x="6631" y="12773"/>
                  </a:lnTo>
                  <a:lnTo>
                    <a:pt x="6468" y="12529"/>
                  </a:lnTo>
                  <a:lnTo>
                    <a:pt x="6305" y="12326"/>
                  </a:lnTo>
                  <a:lnTo>
                    <a:pt x="5939" y="11919"/>
                  </a:lnTo>
                  <a:lnTo>
                    <a:pt x="5573" y="11553"/>
                  </a:lnTo>
                  <a:lnTo>
                    <a:pt x="5207" y="11227"/>
                  </a:lnTo>
                  <a:lnTo>
                    <a:pt x="4841" y="10821"/>
                  </a:lnTo>
                  <a:lnTo>
                    <a:pt x="4678" y="10617"/>
                  </a:lnTo>
                  <a:lnTo>
                    <a:pt x="4516" y="10373"/>
                  </a:lnTo>
                  <a:lnTo>
                    <a:pt x="4394" y="10129"/>
                  </a:lnTo>
                  <a:lnTo>
                    <a:pt x="4312" y="9885"/>
                  </a:lnTo>
                  <a:lnTo>
                    <a:pt x="4272" y="9641"/>
                  </a:lnTo>
                  <a:lnTo>
                    <a:pt x="4272" y="9397"/>
                  </a:lnTo>
                  <a:lnTo>
                    <a:pt x="4312" y="9112"/>
                  </a:lnTo>
                  <a:lnTo>
                    <a:pt x="4353" y="8828"/>
                  </a:lnTo>
                  <a:lnTo>
                    <a:pt x="4556" y="8258"/>
                  </a:lnTo>
                  <a:lnTo>
                    <a:pt x="4760" y="7689"/>
                  </a:lnTo>
                  <a:lnTo>
                    <a:pt x="4841" y="7404"/>
                  </a:lnTo>
                  <a:lnTo>
                    <a:pt x="4922" y="7119"/>
                  </a:lnTo>
                  <a:lnTo>
                    <a:pt x="4922" y="6834"/>
                  </a:lnTo>
                  <a:lnTo>
                    <a:pt x="4922" y="6509"/>
                  </a:lnTo>
                  <a:lnTo>
                    <a:pt x="4841" y="6265"/>
                  </a:lnTo>
                  <a:lnTo>
                    <a:pt x="4719" y="6021"/>
                  </a:lnTo>
                  <a:lnTo>
                    <a:pt x="4597" y="5817"/>
                  </a:lnTo>
                  <a:lnTo>
                    <a:pt x="4434" y="5614"/>
                  </a:lnTo>
                  <a:lnTo>
                    <a:pt x="4028" y="5289"/>
                  </a:lnTo>
                  <a:lnTo>
                    <a:pt x="3621" y="4963"/>
                  </a:lnTo>
                  <a:lnTo>
                    <a:pt x="3173" y="4679"/>
                  </a:lnTo>
                  <a:lnTo>
                    <a:pt x="2970" y="4475"/>
                  </a:lnTo>
                  <a:lnTo>
                    <a:pt x="2807" y="4312"/>
                  </a:lnTo>
                  <a:lnTo>
                    <a:pt x="2726" y="4150"/>
                  </a:lnTo>
                  <a:lnTo>
                    <a:pt x="2645" y="3987"/>
                  </a:lnTo>
                  <a:lnTo>
                    <a:pt x="2563" y="3662"/>
                  </a:lnTo>
                  <a:lnTo>
                    <a:pt x="2523" y="3296"/>
                  </a:lnTo>
                  <a:lnTo>
                    <a:pt x="2563" y="2970"/>
                  </a:lnTo>
                  <a:lnTo>
                    <a:pt x="2685" y="2401"/>
                  </a:lnTo>
                  <a:lnTo>
                    <a:pt x="2767" y="1872"/>
                  </a:lnTo>
                  <a:lnTo>
                    <a:pt x="2807" y="1587"/>
                  </a:lnTo>
                  <a:lnTo>
                    <a:pt x="2807" y="1302"/>
                  </a:lnTo>
                  <a:lnTo>
                    <a:pt x="2767" y="1018"/>
                  </a:lnTo>
                  <a:lnTo>
                    <a:pt x="2685" y="733"/>
                  </a:lnTo>
                  <a:lnTo>
                    <a:pt x="2604" y="570"/>
                  </a:lnTo>
                  <a:lnTo>
                    <a:pt x="2482" y="367"/>
                  </a:lnTo>
                  <a:lnTo>
                    <a:pt x="2360" y="204"/>
                  </a:lnTo>
                  <a:lnTo>
                    <a:pt x="2197" y="123"/>
                  </a:lnTo>
                  <a:lnTo>
                    <a:pt x="2034" y="41"/>
                  </a:lnTo>
                  <a:lnTo>
                    <a:pt x="187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35"/>
            <p:cNvSpPr/>
            <p:nvPr/>
          </p:nvSpPr>
          <p:spPr>
            <a:xfrm>
              <a:off x="3627936" y="689142"/>
              <a:ext cx="240135" cy="141528"/>
            </a:xfrm>
            <a:custGeom>
              <a:avLst/>
              <a:gdLst/>
              <a:ahLst/>
              <a:cxnLst/>
              <a:rect l="l" t="t" r="r" b="b"/>
              <a:pathLst>
                <a:path w="5248" h="3093" extrusionOk="0">
                  <a:moveTo>
                    <a:pt x="1668" y="1"/>
                  </a:moveTo>
                  <a:lnTo>
                    <a:pt x="1342" y="41"/>
                  </a:lnTo>
                  <a:lnTo>
                    <a:pt x="1098" y="82"/>
                  </a:lnTo>
                  <a:lnTo>
                    <a:pt x="854" y="163"/>
                  </a:lnTo>
                  <a:lnTo>
                    <a:pt x="610" y="285"/>
                  </a:lnTo>
                  <a:lnTo>
                    <a:pt x="366" y="448"/>
                  </a:lnTo>
                  <a:lnTo>
                    <a:pt x="203" y="651"/>
                  </a:lnTo>
                  <a:lnTo>
                    <a:pt x="81" y="896"/>
                  </a:lnTo>
                  <a:lnTo>
                    <a:pt x="0" y="1140"/>
                  </a:lnTo>
                  <a:lnTo>
                    <a:pt x="0" y="1424"/>
                  </a:lnTo>
                  <a:lnTo>
                    <a:pt x="81" y="1709"/>
                  </a:lnTo>
                  <a:lnTo>
                    <a:pt x="203" y="1953"/>
                  </a:lnTo>
                  <a:lnTo>
                    <a:pt x="366" y="2197"/>
                  </a:lnTo>
                  <a:lnTo>
                    <a:pt x="610" y="2360"/>
                  </a:lnTo>
                  <a:lnTo>
                    <a:pt x="854" y="2482"/>
                  </a:lnTo>
                  <a:lnTo>
                    <a:pt x="1139" y="2604"/>
                  </a:lnTo>
                  <a:lnTo>
                    <a:pt x="1383" y="2685"/>
                  </a:lnTo>
                  <a:lnTo>
                    <a:pt x="1668" y="2726"/>
                  </a:lnTo>
                  <a:lnTo>
                    <a:pt x="2441" y="2807"/>
                  </a:lnTo>
                  <a:lnTo>
                    <a:pt x="3213" y="2889"/>
                  </a:lnTo>
                  <a:lnTo>
                    <a:pt x="4800" y="2889"/>
                  </a:lnTo>
                  <a:lnTo>
                    <a:pt x="4881" y="3011"/>
                  </a:lnTo>
                  <a:lnTo>
                    <a:pt x="4922" y="3092"/>
                  </a:lnTo>
                  <a:lnTo>
                    <a:pt x="5125" y="3092"/>
                  </a:lnTo>
                  <a:lnTo>
                    <a:pt x="5207" y="3051"/>
                  </a:lnTo>
                  <a:lnTo>
                    <a:pt x="5247" y="2970"/>
                  </a:lnTo>
                  <a:lnTo>
                    <a:pt x="5247" y="2889"/>
                  </a:lnTo>
                  <a:lnTo>
                    <a:pt x="5207" y="2807"/>
                  </a:lnTo>
                  <a:lnTo>
                    <a:pt x="5166" y="2726"/>
                  </a:lnTo>
                  <a:lnTo>
                    <a:pt x="5207" y="2645"/>
                  </a:lnTo>
                  <a:lnTo>
                    <a:pt x="5166" y="2563"/>
                  </a:lnTo>
                  <a:lnTo>
                    <a:pt x="5125" y="2482"/>
                  </a:lnTo>
                  <a:lnTo>
                    <a:pt x="5003" y="2482"/>
                  </a:lnTo>
                  <a:lnTo>
                    <a:pt x="4678" y="1994"/>
                  </a:lnTo>
                  <a:lnTo>
                    <a:pt x="4352" y="1506"/>
                  </a:lnTo>
                  <a:lnTo>
                    <a:pt x="3946" y="1058"/>
                  </a:lnTo>
                  <a:lnTo>
                    <a:pt x="3498" y="692"/>
                  </a:lnTo>
                  <a:lnTo>
                    <a:pt x="3051" y="367"/>
                  </a:lnTo>
                  <a:lnTo>
                    <a:pt x="2766" y="245"/>
                  </a:lnTo>
                  <a:lnTo>
                    <a:pt x="2522" y="123"/>
                  </a:lnTo>
                  <a:lnTo>
                    <a:pt x="2237" y="41"/>
                  </a:lnTo>
                  <a:lnTo>
                    <a:pt x="195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35"/>
            <p:cNvSpPr/>
            <p:nvPr/>
          </p:nvSpPr>
          <p:spPr>
            <a:xfrm>
              <a:off x="3853115" y="596069"/>
              <a:ext cx="169440" cy="167564"/>
            </a:xfrm>
            <a:custGeom>
              <a:avLst/>
              <a:gdLst/>
              <a:ahLst/>
              <a:cxnLst/>
              <a:rect l="l" t="t" r="r" b="b"/>
              <a:pathLst>
                <a:path w="3703" h="3662" extrusionOk="0">
                  <a:moveTo>
                    <a:pt x="2645" y="1"/>
                  </a:moveTo>
                  <a:lnTo>
                    <a:pt x="2401" y="42"/>
                  </a:lnTo>
                  <a:lnTo>
                    <a:pt x="2157" y="164"/>
                  </a:lnTo>
                  <a:lnTo>
                    <a:pt x="1953" y="326"/>
                  </a:lnTo>
                  <a:lnTo>
                    <a:pt x="1750" y="489"/>
                  </a:lnTo>
                  <a:lnTo>
                    <a:pt x="1547" y="692"/>
                  </a:lnTo>
                  <a:lnTo>
                    <a:pt x="1221" y="1058"/>
                  </a:lnTo>
                  <a:lnTo>
                    <a:pt x="855" y="1587"/>
                  </a:lnTo>
                  <a:lnTo>
                    <a:pt x="570" y="2116"/>
                  </a:lnTo>
                  <a:lnTo>
                    <a:pt x="286" y="2645"/>
                  </a:lnTo>
                  <a:lnTo>
                    <a:pt x="82" y="3255"/>
                  </a:lnTo>
                  <a:lnTo>
                    <a:pt x="82" y="3296"/>
                  </a:lnTo>
                  <a:lnTo>
                    <a:pt x="42" y="3336"/>
                  </a:lnTo>
                  <a:lnTo>
                    <a:pt x="1" y="3418"/>
                  </a:lnTo>
                  <a:lnTo>
                    <a:pt x="42" y="3540"/>
                  </a:lnTo>
                  <a:lnTo>
                    <a:pt x="123" y="3621"/>
                  </a:lnTo>
                  <a:lnTo>
                    <a:pt x="164" y="3662"/>
                  </a:lnTo>
                  <a:lnTo>
                    <a:pt x="245" y="3662"/>
                  </a:lnTo>
                  <a:lnTo>
                    <a:pt x="814" y="3499"/>
                  </a:lnTo>
                  <a:lnTo>
                    <a:pt x="1343" y="3336"/>
                  </a:lnTo>
                  <a:lnTo>
                    <a:pt x="1831" y="3092"/>
                  </a:lnTo>
                  <a:lnTo>
                    <a:pt x="2319" y="2807"/>
                  </a:lnTo>
                  <a:lnTo>
                    <a:pt x="2767" y="2523"/>
                  </a:lnTo>
                  <a:lnTo>
                    <a:pt x="3174" y="2197"/>
                  </a:lnTo>
                  <a:lnTo>
                    <a:pt x="3336" y="2035"/>
                  </a:lnTo>
                  <a:lnTo>
                    <a:pt x="3499" y="1831"/>
                  </a:lnTo>
                  <a:lnTo>
                    <a:pt x="3621" y="1587"/>
                  </a:lnTo>
                  <a:lnTo>
                    <a:pt x="3702" y="1343"/>
                  </a:lnTo>
                  <a:lnTo>
                    <a:pt x="3702" y="1140"/>
                  </a:lnTo>
                  <a:lnTo>
                    <a:pt x="3702" y="896"/>
                  </a:lnTo>
                  <a:lnTo>
                    <a:pt x="3662" y="692"/>
                  </a:lnTo>
                  <a:lnTo>
                    <a:pt x="3580" y="489"/>
                  </a:lnTo>
                  <a:lnTo>
                    <a:pt x="3458" y="326"/>
                  </a:lnTo>
                  <a:lnTo>
                    <a:pt x="3296" y="164"/>
                  </a:lnTo>
                  <a:lnTo>
                    <a:pt x="3133" y="82"/>
                  </a:lnTo>
                  <a:lnTo>
                    <a:pt x="288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35"/>
            <p:cNvSpPr/>
            <p:nvPr/>
          </p:nvSpPr>
          <p:spPr>
            <a:xfrm>
              <a:off x="3702386" y="916243"/>
              <a:ext cx="154523" cy="141482"/>
            </a:xfrm>
            <a:custGeom>
              <a:avLst/>
              <a:gdLst/>
              <a:ahLst/>
              <a:cxnLst/>
              <a:rect l="l" t="t" r="r" b="b"/>
              <a:pathLst>
                <a:path w="3377" h="3092" extrusionOk="0">
                  <a:moveTo>
                    <a:pt x="1017" y="0"/>
                  </a:moveTo>
                  <a:lnTo>
                    <a:pt x="854" y="41"/>
                  </a:lnTo>
                  <a:lnTo>
                    <a:pt x="651" y="122"/>
                  </a:lnTo>
                  <a:lnTo>
                    <a:pt x="488" y="244"/>
                  </a:lnTo>
                  <a:lnTo>
                    <a:pt x="326" y="366"/>
                  </a:lnTo>
                  <a:lnTo>
                    <a:pt x="203" y="529"/>
                  </a:lnTo>
                  <a:lnTo>
                    <a:pt x="122" y="692"/>
                  </a:lnTo>
                  <a:lnTo>
                    <a:pt x="41" y="854"/>
                  </a:lnTo>
                  <a:lnTo>
                    <a:pt x="0" y="1058"/>
                  </a:lnTo>
                  <a:lnTo>
                    <a:pt x="0" y="1261"/>
                  </a:lnTo>
                  <a:lnTo>
                    <a:pt x="41" y="1464"/>
                  </a:lnTo>
                  <a:lnTo>
                    <a:pt x="122" y="1627"/>
                  </a:lnTo>
                  <a:lnTo>
                    <a:pt x="244" y="1790"/>
                  </a:lnTo>
                  <a:lnTo>
                    <a:pt x="366" y="1953"/>
                  </a:lnTo>
                  <a:lnTo>
                    <a:pt x="529" y="2075"/>
                  </a:lnTo>
                  <a:lnTo>
                    <a:pt x="895" y="2278"/>
                  </a:lnTo>
                  <a:lnTo>
                    <a:pt x="1424" y="2522"/>
                  </a:lnTo>
                  <a:lnTo>
                    <a:pt x="1993" y="2725"/>
                  </a:lnTo>
                  <a:lnTo>
                    <a:pt x="2563" y="2929"/>
                  </a:lnTo>
                  <a:lnTo>
                    <a:pt x="3132" y="3092"/>
                  </a:lnTo>
                  <a:lnTo>
                    <a:pt x="3214" y="3092"/>
                  </a:lnTo>
                  <a:lnTo>
                    <a:pt x="3295" y="3051"/>
                  </a:lnTo>
                  <a:lnTo>
                    <a:pt x="3336" y="3010"/>
                  </a:lnTo>
                  <a:lnTo>
                    <a:pt x="3376" y="2929"/>
                  </a:lnTo>
                  <a:lnTo>
                    <a:pt x="3376" y="2888"/>
                  </a:lnTo>
                  <a:lnTo>
                    <a:pt x="3376" y="2807"/>
                  </a:lnTo>
                  <a:lnTo>
                    <a:pt x="3336" y="2725"/>
                  </a:lnTo>
                  <a:lnTo>
                    <a:pt x="3254" y="2725"/>
                  </a:lnTo>
                  <a:lnTo>
                    <a:pt x="3173" y="2685"/>
                  </a:lnTo>
                  <a:lnTo>
                    <a:pt x="3254" y="2644"/>
                  </a:lnTo>
                  <a:lnTo>
                    <a:pt x="3295" y="2603"/>
                  </a:lnTo>
                  <a:lnTo>
                    <a:pt x="3336" y="2522"/>
                  </a:lnTo>
                  <a:lnTo>
                    <a:pt x="3336" y="2441"/>
                  </a:lnTo>
                  <a:lnTo>
                    <a:pt x="3173" y="1993"/>
                  </a:lnTo>
                  <a:lnTo>
                    <a:pt x="3051" y="1505"/>
                  </a:lnTo>
                  <a:lnTo>
                    <a:pt x="2807" y="1058"/>
                  </a:lnTo>
                  <a:lnTo>
                    <a:pt x="2563" y="692"/>
                  </a:lnTo>
                  <a:lnTo>
                    <a:pt x="2237" y="366"/>
                  </a:lnTo>
                  <a:lnTo>
                    <a:pt x="2075" y="244"/>
                  </a:lnTo>
                  <a:lnTo>
                    <a:pt x="1871" y="163"/>
                  </a:lnTo>
                  <a:lnTo>
                    <a:pt x="1668" y="81"/>
                  </a:lnTo>
                  <a:lnTo>
                    <a:pt x="146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35"/>
            <p:cNvSpPr/>
            <p:nvPr/>
          </p:nvSpPr>
          <p:spPr>
            <a:xfrm>
              <a:off x="3873615" y="923655"/>
              <a:ext cx="139652" cy="221558"/>
            </a:xfrm>
            <a:custGeom>
              <a:avLst/>
              <a:gdLst/>
              <a:ahLst/>
              <a:cxnLst/>
              <a:rect l="l" t="t" r="r" b="b"/>
              <a:pathLst>
                <a:path w="3052" h="4842" extrusionOk="0">
                  <a:moveTo>
                    <a:pt x="2115" y="1"/>
                  </a:moveTo>
                  <a:lnTo>
                    <a:pt x="1871" y="42"/>
                  </a:lnTo>
                  <a:lnTo>
                    <a:pt x="1627" y="164"/>
                  </a:lnTo>
                  <a:lnTo>
                    <a:pt x="1424" y="326"/>
                  </a:lnTo>
                  <a:lnTo>
                    <a:pt x="1221" y="530"/>
                  </a:lnTo>
                  <a:lnTo>
                    <a:pt x="855" y="977"/>
                  </a:lnTo>
                  <a:lnTo>
                    <a:pt x="570" y="1465"/>
                  </a:lnTo>
                  <a:lnTo>
                    <a:pt x="326" y="1994"/>
                  </a:lnTo>
                  <a:lnTo>
                    <a:pt x="122" y="2604"/>
                  </a:lnTo>
                  <a:lnTo>
                    <a:pt x="41" y="3255"/>
                  </a:lnTo>
                  <a:lnTo>
                    <a:pt x="0" y="3906"/>
                  </a:lnTo>
                  <a:lnTo>
                    <a:pt x="82" y="4557"/>
                  </a:lnTo>
                  <a:lnTo>
                    <a:pt x="82" y="4638"/>
                  </a:lnTo>
                  <a:lnTo>
                    <a:pt x="122" y="4719"/>
                  </a:lnTo>
                  <a:lnTo>
                    <a:pt x="163" y="4801"/>
                  </a:lnTo>
                  <a:lnTo>
                    <a:pt x="285" y="4841"/>
                  </a:lnTo>
                  <a:lnTo>
                    <a:pt x="366" y="4801"/>
                  </a:lnTo>
                  <a:lnTo>
                    <a:pt x="895" y="4435"/>
                  </a:lnTo>
                  <a:lnTo>
                    <a:pt x="1343" y="4028"/>
                  </a:lnTo>
                  <a:lnTo>
                    <a:pt x="1790" y="3621"/>
                  </a:lnTo>
                  <a:lnTo>
                    <a:pt x="2197" y="3133"/>
                  </a:lnTo>
                  <a:lnTo>
                    <a:pt x="2522" y="2645"/>
                  </a:lnTo>
                  <a:lnTo>
                    <a:pt x="2807" y="2116"/>
                  </a:lnTo>
                  <a:lnTo>
                    <a:pt x="2888" y="1831"/>
                  </a:lnTo>
                  <a:lnTo>
                    <a:pt x="2970" y="1547"/>
                  </a:lnTo>
                  <a:lnTo>
                    <a:pt x="3010" y="1221"/>
                  </a:lnTo>
                  <a:lnTo>
                    <a:pt x="3051" y="936"/>
                  </a:lnTo>
                  <a:lnTo>
                    <a:pt x="3010" y="692"/>
                  </a:lnTo>
                  <a:lnTo>
                    <a:pt x="2929" y="448"/>
                  </a:lnTo>
                  <a:lnTo>
                    <a:pt x="2807" y="245"/>
                  </a:lnTo>
                  <a:lnTo>
                    <a:pt x="2604" y="123"/>
                  </a:lnTo>
                  <a:lnTo>
                    <a:pt x="2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35"/>
            <p:cNvSpPr/>
            <p:nvPr/>
          </p:nvSpPr>
          <p:spPr>
            <a:xfrm>
              <a:off x="3761918" y="1163797"/>
              <a:ext cx="175022" cy="145189"/>
            </a:xfrm>
            <a:custGeom>
              <a:avLst/>
              <a:gdLst/>
              <a:ahLst/>
              <a:cxnLst/>
              <a:rect l="l" t="t" r="r" b="b"/>
              <a:pathLst>
                <a:path w="3825" h="3173" extrusionOk="0">
                  <a:moveTo>
                    <a:pt x="692" y="0"/>
                  </a:moveTo>
                  <a:lnTo>
                    <a:pt x="489" y="81"/>
                  </a:lnTo>
                  <a:lnTo>
                    <a:pt x="285" y="203"/>
                  </a:lnTo>
                  <a:lnTo>
                    <a:pt x="163" y="366"/>
                  </a:lnTo>
                  <a:lnTo>
                    <a:pt x="41" y="610"/>
                  </a:lnTo>
                  <a:lnTo>
                    <a:pt x="1" y="814"/>
                  </a:lnTo>
                  <a:lnTo>
                    <a:pt x="41" y="1058"/>
                  </a:lnTo>
                  <a:lnTo>
                    <a:pt x="123" y="1261"/>
                  </a:lnTo>
                  <a:lnTo>
                    <a:pt x="245" y="1505"/>
                  </a:lnTo>
                  <a:lnTo>
                    <a:pt x="367" y="1708"/>
                  </a:lnTo>
                  <a:lnTo>
                    <a:pt x="692" y="2075"/>
                  </a:lnTo>
                  <a:lnTo>
                    <a:pt x="1099" y="2359"/>
                  </a:lnTo>
                  <a:lnTo>
                    <a:pt x="1506" y="2644"/>
                  </a:lnTo>
                  <a:lnTo>
                    <a:pt x="1994" y="2888"/>
                  </a:lnTo>
                  <a:lnTo>
                    <a:pt x="2523" y="3051"/>
                  </a:lnTo>
                  <a:lnTo>
                    <a:pt x="3051" y="3132"/>
                  </a:lnTo>
                  <a:lnTo>
                    <a:pt x="3621" y="3173"/>
                  </a:lnTo>
                  <a:lnTo>
                    <a:pt x="3702" y="3173"/>
                  </a:lnTo>
                  <a:lnTo>
                    <a:pt x="3743" y="3132"/>
                  </a:lnTo>
                  <a:lnTo>
                    <a:pt x="3824" y="3010"/>
                  </a:lnTo>
                  <a:lnTo>
                    <a:pt x="3824" y="2888"/>
                  </a:lnTo>
                  <a:lnTo>
                    <a:pt x="3743" y="2807"/>
                  </a:lnTo>
                  <a:lnTo>
                    <a:pt x="3784" y="2725"/>
                  </a:lnTo>
                  <a:lnTo>
                    <a:pt x="3784" y="2603"/>
                  </a:lnTo>
                  <a:lnTo>
                    <a:pt x="3540" y="2115"/>
                  </a:lnTo>
                  <a:lnTo>
                    <a:pt x="3255" y="1708"/>
                  </a:lnTo>
                  <a:lnTo>
                    <a:pt x="2970" y="1302"/>
                  </a:lnTo>
                  <a:lnTo>
                    <a:pt x="2604" y="895"/>
                  </a:lnTo>
                  <a:lnTo>
                    <a:pt x="2279" y="570"/>
                  </a:lnTo>
                  <a:lnTo>
                    <a:pt x="1831" y="285"/>
                  </a:lnTo>
                  <a:lnTo>
                    <a:pt x="1628" y="122"/>
                  </a:lnTo>
                  <a:lnTo>
                    <a:pt x="1384" y="41"/>
                  </a:lnTo>
                  <a:lnTo>
                    <a:pt x="114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35"/>
            <p:cNvSpPr/>
            <p:nvPr/>
          </p:nvSpPr>
          <p:spPr>
            <a:xfrm>
              <a:off x="3938729" y="1305238"/>
              <a:ext cx="186187" cy="141482"/>
            </a:xfrm>
            <a:custGeom>
              <a:avLst/>
              <a:gdLst/>
              <a:ahLst/>
              <a:cxnLst/>
              <a:rect l="l" t="t" r="r" b="b"/>
              <a:pathLst>
                <a:path w="4069" h="3092" extrusionOk="0">
                  <a:moveTo>
                    <a:pt x="2767" y="0"/>
                  </a:moveTo>
                  <a:lnTo>
                    <a:pt x="2523" y="82"/>
                  </a:lnTo>
                  <a:lnTo>
                    <a:pt x="2279" y="204"/>
                  </a:lnTo>
                  <a:lnTo>
                    <a:pt x="1831" y="489"/>
                  </a:lnTo>
                  <a:lnTo>
                    <a:pt x="1425" y="814"/>
                  </a:lnTo>
                  <a:lnTo>
                    <a:pt x="1059" y="1221"/>
                  </a:lnTo>
                  <a:lnTo>
                    <a:pt x="733" y="1668"/>
                  </a:lnTo>
                  <a:lnTo>
                    <a:pt x="489" y="2116"/>
                  </a:lnTo>
                  <a:lnTo>
                    <a:pt x="286" y="2604"/>
                  </a:lnTo>
                  <a:lnTo>
                    <a:pt x="164" y="2604"/>
                  </a:lnTo>
                  <a:lnTo>
                    <a:pt x="123" y="2644"/>
                  </a:lnTo>
                  <a:lnTo>
                    <a:pt x="42" y="2685"/>
                  </a:lnTo>
                  <a:lnTo>
                    <a:pt x="1" y="2766"/>
                  </a:lnTo>
                  <a:lnTo>
                    <a:pt x="1" y="2848"/>
                  </a:lnTo>
                  <a:lnTo>
                    <a:pt x="42" y="2929"/>
                  </a:lnTo>
                  <a:lnTo>
                    <a:pt x="82" y="2970"/>
                  </a:lnTo>
                  <a:lnTo>
                    <a:pt x="164" y="3010"/>
                  </a:lnTo>
                  <a:lnTo>
                    <a:pt x="733" y="3051"/>
                  </a:lnTo>
                  <a:lnTo>
                    <a:pt x="1343" y="3092"/>
                  </a:lnTo>
                  <a:lnTo>
                    <a:pt x="1953" y="3010"/>
                  </a:lnTo>
                  <a:lnTo>
                    <a:pt x="2238" y="2929"/>
                  </a:lnTo>
                  <a:lnTo>
                    <a:pt x="2523" y="2848"/>
                  </a:lnTo>
                  <a:lnTo>
                    <a:pt x="2930" y="2604"/>
                  </a:lnTo>
                  <a:lnTo>
                    <a:pt x="3336" y="2319"/>
                  </a:lnTo>
                  <a:lnTo>
                    <a:pt x="3499" y="2156"/>
                  </a:lnTo>
                  <a:lnTo>
                    <a:pt x="3662" y="1994"/>
                  </a:lnTo>
                  <a:lnTo>
                    <a:pt x="3784" y="1790"/>
                  </a:lnTo>
                  <a:lnTo>
                    <a:pt x="3906" y="1546"/>
                  </a:lnTo>
                  <a:lnTo>
                    <a:pt x="3987" y="1302"/>
                  </a:lnTo>
                  <a:lnTo>
                    <a:pt x="4069" y="1058"/>
                  </a:lnTo>
                  <a:lnTo>
                    <a:pt x="4069" y="814"/>
                  </a:lnTo>
                  <a:lnTo>
                    <a:pt x="4028" y="570"/>
                  </a:lnTo>
                  <a:lnTo>
                    <a:pt x="3906" y="367"/>
                  </a:lnTo>
                  <a:lnTo>
                    <a:pt x="3743" y="204"/>
                  </a:lnTo>
                  <a:lnTo>
                    <a:pt x="3540" y="82"/>
                  </a:lnTo>
                  <a:lnTo>
                    <a:pt x="329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35"/>
            <p:cNvSpPr/>
            <p:nvPr/>
          </p:nvSpPr>
          <p:spPr>
            <a:xfrm>
              <a:off x="3918275" y="1608618"/>
              <a:ext cx="193600" cy="175022"/>
            </a:xfrm>
            <a:custGeom>
              <a:avLst/>
              <a:gdLst/>
              <a:ahLst/>
              <a:cxnLst/>
              <a:rect l="l" t="t" r="r" b="b"/>
              <a:pathLst>
                <a:path w="4231" h="3825" extrusionOk="0">
                  <a:moveTo>
                    <a:pt x="3173" y="1"/>
                  </a:moveTo>
                  <a:lnTo>
                    <a:pt x="2807" y="41"/>
                  </a:lnTo>
                  <a:lnTo>
                    <a:pt x="2441" y="163"/>
                  </a:lnTo>
                  <a:lnTo>
                    <a:pt x="2075" y="367"/>
                  </a:lnTo>
                  <a:lnTo>
                    <a:pt x="1750" y="611"/>
                  </a:lnTo>
                  <a:lnTo>
                    <a:pt x="1424" y="855"/>
                  </a:lnTo>
                  <a:lnTo>
                    <a:pt x="1180" y="1140"/>
                  </a:lnTo>
                  <a:lnTo>
                    <a:pt x="977" y="1424"/>
                  </a:lnTo>
                  <a:lnTo>
                    <a:pt x="773" y="1709"/>
                  </a:lnTo>
                  <a:lnTo>
                    <a:pt x="570" y="2034"/>
                  </a:lnTo>
                  <a:lnTo>
                    <a:pt x="407" y="2401"/>
                  </a:lnTo>
                  <a:lnTo>
                    <a:pt x="245" y="2767"/>
                  </a:lnTo>
                  <a:lnTo>
                    <a:pt x="1" y="3580"/>
                  </a:lnTo>
                  <a:lnTo>
                    <a:pt x="1" y="3661"/>
                  </a:lnTo>
                  <a:lnTo>
                    <a:pt x="82" y="3784"/>
                  </a:lnTo>
                  <a:lnTo>
                    <a:pt x="163" y="3824"/>
                  </a:lnTo>
                  <a:lnTo>
                    <a:pt x="245" y="3824"/>
                  </a:lnTo>
                  <a:lnTo>
                    <a:pt x="773" y="3702"/>
                  </a:lnTo>
                  <a:lnTo>
                    <a:pt x="1262" y="3580"/>
                  </a:lnTo>
                  <a:lnTo>
                    <a:pt x="1790" y="3417"/>
                  </a:lnTo>
                  <a:lnTo>
                    <a:pt x="2278" y="3214"/>
                  </a:lnTo>
                  <a:lnTo>
                    <a:pt x="2726" y="2970"/>
                  </a:lnTo>
                  <a:lnTo>
                    <a:pt x="3173" y="2685"/>
                  </a:lnTo>
                  <a:lnTo>
                    <a:pt x="3539" y="2319"/>
                  </a:lnTo>
                  <a:lnTo>
                    <a:pt x="3905" y="1912"/>
                  </a:lnTo>
                  <a:lnTo>
                    <a:pt x="4068" y="1587"/>
                  </a:lnTo>
                  <a:lnTo>
                    <a:pt x="4190" y="1221"/>
                  </a:lnTo>
                  <a:lnTo>
                    <a:pt x="4231" y="1058"/>
                  </a:lnTo>
                  <a:lnTo>
                    <a:pt x="4231" y="855"/>
                  </a:lnTo>
                  <a:lnTo>
                    <a:pt x="4190" y="651"/>
                  </a:lnTo>
                  <a:lnTo>
                    <a:pt x="4109" y="489"/>
                  </a:lnTo>
                  <a:lnTo>
                    <a:pt x="3987" y="326"/>
                  </a:lnTo>
                  <a:lnTo>
                    <a:pt x="3865" y="204"/>
                  </a:lnTo>
                  <a:lnTo>
                    <a:pt x="3702" y="123"/>
                  </a:lnTo>
                  <a:lnTo>
                    <a:pt x="3539" y="41"/>
                  </a:lnTo>
                  <a:lnTo>
                    <a:pt x="337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35"/>
            <p:cNvSpPr/>
            <p:nvPr/>
          </p:nvSpPr>
          <p:spPr>
            <a:xfrm>
              <a:off x="4117417" y="882701"/>
              <a:ext cx="482147" cy="1105638"/>
            </a:xfrm>
            <a:custGeom>
              <a:avLst/>
              <a:gdLst/>
              <a:ahLst/>
              <a:cxnLst/>
              <a:rect l="l" t="t" r="r" b="b"/>
              <a:pathLst>
                <a:path w="10537" h="24163" extrusionOk="0">
                  <a:moveTo>
                    <a:pt x="8909" y="1"/>
                  </a:moveTo>
                  <a:lnTo>
                    <a:pt x="8665" y="42"/>
                  </a:lnTo>
                  <a:lnTo>
                    <a:pt x="8421" y="123"/>
                  </a:lnTo>
                  <a:lnTo>
                    <a:pt x="8177" y="245"/>
                  </a:lnTo>
                  <a:lnTo>
                    <a:pt x="7973" y="367"/>
                  </a:lnTo>
                  <a:lnTo>
                    <a:pt x="7689" y="570"/>
                  </a:lnTo>
                  <a:lnTo>
                    <a:pt x="7485" y="814"/>
                  </a:lnTo>
                  <a:lnTo>
                    <a:pt x="7282" y="1059"/>
                  </a:lnTo>
                  <a:lnTo>
                    <a:pt x="7119" y="1303"/>
                  </a:lnTo>
                  <a:lnTo>
                    <a:pt x="6957" y="1547"/>
                  </a:lnTo>
                  <a:lnTo>
                    <a:pt x="6834" y="1872"/>
                  </a:lnTo>
                  <a:lnTo>
                    <a:pt x="6631" y="2482"/>
                  </a:lnTo>
                  <a:lnTo>
                    <a:pt x="6550" y="2848"/>
                  </a:lnTo>
                  <a:lnTo>
                    <a:pt x="6509" y="3255"/>
                  </a:lnTo>
                  <a:lnTo>
                    <a:pt x="6468" y="4028"/>
                  </a:lnTo>
                  <a:lnTo>
                    <a:pt x="6387" y="5655"/>
                  </a:lnTo>
                  <a:lnTo>
                    <a:pt x="6306" y="6468"/>
                  </a:lnTo>
                  <a:lnTo>
                    <a:pt x="6224" y="6835"/>
                  </a:lnTo>
                  <a:lnTo>
                    <a:pt x="6102" y="7201"/>
                  </a:lnTo>
                  <a:lnTo>
                    <a:pt x="5980" y="7567"/>
                  </a:lnTo>
                  <a:lnTo>
                    <a:pt x="5818" y="7933"/>
                  </a:lnTo>
                  <a:lnTo>
                    <a:pt x="5574" y="8258"/>
                  </a:lnTo>
                  <a:lnTo>
                    <a:pt x="5329" y="8584"/>
                  </a:lnTo>
                  <a:lnTo>
                    <a:pt x="4882" y="9031"/>
                  </a:lnTo>
                  <a:lnTo>
                    <a:pt x="4353" y="9438"/>
                  </a:lnTo>
                  <a:lnTo>
                    <a:pt x="3865" y="9845"/>
                  </a:lnTo>
                  <a:lnTo>
                    <a:pt x="3336" y="10251"/>
                  </a:lnTo>
                  <a:lnTo>
                    <a:pt x="2889" y="10699"/>
                  </a:lnTo>
                  <a:lnTo>
                    <a:pt x="2686" y="10943"/>
                  </a:lnTo>
                  <a:lnTo>
                    <a:pt x="2523" y="11187"/>
                  </a:lnTo>
                  <a:lnTo>
                    <a:pt x="2360" y="11472"/>
                  </a:lnTo>
                  <a:lnTo>
                    <a:pt x="2238" y="11756"/>
                  </a:lnTo>
                  <a:lnTo>
                    <a:pt x="2157" y="12082"/>
                  </a:lnTo>
                  <a:lnTo>
                    <a:pt x="2116" y="12407"/>
                  </a:lnTo>
                  <a:lnTo>
                    <a:pt x="2116" y="12855"/>
                  </a:lnTo>
                  <a:lnTo>
                    <a:pt x="2157" y="13261"/>
                  </a:lnTo>
                  <a:lnTo>
                    <a:pt x="2319" y="14075"/>
                  </a:lnTo>
                  <a:lnTo>
                    <a:pt x="2523" y="14848"/>
                  </a:lnTo>
                  <a:lnTo>
                    <a:pt x="2563" y="15254"/>
                  </a:lnTo>
                  <a:lnTo>
                    <a:pt x="2604" y="15661"/>
                  </a:lnTo>
                  <a:lnTo>
                    <a:pt x="2563" y="16027"/>
                  </a:lnTo>
                  <a:lnTo>
                    <a:pt x="2523" y="16393"/>
                  </a:lnTo>
                  <a:lnTo>
                    <a:pt x="2441" y="16719"/>
                  </a:lnTo>
                  <a:lnTo>
                    <a:pt x="2319" y="17044"/>
                  </a:lnTo>
                  <a:lnTo>
                    <a:pt x="2035" y="17654"/>
                  </a:lnTo>
                  <a:lnTo>
                    <a:pt x="1669" y="18265"/>
                  </a:lnTo>
                  <a:lnTo>
                    <a:pt x="936" y="19444"/>
                  </a:lnTo>
                  <a:lnTo>
                    <a:pt x="570" y="20014"/>
                  </a:lnTo>
                  <a:lnTo>
                    <a:pt x="286" y="20664"/>
                  </a:lnTo>
                  <a:lnTo>
                    <a:pt x="164" y="20990"/>
                  </a:lnTo>
                  <a:lnTo>
                    <a:pt x="82" y="21356"/>
                  </a:lnTo>
                  <a:lnTo>
                    <a:pt x="1" y="21722"/>
                  </a:lnTo>
                  <a:lnTo>
                    <a:pt x="1" y="22088"/>
                  </a:lnTo>
                  <a:lnTo>
                    <a:pt x="1" y="22454"/>
                  </a:lnTo>
                  <a:lnTo>
                    <a:pt x="82" y="22820"/>
                  </a:lnTo>
                  <a:lnTo>
                    <a:pt x="204" y="23186"/>
                  </a:lnTo>
                  <a:lnTo>
                    <a:pt x="408" y="23471"/>
                  </a:lnTo>
                  <a:lnTo>
                    <a:pt x="652" y="23756"/>
                  </a:lnTo>
                  <a:lnTo>
                    <a:pt x="936" y="23959"/>
                  </a:lnTo>
                  <a:lnTo>
                    <a:pt x="1262" y="24081"/>
                  </a:lnTo>
                  <a:lnTo>
                    <a:pt x="1587" y="24163"/>
                  </a:lnTo>
                  <a:lnTo>
                    <a:pt x="1913" y="24122"/>
                  </a:lnTo>
                  <a:lnTo>
                    <a:pt x="2238" y="24041"/>
                  </a:lnTo>
                  <a:lnTo>
                    <a:pt x="2523" y="23878"/>
                  </a:lnTo>
                  <a:lnTo>
                    <a:pt x="2808" y="23674"/>
                  </a:lnTo>
                  <a:lnTo>
                    <a:pt x="3092" y="23349"/>
                  </a:lnTo>
                  <a:lnTo>
                    <a:pt x="3296" y="23024"/>
                  </a:lnTo>
                  <a:lnTo>
                    <a:pt x="3458" y="22658"/>
                  </a:lnTo>
                  <a:lnTo>
                    <a:pt x="3580" y="22291"/>
                  </a:lnTo>
                  <a:lnTo>
                    <a:pt x="3865" y="21519"/>
                  </a:lnTo>
                  <a:lnTo>
                    <a:pt x="4028" y="21193"/>
                  </a:lnTo>
                  <a:lnTo>
                    <a:pt x="4231" y="20827"/>
                  </a:lnTo>
                  <a:lnTo>
                    <a:pt x="4475" y="20542"/>
                  </a:lnTo>
                  <a:lnTo>
                    <a:pt x="4719" y="20258"/>
                  </a:lnTo>
                  <a:lnTo>
                    <a:pt x="5004" y="20014"/>
                  </a:lnTo>
                  <a:lnTo>
                    <a:pt x="5289" y="19770"/>
                  </a:lnTo>
                  <a:lnTo>
                    <a:pt x="5899" y="19363"/>
                  </a:lnTo>
                  <a:lnTo>
                    <a:pt x="6550" y="18956"/>
                  </a:lnTo>
                  <a:lnTo>
                    <a:pt x="7160" y="18509"/>
                  </a:lnTo>
                  <a:lnTo>
                    <a:pt x="7770" y="18061"/>
                  </a:lnTo>
                  <a:lnTo>
                    <a:pt x="8055" y="17817"/>
                  </a:lnTo>
                  <a:lnTo>
                    <a:pt x="8299" y="17573"/>
                  </a:lnTo>
                  <a:lnTo>
                    <a:pt x="8543" y="17288"/>
                  </a:lnTo>
                  <a:lnTo>
                    <a:pt x="8787" y="16963"/>
                  </a:lnTo>
                  <a:lnTo>
                    <a:pt x="8990" y="16637"/>
                  </a:lnTo>
                  <a:lnTo>
                    <a:pt x="9112" y="16312"/>
                  </a:lnTo>
                  <a:lnTo>
                    <a:pt x="9194" y="15946"/>
                  </a:lnTo>
                  <a:lnTo>
                    <a:pt x="9275" y="15621"/>
                  </a:lnTo>
                  <a:lnTo>
                    <a:pt x="9275" y="15254"/>
                  </a:lnTo>
                  <a:lnTo>
                    <a:pt x="9234" y="14888"/>
                  </a:lnTo>
                  <a:lnTo>
                    <a:pt x="9153" y="14563"/>
                  </a:lnTo>
                  <a:lnTo>
                    <a:pt x="9031" y="14197"/>
                  </a:lnTo>
                  <a:lnTo>
                    <a:pt x="8746" y="13546"/>
                  </a:lnTo>
                  <a:lnTo>
                    <a:pt x="8421" y="12895"/>
                  </a:lnTo>
                  <a:lnTo>
                    <a:pt x="8299" y="12529"/>
                  </a:lnTo>
                  <a:lnTo>
                    <a:pt x="8217" y="12204"/>
                  </a:lnTo>
                  <a:lnTo>
                    <a:pt x="8177" y="11838"/>
                  </a:lnTo>
                  <a:lnTo>
                    <a:pt x="8217" y="11472"/>
                  </a:lnTo>
                  <a:lnTo>
                    <a:pt x="8340" y="11187"/>
                  </a:lnTo>
                  <a:lnTo>
                    <a:pt x="8462" y="10902"/>
                  </a:lnTo>
                  <a:lnTo>
                    <a:pt x="8624" y="10658"/>
                  </a:lnTo>
                  <a:lnTo>
                    <a:pt x="8828" y="10414"/>
                  </a:lnTo>
                  <a:lnTo>
                    <a:pt x="9275" y="9926"/>
                  </a:lnTo>
                  <a:lnTo>
                    <a:pt x="9722" y="9478"/>
                  </a:lnTo>
                  <a:lnTo>
                    <a:pt x="10089" y="8950"/>
                  </a:lnTo>
                  <a:lnTo>
                    <a:pt x="10251" y="8706"/>
                  </a:lnTo>
                  <a:lnTo>
                    <a:pt x="10373" y="8421"/>
                  </a:lnTo>
                  <a:lnTo>
                    <a:pt x="10455" y="8136"/>
                  </a:lnTo>
                  <a:lnTo>
                    <a:pt x="10536" y="7851"/>
                  </a:lnTo>
                  <a:lnTo>
                    <a:pt x="10536" y="7567"/>
                  </a:lnTo>
                  <a:lnTo>
                    <a:pt x="10536" y="7241"/>
                  </a:lnTo>
                  <a:lnTo>
                    <a:pt x="10455" y="6916"/>
                  </a:lnTo>
                  <a:lnTo>
                    <a:pt x="10373" y="6550"/>
                  </a:lnTo>
                  <a:lnTo>
                    <a:pt x="10170" y="5940"/>
                  </a:lnTo>
                  <a:lnTo>
                    <a:pt x="9885" y="5289"/>
                  </a:lnTo>
                  <a:lnTo>
                    <a:pt x="9641" y="4638"/>
                  </a:lnTo>
                  <a:lnTo>
                    <a:pt x="9519" y="4353"/>
                  </a:lnTo>
                  <a:lnTo>
                    <a:pt x="9438" y="4028"/>
                  </a:lnTo>
                  <a:lnTo>
                    <a:pt x="9356" y="3702"/>
                  </a:lnTo>
                  <a:lnTo>
                    <a:pt x="9356" y="3336"/>
                  </a:lnTo>
                  <a:lnTo>
                    <a:pt x="9397" y="2970"/>
                  </a:lnTo>
                  <a:lnTo>
                    <a:pt x="9519" y="2604"/>
                  </a:lnTo>
                  <a:lnTo>
                    <a:pt x="9804" y="1913"/>
                  </a:lnTo>
                  <a:lnTo>
                    <a:pt x="9926" y="1547"/>
                  </a:lnTo>
                  <a:lnTo>
                    <a:pt x="9967" y="1221"/>
                  </a:lnTo>
                  <a:lnTo>
                    <a:pt x="9967" y="855"/>
                  </a:lnTo>
                  <a:lnTo>
                    <a:pt x="9926" y="692"/>
                  </a:lnTo>
                  <a:lnTo>
                    <a:pt x="9845" y="530"/>
                  </a:lnTo>
                  <a:lnTo>
                    <a:pt x="9845" y="489"/>
                  </a:lnTo>
                  <a:lnTo>
                    <a:pt x="9804" y="448"/>
                  </a:lnTo>
                  <a:lnTo>
                    <a:pt x="9600" y="245"/>
                  </a:lnTo>
                  <a:lnTo>
                    <a:pt x="9397" y="82"/>
                  </a:lnTo>
                  <a:lnTo>
                    <a:pt x="9153" y="42"/>
                  </a:lnTo>
                  <a:lnTo>
                    <a:pt x="890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35"/>
            <p:cNvSpPr/>
            <p:nvPr/>
          </p:nvSpPr>
          <p:spPr>
            <a:xfrm>
              <a:off x="3564652" y="1742645"/>
              <a:ext cx="286671" cy="124735"/>
            </a:xfrm>
            <a:custGeom>
              <a:avLst/>
              <a:gdLst/>
              <a:ahLst/>
              <a:cxnLst/>
              <a:rect l="l" t="t" r="r" b="b"/>
              <a:pathLst>
                <a:path w="6265" h="2726" extrusionOk="0">
                  <a:moveTo>
                    <a:pt x="936" y="0"/>
                  </a:moveTo>
                  <a:lnTo>
                    <a:pt x="651" y="82"/>
                  </a:lnTo>
                  <a:lnTo>
                    <a:pt x="407" y="204"/>
                  </a:lnTo>
                  <a:lnTo>
                    <a:pt x="203" y="366"/>
                  </a:lnTo>
                  <a:lnTo>
                    <a:pt x="81" y="570"/>
                  </a:lnTo>
                  <a:lnTo>
                    <a:pt x="0" y="855"/>
                  </a:lnTo>
                  <a:lnTo>
                    <a:pt x="0" y="1139"/>
                  </a:lnTo>
                  <a:lnTo>
                    <a:pt x="81" y="1424"/>
                  </a:lnTo>
                  <a:lnTo>
                    <a:pt x="244" y="1627"/>
                  </a:lnTo>
                  <a:lnTo>
                    <a:pt x="407" y="1831"/>
                  </a:lnTo>
                  <a:lnTo>
                    <a:pt x="651" y="1993"/>
                  </a:lnTo>
                  <a:lnTo>
                    <a:pt x="936" y="2115"/>
                  </a:lnTo>
                  <a:lnTo>
                    <a:pt x="1180" y="2197"/>
                  </a:lnTo>
                  <a:lnTo>
                    <a:pt x="1424" y="2278"/>
                  </a:lnTo>
                  <a:lnTo>
                    <a:pt x="1871" y="2319"/>
                  </a:lnTo>
                  <a:lnTo>
                    <a:pt x="2278" y="2360"/>
                  </a:lnTo>
                  <a:lnTo>
                    <a:pt x="3783" y="2482"/>
                  </a:lnTo>
                  <a:lnTo>
                    <a:pt x="5247" y="2604"/>
                  </a:lnTo>
                  <a:lnTo>
                    <a:pt x="5776" y="2644"/>
                  </a:lnTo>
                  <a:lnTo>
                    <a:pt x="5898" y="2685"/>
                  </a:lnTo>
                  <a:lnTo>
                    <a:pt x="5979" y="2685"/>
                  </a:lnTo>
                  <a:lnTo>
                    <a:pt x="6061" y="2726"/>
                  </a:lnTo>
                  <a:lnTo>
                    <a:pt x="6142" y="2685"/>
                  </a:lnTo>
                  <a:lnTo>
                    <a:pt x="6224" y="2604"/>
                  </a:lnTo>
                  <a:lnTo>
                    <a:pt x="6264" y="2522"/>
                  </a:lnTo>
                  <a:lnTo>
                    <a:pt x="6264" y="2360"/>
                  </a:lnTo>
                  <a:lnTo>
                    <a:pt x="6224" y="2238"/>
                  </a:lnTo>
                  <a:lnTo>
                    <a:pt x="6142" y="2156"/>
                  </a:lnTo>
                  <a:lnTo>
                    <a:pt x="5898" y="2034"/>
                  </a:lnTo>
                  <a:lnTo>
                    <a:pt x="5654" y="1871"/>
                  </a:lnTo>
                  <a:lnTo>
                    <a:pt x="5207" y="1505"/>
                  </a:lnTo>
                  <a:lnTo>
                    <a:pt x="4759" y="1099"/>
                  </a:lnTo>
                  <a:lnTo>
                    <a:pt x="4515" y="936"/>
                  </a:lnTo>
                  <a:lnTo>
                    <a:pt x="4271" y="773"/>
                  </a:lnTo>
                  <a:lnTo>
                    <a:pt x="3661" y="488"/>
                  </a:lnTo>
                  <a:lnTo>
                    <a:pt x="3051" y="244"/>
                  </a:lnTo>
                  <a:lnTo>
                    <a:pt x="2400" y="122"/>
                  </a:lnTo>
                  <a:lnTo>
                    <a:pt x="174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35"/>
            <p:cNvSpPr/>
            <p:nvPr/>
          </p:nvSpPr>
          <p:spPr>
            <a:xfrm>
              <a:off x="3745170" y="1428100"/>
              <a:ext cx="113570" cy="336912"/>
            </a:xfrm>
            <a:custGeom>
              <a:avLst/>
              <a:gdLst/>
              <a:ahLst/>
              <a:cxnLst/>
              <a:rect l="l" t="t" r="r" b="b"/>
              <a:pathLst>
                <a:path w="2482" h="7363" extrusionOk="0">
                  <a:moveTo>
                    <a:pt x="814" y="0"/>
                  </a:moveTo>
                  <a:lnTo>
                    <a:pt x="651" y="81"/>
                  </a:lnTo>
                  <a:lnTo>
                    <a:pt x="529" y="163"/>
                  </a:lnTo>
                  <a:lnTo>
                    <a:pt x="407" y="285"/>
                  </a:lnTo>
                  <a:lnTo>
                    <a:pt x="245" y="529"/>
                  </a:lnTo>
                  <a:lnTo>
                    <a:pt x="123" y="854"/>
                  </a:lnTo>
                  <a:lnTo>
                    <a:pt x="82" y="1139"/>
                  </a:lnTo>
                  <a:lnTo>
                    <a:pt x="1" y="1953"/>
                  </a:lnTo>
                  <a:lnTo>
                    <a:pt x="1" y="2725"/>
                  </a:lnTo>
                  <a:lnTo>
                    <a:pt x="41" y="3539"/>
                  </a:lnTo>
                  <a:lnTo>
                    <a:pt x="123" y="4312"/>
                  </a:lnTo>
                  <a:lnTo>
                    <a:pt x="285" y="5125"/>
                  </a:lnTo>
                  <a:lnTo>
                    <a:pt x="489" y="5939"/>
                  </a:lnTo>
                  <a:lnTo>
                    <a:pt x="692" y="6630"/>
                  </a:lnTo>
                  <a:lnTo>
                    <a:pt x="855" y="6956"/>
                  </a:lnTo>
                  <a:lnTo>
                    <a:pt x="936" y="7118"/>
                  </a:lnTo>
                  <a:lnTo>
                    <a:pt x="1058" y="7240"/>
                  </a:lnTo>
                  <a:lnTo>
                    <a:pt x="1180" y="7322"/>
                  </a:lnTo>
                  <a:lnTo>
                    <a:pt x="1262" y="7362"/>
                  </a:lnTo>
                  <a:lnTo>
                    <a:pt x="1343" y="7362"/>
                  </a:lnTo>
                  <a:lnTo>
                    <a:pt x="1384" y="7322"/>
                  </a:lnTo>
                  <a:lnTo>
                    <a:pt x="1506" y="7200"/>
                  </a:lnTo>
                  <a:lnTo>
                    <a:pt x="1628" y="6996"/>
                  </a:lnTo>
                  <a:lnTo>
                    <a:pt x="1750" y="6549"/>
                  </a:lnTo>
                  <a:lnTo>
                    <a:pt x="1790" y="6183"/>
                  </a:lnTo>
                  <a:lnTo>
                    <a:pt x="1953" y="5207"/>
                  </a:lnTo>
                  <a:lnTo>
                    <a:pt x="2157" y="4190"/>
                  </a:lnTo>
                  <a:lnTo>
                    <a:pt x="2401" y="3295"/>
                  </a:lnTo>
                  <a:lnTo>
                    <a:pt x="2441" y="2807"/>
                  </a:lnTo>
                  <a:lnTo>
                    <a:pt x="2482" y="2319"/>
                  </a:lnTo>
                  <a:lnTo>
                    <a:pt x="2482" y="1871"/>
                  </a:lnTo>
                  <a:lnTo>
                    <a:pt x="2401" y="1424"/>
                  </a:lnTo>
                  <a:lnTo>
                    <a:pt x="2238" y="976"/>
                  </a:lnTo>
                  <a:lnTo>
                    <a:pt x="1994" y="570"/>
                  </a:lnTo>
                  <a:lnTo>
                    <a:pt x="1953" y="529"/>
                  </a:lnTo>
                  <a:lnTo>
                    <a:pt x="1709" y="244"/>
                  </a:lnTo>
                  <a:lnTo>
                    <a:pt x="1546" y="122"/>
                  </a:lnTo>
                  <a:lnTo>
                    <a:pt x="1384" y="41"/>
                  </a:lnTo>
                  <a:lnTo>
                    <a:pt x="118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35"/>
            <p:cNvSpPr/>
            <p:nvPr/>
          </p:nvSpPr>
          <p:spPr>
            <a:xfrm>
              <a:off x="3378506" y="1580705"/>
              <a:ext cx="260635" cy="94947"/>
            </a:xfrm>
            <a:custGeom>
              <a:avLst/>
              <a:gdLst/>
              <a:ahLst/>
              <a:cxnLst/>
              <a:rect l="l" t="t" r="r" b="b"/>
              <a:pathLst>
                <a:path w="5696" h="2075" extrusionOk="0">
                  <a:moveTo>
                    <a:pt x="1139" y="0"/>
                  </a:moveTo>
                  <a:lnTo>
                    <a:pt x="814" y="82"/>
                  </a:lnTo>
                  <a:lnTo>
                    <a:pt x="611" y="163"/>
                  </a:lnTo>
                  <a:lnTo>
                    <a:pt x="407" y="326"/>
                  </a:lnTo>
                  <a:lnTo>
                    <a:pt x="204" y="489"/>
                  </a:lnTo>
                  <a:lnTo>
                    <a:pt x="82" y="692"/>
                  </a:lnTo>
                  <a:lnTo>
                    <a:pt x="41" y="895"/>
                  </a:lnTo>
                  <a:lnTo>
                    <a:pt x="0" y="1139"/>
                  </a:lnTo>
                  <a:lnTo>
                    <a:pt x="82" y="1383"/>
                  </a:lnTo>
                  <a:lnTo>
                    <a:pt x="204" y="1587"/>
                  </a:lnTo>
                  <a:lnTo>
                    <a:pt x="448" y="1790"/>
                  </a:lnTo>
                  <a:lnTo>
                    <a:pt x="692" y="1912"/>
                  </a:lnTo>
                  <a:lnTo>
                    <a:pt x="936" y="1994"/>
                  </a:lnTo>
                  <a:lnTo>
                    <a:pt x="1221" y="2034"/>
                  </a:lnTo>
                  <a:lnTo>
                    <a:pt x="1912" y="2075"/>
                  </a:lnTo>
                  <a:lnTo>
                    <a:pt x="2604" y="2075"/>
                  </a:lnTo>
                  <a:lnTo>
                    <a:pt x="3377" y="1994"/>
                  </a:lnTo>
                  <a:lnTo>
                    <a:pt x="4109" y="1831"/>
                  </a:lnTo>
                  <a:lnTo>
                    <a:pt x="4841" y="1668"/>
                  </a:lnTo>
                  <a:lnTo>
                    <a:pt x="5573" y="1383"/>
                  </a:lnTo>
                  <a:lnTo>
                    <a:pt x="5654" y="1302"/>
                  </a:lnTo>
                  <a:lnTo>
                    <a:pt x="5695" y="1221"/>
                  </a:lnTo>
                  <a:lnTo>
                    <a:pt x="5695" y="1139"/>
                  </a:lnTo>
                  <a:lnTo>
                    <a:pt x="5654" y="1058"/>
                  </a:lnTo>
                  <a:lnTo>
                    <a:pt x="5614" y="936"/>
                  </a:lnTo>
                  <a:lnTo>
                    <a:pt x="5532" y="855"/>
                  </a:lnTo>
                  <a:lnTo>
                    <a:pt x="5044" y="529"/>
                  </a:lnTo>
                  <a:lnTo>
                    <a:pt x="4475" y="326"/>
                  </a:lnTo>
                  <a:lnTo>
                    <a:pt x="3905" y="204"/>
                  </a:lnTo>
                  <a:lnTo>
                    <a:pt x="3336" y="82"/>
                  </a:lnTo>
                  <a:lnTo>
                    <a:pt x="2685" y="41"/>
                  </a:lnTo>
                  <a:lnTo>
                    <a:pt x="207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35"/>
            <p:cNvSpPr/>
            <p:nvPr/>
          </p:nvSpPr>
          <p:spPr>
            <a:xfrm>
              <a:off x="3499492" y="1286614"/>
              <a:ext cx="111694" cy="299712"/>
            </a:xfrm>
            <a:custGeom>
              <a:avLst/>
              <a:gdLst/>
              <a:ahLst/>
              <a:cxnLst/>
              <a:rect l="l" t="t" r="r" b="b"/>
              <a:pathLst>
                <a:path w="2441" h="6550" extrusionOk="0">
                  <a:moveTo>
                    <a:pt x="1221" y="1"/>
                  </a:moveTo>
                  <a:lnTo>
                    <a:pt x="1017" y="82"/>
                  </a:lnTo>
                  <a:lnTo>
                    <a:pt x="855" y="204"/>
                  </a:lnTo>
                  <a:lnTo>
                    <a:pt x="692" y="326"/>
                  </a:lnTo>
                  <a:lnTo>
                    <a:pt x="570" y="489"/>
                  </a:lnTo>
                  <a:lnTo>
                    <a:pt x="448" y="692"/>
                  </a:lnTo>
                  <a:lnTo>
                    <a:pt x="244" y="1140"/>
                  </a:lnTo>
                  <a:lnTo>
                    <a:pt x="82" y="1628"/>
                  </a:lnTo>
                  <a:lnTo>
                    <a:pt x="41" y="2157"/>
                  </a:lnTo>
                  <a:lnTo>
                    <a:pt x="0" y="2645"/>
                  </a:lnTo>
                  <a:lnTo>
                    <a:pt x="41" y="3173"/>
                  </a:lnTo>
                  <a:lnTo>
                    <a:pt x="122" y="3702"/>
                  </a:lnTo>
                  <a:lnTo>
                    <a:pt x="285" y="4678"/>
                  </a:lnTo>
                  <a:lnTo>
                    <a:pt x="448" y="5167"/>
                  </a:lnTo>
                  <a:lnTo>
                    <a:pt x="611" y="5655"/>
                  </a:lnTo>
                  <a:lnTo>
                    <a:pt x="814" y="6102"/>
                  </a:lnTo>
                  <a:lnTo>
                    <a:pt x="936" y="6305"/>
                  </a:lnTo>
                  <a:lnTo>
                    <a:pt x="1099" y="6509"/>
                  </a:lnTo>
                  <a:lnTo>
                    <a:pt x="1221" y="6550"/>
                  </a:lnTo>
                  <a:lnTo>
                    <a:pt x="1302" y="6550"/>
                  </a:lnTo>
                  <a:lnTo>
                    <a:pt x="1424" y="6468"/>
                  </a:lnTo>
                  <a:lnTo>
                    <a:pt x="1465" y="6387"/>
                  </a:lnTo>
                  <a:lnTo>
                    <a:pt x="1465" y="5777"/>
                  </a:lnTo>
                  <a:lnTo>
                    <a:pt x="1546" y="5248"/>
                  </a:lnTo>
                  <a:lnTo>
                    <a:pt x="1668" y="4678"/>
                  </a:lnTo>
                  <a:lnTo>
                    <a:pt x="1831" y="4109"/>
                  </a:lnTo>
                  <a:lnTo>
                    <a:pt x="2156" y="3011"/>
                  </a:lnTo>
                  <a:lnTo>
                    <a:pt x="2319" y="2482"/>
                  </a:lnTo>
                  <a:lnTo>
                    <a:pt x="2400" y="1912"/>
                  </a:lnTo>
                  <a:lnTo>
                    <a:pt x="2400" y="1872"/>
                  </a:lnTo>
                  <a:lnTo>
                    <a:pt x="2441" y="1872"/>
                  </a:lnTo>
                  <a:lnTo>
                    <a:pt x="2441" y="1384"/>
                  </a:lnTo>
                  <a:lnTo>
                    <a:pt x="2441" y="1099"/>
                  </a:lnTo>
                  <a:lnTo>
                    <a:pt x="2400" y="896"/>
                  </a:lnTo>
                  <a:lnTo>
                    <a:pt x="2319" y="651"/>
                  </a:lnTo>
                  <a:lnTo>
                    <a:pt x="2197" y="448"/>
                  </a:lnTo>
                  <a:lnTo>
                    <a:pt x="2075" y="245"/>
                  </a:lnTo>
                  <a:lnTo>
                    <a:pt x="1831" y="123"/>
                  </a:lnTo>
                  <a:lnTo>
                    <a:pt x="162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35"/>
            <p:cNvSpPr/>
            <p:nvPr/>
          </p:nvSpPr>
          <p:spPr>
            <a:xfrm>
              <a:off x="2888979" y="1805929"/>
              <a:ext cx="735232" cy="683114"/>
            </a:xfrm>
            <a:custGeom>
              <a:avLst/>
              <a:gdLst/>
              <a:ahLst/>
              <a:cxnLst/>
              <a:rect l="l" t="t" r="r" b="b"/>
              <a:pathLst>
                <a:path w="16068" h="14929" extrusionOk="0">
                  <a:moveTo>
                    <a:pt x="13098" y="0"/>
                  </a:moveTo>
                  <a:lnTo>
                    <a:pt x="12488" y="41"/>
                  </a:lnTo>
                  <a:lnTo>
                    <a:pt x="11878" y="122"/>
                  </a:lnTo>
                  <a:lnTo>
                    <a:pt x="11268" y="285"/>
                  </a:lnTo>
                  <a:lnTo>
                    <a:pt x="10698" y="488"/>
                  </a:lnTo>
                  <a:lnTo>
                    <a:pt x="10170" y="814"/>
                  </a:lnTo>
                  <a:lnTo>
                    <a:pt x="9682" y="1139"/>
                  </a:lnTo>
                  <a:lnTo>
                    <a:pt x="9234" y="1546"/>
                  </a:lnTo>
                  <a:lnTo>
                    <a:pt x="8827" y="1993"/>
                  </a:lnTo>
                  <a:lnTo>
                    <a:pt x="8461" y="2441"/>
                  </a:lnTo>
                  <a:lnTo>
                    <a:pt x="8095" y="2929"/>
                  </a:lnTo>
                  <a:lnTo>
                    <a:pt x="7444" y="3946"/>
                  </a:lnTo>
                  <a:lnTo>
                    <a:pt x="6834" y="4963"/>
                  </a:lnTo>
                  <a:lnTo>
                    <a:pt x="6183" y="5939"/>
                  </a:lnTo>
                  <a:lnTo>
                    <a:pt x="5736" y="6508"/>
                  </a:lnTo>
                  <a:lnTo>
                    <a:pt x="5289" y="6997"/>
                  </a:lnTo>
                  <a:lnTo>
                    <a:pt x="4760" y="7444"/>
                  </a:lnTo>
                  <a:lnTo>
                    <a:pt x="4231" y="7891"/>
                  </a:lnTo>
                  <a:lnTo>
                    <a:pt x="3173" y="8786"/>
                  </a:lnTo>
                  <a:lnTo>
                    <a:pt x="2645" y="9193"/>
                  </a:lnTo>
                  <a:lnTo>
                    <a:pt x="2116" y="9641"/>
                  </a:lnTo>
                  <a:lnTo>
                    <a:pt x="1587" y="10169"/>
                  </a:lnTo>
                  <a:lnTo>
                    <a:pt x="1140" y="10739"/>
                  </a:lnTo>
                  <a:lnTo>
                    <a:pt x="733" y="11308"/>
                  </a:lnTo>
                  <a:lnTo>
                    <a:pt x="367" y="11959"/>
                  </a:lnTo>
                  <a:lnTo>
                    <a:pt x="245" y="12284"/>
                  </a:lnTo>
                  <a:lnTo>
                    <a:pt x="123" y="12651"/>
                  </a:lnTo>
                  <a:lnTo>
                    <a:pt x="41" y="12976"/>
                  </a:lnTo>
                  <a:lnTo>
                    <a:pt x="1" y="13342"/>
                  </a:lnTo>
                  <a:lnTo>
                    <a:pt x="1" y="13708"/>
                  </a:lnTo>
                  <a:lnTo>
                    <a:pt x="1" y="14034"/>
                  </a:lnTo>
                  <a:lnTo>
                    <a:pt x="41" y="14400"/>
                  </a:lnTo>
                  <a:lnTo>
                    <a:pt x="123" y="14766"/>
                  </a:lnTo>
                  <a:lnTo>
                    <a:pt x="204" y="14888"/>
                  </a:lnTo>
                  <a:lnTo>
                    <a:pt x="326" y="14928"/>
                  </a:lnTo>
                  <a:lnTo>
                    <a:pt x="448" y="14888"/>
                  </a:lnTo>
                  <a:lnTo>
                    <a:pt x="529" y="14766"/>
                  </a:lnTo>
                  <a:lnTo>
                    <a:pt x="651" y="14522"/>
                  </a:lnTo>
                  <a:lnTo>
                    <a:pt x="814" y="14278"/>
                  </a:lnTo>
                  <a:lnTo>
                    <a:pt x="977" y="14074"/>
                  </a:lnTo>
                  <a:lnTo>
                    <a:pt x="1180" y="13871"/>
                  </a:lnTo>
                  <a:lnTo>
                    <a:pt x="1424" y="13749"/>
                  </a:lnTo>
                  <a:lnTo>
                    <a:pt x="1668" y="13586"/>
                  </a:lnTo>
                  <a:lnTo>
                    <a:pt x="2197" y="13383"/>
                  </a:lnTo>
                  <a:lnTo>
                    <a:pt x="2767" y="13261"/>
                  </a:lnTo>
                  <a:lnTo>
                    <a:pt x="3377" y="13179"/>
                  </a:lnTo>
                  <a:lnTo>
                    <a:pt x="3946" y="13139"/>
                  </a:lnTo>
                  <a:lnTo>
                    <a:pt x="4475" y="13098"/>
                  </a:lnTo>
                  <a:lnTo>
                    <a:pt x="5126" y="13098"/>
                  </a:lnTo>
                  <a:lnTo>
                    <a:pt x="5817" y="13057"/>
                  </a:lnTo>
                  <a:lnTo>
                    <a:pt x="6468" y="12976"/>
                  </a:lnTo>
                  <a:lnTo>
                    <a:pt x="6753" y="12895"/>
                  </a:lnTo>
                  <a:lnTo>
                    <a:pt x="7078" y="12773"/>
                  </a:lnTo>
                  <a:lnTo>
                    <a:pt x="7363" y="12691"/>
                  </a:lnTo>
                  <a:lnTo>
                    <a:pt x="7648" y="12529"/>
                  </a:lnTo>
                  <a:lnTo>
                    <a:pt x="7892" y="12366"/>
                  </a:lnTo>
                  <a:lnTo>
                    <a:pt x="8095" y="12203"/>
                  </a:lnTo>
                  <a:lnTo>
                    <a:pt x="8543" y="11796"/>
                  </a:lnTo>
                  <a:lnTo>
                    <a:pt x="8909" y="11349"/>
                  </a:lnTo>
                  <a:lnTo>
                    <a:pt x="9234" y="10739"/>
                  </a:lnTo>
                  <a:lnTo>
                    <a:pt x="9519" y="10088"/>
                  </a:lnTo>
                  <a:lnTo>
                    <a:pt x="9763" y="9437"/>
                  </a:lnTo>
                  <a:lnTo>
                    <a:pt x="9966" y="8786"/>
                  </a:lnTo>
                  <a:lnTo>
                    <a:pt x="10170" y="8013"/>
                  </a:lnTo>
                  <a:lnTo>
                    <a:pt x="10373" y="7241"/>
                  </a:lnTo>
                  <a:lnTo>
                    <a:pt x="10495" y="6875"/>
                  </a:lnTo>
                  <a:lnTo>
                    <a:pt x="10658" y="6468"/>
                  </a:lnTo>
                  <a:lnTo>
                    <a:pt x="10902" y="6142"/>
                  </a:lnTo>
                  <a:lnTo>
                    <a:pt x="11024" y="5980"/>
                  </a:lnTo>
                  <a:lnTo>
                    <a:pt x="11187" y="5858"/>
                  </a:lnTo>
                  <a:lnTo>
                    <a:pt x="11390" y="5776"/>
                  </a:lnTo>
                  <a:lnTo>
                    <a:pt x="11593" y="5695"/>
                  </a:lnTo>
                  <a:lnTo>
                    <a:pt x="12041" y="5614"/>
                  </a:lnTo>
                  <a:lnTo>
                    <a:pt x="12488" y="5573"/>
                  </a:lnTo>
                  <a:lnTo>
                    <a:pt x="12936" y="5532"/>
                  </a:lnTo>
                  <a:lnTo>
                    <a:pt x="13180" y="5451"/>
                  </a:lnTo>
                  <a:lnTo>
                    <a:pt x="13424" y="5370"/>
                  </a:lnTo>
                  <a:lnTo>
                    <a:pt x="13627" y="5248"/>
                  </a:lnTo>
                  <a:lnTo>
                    <a:pt x="13790" y="5085"/>
                  </a:lnTo>
                  <a:lnTo>
                    <a:pt x="13953" y="4922"/>
                  </a:lnTo>
                  <a:lnTo>
                    <a:pt x="14115" y="4759"/>
                  </a:lnTo>
                  <a:lnTo>
                    <a:pt x="14237" y="4556"/>
                  </a:lnTo>
                  <a:lnTo>
                    <a:pt x="14319" y="4312"/>
                  </a:lnTo>
                  <a:lnTo>
                    <a:pt x="14563" y="3702"/>
                  </a:lnTo>
                  <a:lnTo>
                    <a:pt x="14644" y="3376"/>
                  </a:lnTo>
                  <a:lnTo>
                    <a:pt x="14807" y="3051"/>
                  </a:lnTo>
                  <a:lnTo>
                    <a:pt x="14969" y="2807"/>
                  </a:lnTo>
                  <a:lnTo>
                    <a:pt x="15214" y="2563"/>
                  </a:lnTo>
                  <a:lnTo>
                    <a:pt x="15376" y="2482"/>
                  </a:lnTo>
                  <a:lnTo>
                    <a:pt x="15498" y="2441"/>
                  </a:lnTo>
                  <a:lnTo>
                    <a:pt x="15661" y="2400"/>
                  </a:lnTo>
                  <a:lnTo>
                    <a:pt x="15824" y="2441"/>
                  </a:lnTo>
                  <a:lnTo>
                    <a:pt x="15905" y="2441"/>
                  </a:lnTo>
                  <a:lnTo>
                    <a:pt x="15986" y="2400"/>
                  </a:lnTo>
                  <a:lnTo>
                    <a:pt x="16068" y="2319"/>
                  </a:lnTo>
                  <a:lnTo>
                    <a:pt x="16068" y="2197"/>
                  </a:lnTo>
                  <a:lnTo>
                    <a:pt x="16068" y="2115"/>
                  </a:lnTo>
                  <a:lnTo>
                    <a:pt x="15986" y="2075"/>
                  </a:lnTo>
                  <a:lnTo>
                    <a:pt x="15905" y="1993"/>
                  </a:lnTo>
                  <a:lnTo>
                    <a:pt x="15824" y="1831"/>
                  </a:lnTo>
                  <a:lnTo>
                    <a:pt x="15661" y="1546"/>
                  </a:lnTo>
                  <a:lnTo>
                    <a:pt x="15458" y="1221"/>
                  </a:lnTo>
                  <a:lnTo>
                    <a:pt x="15254" y="936"/>
                  </a:lnTo>
                  <a:lnTo>
                    <a:pt x="15010" y="732"/>
                  </a:lnTo>
                  <a:lnTo>
                    <a:pt x="14807" y="570"/>
                  </a:lnTo>
                  <a:lnTo>
                    <a:pt x="14522" y="407"/>
                  </a:lnTo>
                  <a:lnTo>
                    <a:pt x="14278" y="285"/>
                  </a:lnTo>
                  <a:lnTo>
                    <a:pt x="13993" y="163"/>
                  </a:lnTo>
                  <a:lnTo>
                    <a:pt x="13668" y="82"/>
                  </a:lnTo>
                  <a:lnTo>
                    <a:pt x="13383" y="41"/>
                  </a:lnTo>
                  <a:lnTo>
                    <a:pt x="1309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35"/>
            <p:cNvSpPr/>
            <p:nvPr/>
          </p:nvSpPr>
          <p:spPr>
            <a:xfrm>
              <a:off x="3525528" y="329936"/>
              <a:ext cx="253176" cy="219636"/>
            </a:xfrm>
            <a:custGeom>
              <a:avLst/>
              <a:gdLst/>
              <a:ahLst/>
              <a:cxnLst/>
              <a:rect l="l" t="t" r="r" b="b"/>
              <a:pathLst>
                <a:path w="5533" h="4800" extrusionOk="0">
                  <a:moveTo>
                    <a:pt x="3865" y="0"/>
                  </a:moveTo>
                  <a:lnTo>
                    <a:pt x="3418" y="122"/>
                  </a:lnTo>
                  <a:lnTo>
                    <a:pt x="2930" y="285"/>
                  </a:lnTo>
                  <a:lnTo>
                    <a:pt x="2482" y="488"/>
                  </a:lnTo>
                  <a:lnTo>
                    <a:pt x="2075" y="773"/>
                  </a:lnTo>
                  <a:lnTo>
                    <a:pt x="1669" y="1058"/>
                  </a:lnTo>
                  <a:lnTo>
                    <a:pt x="1303" y="1424"/>
                  </a:lnTo>
                  <a:lnTo>
                    <a:pt x="936" y="1790"/>
                  </a:lnTo>
                  <a:lnTo>
                    <a:pt x="611" y="2197"/>
                  </a:lnTo>
                  <a:lnTo>
                    <a:pt x="326" y="2603"/>
                  </a:lnTo>
                  <a:lnTo>
                    <a:pt x="123" y="3010"/>
                  </a:lnTo>
                  <a:lnTo>
                    <a:pt x="1" y="3417"/>
                  </a:lnTo>
                  <a:lnTo>
                    <a:pt x="1" y="3661"/>
                  </a:lnTo>
                  <a:lnTo>
                    <a:pt x="1" y="3864"/>
                  </a:lnTo>
                  <a:lnTo>
                    <a:pt x="42" y="4068"/>
                  </a:lnTo>
                  <a:lnTo>
                    <a:pt x="123" y="4271"/>
                  </a:lnTo>
                  <a:lnTo>
                    <a:pt x="286" y="4515"/>
                  </a:lnTo>
                  <a:lnTo>
                    <a:pt x="489" y="4678"/>
                  </a:lnTo>
                  <a:lnTo>
                    <a:pt x="774" y="4759"/>
                  </a:lnTo>
                  <a:lnTo>
                    <a:pt x="1018" y="4800"/>
                  </a:lnTo>
                  <a:lnTo>
                    <a:pt x="1343" y="4800"/>
                  </a:lnTo>
                  <a:lnTo>
                    <a:pt x="1628" y="4759"/>
                  </a:lnTo>
                  <a:lnTo>
                    <a:pt x="2157" y="4637"/>
                  </a:lnTo>
                  <a:lnTo>
                    <a:pt x="2686" y="4434"/>
                  </a:lnTo>
                  <a:lnTo>
                    <a:pt x="3255" y="4149"/>
                  </a:lnTo>
                  <a:lnTo>
                    <a:pt x="3784" y="3864"/>
                  </a:lnTo>
                  <a:lnTo>
                    <a:pt x="4028" y="3661"/>
                  </a:lnTo>
                  <a:lnTo>
                    <a:pt x="4231" y="3458"/>
                  </a:lnTo>
                  <a:lnTo>
                    <a:pt x="4516" y="3173"/>
                  </a:lnTo>
                  <a:lnTo>
                    <a:pt x="4801" y="2807"/>
                  </a:lnTo>
                  <a:lnTo>
                    <a:pt x="5085" y="2441"/>
                  </a:lnTo>
                  <a:lnTo>
                    <a:pt x="5289" y="2034"/>
                  </a:lnTo>
                  <a:lnTo>
                    <a:pt x="5451" y="1587"/>
                  </a:lnTo>
                  <a:lnTo>
                    <a:pt x="5492" y="1383"/>
                  </a:lnTo>
                  <a:lnTo>
                    <a:pt x="5533" y="1180"/>
                  </a:lnTo>
                  <a:lnTo>
                    <a:pt x="5492" y="976"/>
                  </a:lnTo>
                  <a:lnTo>
                    <a:pt x="5451" y="773"/>
                  </a:lnTo>
                  <a:lnTo>
                    <a:pt x="5329" y="570"/>
                  </a:lnTo>
                  <a:lnTo>
                    <a:pt x="5207" y="366"/>
                  </a:lnTo>
                  <a:lnTo>
                    <a:pt x="5167" y="326"/>
                  </a:lnTo>
                  <a:lnTo>
                    <a:pt x="5126" y="285"/>
                  </a:lnTo>
                  <a:lnTo>
                    <a:pt x="4963" y="163"/>
                  </a:lnTo>
                  <a:lnTo>
                    <a:pt x="4760" y="82"/>
                  </a:lnTo>
                  <a:lnTo>
                    <a:pt x="451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35"/>
            <p:cNvSpPr/>
            <p:nvPr/>
          </p:nvSpPr>
          <p:spPr>
            <a:xfrm>
              <a:off x="3804748" y="1431806"/>
              <a:ext cx="132193" cy="186187"/>
            </a:xfrm>
            <a:custGeom>
              <a:avLst/>
              <a:gdLst/>
              <a:ahLst/>
              <a:cxnLst/>
              <a:rect l="l" t="t" r="r" b="b"/>
              <a:pathLst>
                <a:path w="2889" h="4069" extrusionOk="0">
                  <a:moveTo>
                    <a:pt x="936" y="0"/>
                  </a:moveTo>
                  <a:lnTo>
                    <a:pt x="692" y="41"/>
                  </a:lnTo>
                  <a:lnTo>
                    <a:pt x="488" y="204"/>
                  </a:lnTo>
                  <a:lnTo>
                    <a:pt x="326" y="366"/>
                  </a:lnTo>
                  <a:lnTo>
                    <a:pt x="204" y="570"/>
                  </a:lnTo>
                  <a:lnTo>
                    <a:pt x="82" y="814"/>
                  </a:lnTo>
                  <a:lnTo>
                    <a:pt x="0" y="1058"/>
                  </a:lnTo>
                  <a:lnTo>
                    <a:pt x="0" y="1302"/>
                  </a:lnTo>
                  <a:lnTo>
                    <a:pt x="0" y="1546"/>
                  </a:lnTo>
                  <a:lnTo>
                    <a:pt x="41" y="1790"/>
                  </a:lnTo>
                  <a:lnTo>
                    <a:pt x="163" y="2238"/>
                  </a:lnTo>
                  <a:lnTo>
                    <a:pt x="366" y="2685"/>
                  </a:lnTo>
                  <a:lnTo>
                    <a:pt x="651" y="3051"/>
                  </a:lnTo>
                  <a:lnTo>
                    <a:pt x="814" y="3254"/>
                  </a:lnTo>
                  <a:lnTo>
                    <a:pt x="1017" y="3458"/>
                  </a:lnTo>
                  <a:lnTo>
                    <a:pt x="1261" y="3621"/>
                  </a:lnTo>
                  <a:lnTo>
                    <a:pt x="1465" y="3743"/>
                  </a:lnTo>
                  <a:lnTo>
                    <a:pt x="1709" y="3865"/>
                  </a:lnTo>
                  <a:lnTo>
                    <a:pt x="1953" y="3946"/>
                  </a:lnTo>
                  <a:lnTo>
                    <a:pt x="2237" y="4027"/>
                  </a:lnTo>
                  <a:lnTo>
                    <a:pt x="2482" y="4068"/>
                  </a:lnTo>
                  <a:lnTo>
                    <a:pt x="2563" y="4068"/>
                  </a:lnTo>
                  <a:lnTo>
                    <a:pt x="2644" y="4027"/>
                  </a:lnTo>
                  <a:lnTo>
                    <a:pt x="2807" y="4027"/>
                  </a:lnTo>
                  <a:lnTo>
                    <a:pt x="2888" y="3946"/>
                  </a:lnTo>
                  <a:lnTo>
                    <a:pt x="2888" y="3865"/>
                  </a:lnTo>
                  <a:lnTo>
                    <a:pt x="2848" y="3214"/>
                  </a:lnTo>
                  <a:lnTo>
                    <a:pt x="2726" y="2604"/>
                  </a:lnTo>
                  <a:lnTo>
                    <a:pt x="2604" y="2034"/>
                  </a:lnTo>
                  <a:lnTo>
                    <a:pt x="2400" y="1424"/>
                  </a:lnTo>
                  <a:lnTo>
                    <a:pt x="2237" y="977"/>
                  </a:lnTo>
                  <a:lnTo>
                    <a:pt x="2115" y="733"/>
                  </a:lnTo>
                  <a:lnTo>
                    <a:pt x="1993" y="529"/>
                  </a:lnTo>
                  <a:lnTo>
                    <a:pt x="1831" y="326"/>
                  </a:lnTo>
                  <a:lnTo>
                    <a:pt x="1668" y="163"/>
                  </a:lnTo>
                  <a:lnTo>
                    <a:pt x="1465" y="41"/>
                  </a:lnTo>
                  <a:lnTo>
                    <a:pt x="122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35"/>
            <p:cNvSpPr/>
            <p:nvPr/>
          </p:nvSpPr>
          <p:spPr>
            <a:xfrm>
              <a:off x="4171412" y="996275"/>
              <a:ext cx="333206" cy="945533"/>
            </a:xfrm>
            <a:custGeom>
              <a:avLst/>
              <a:gdLst/>
              <a:ahLst/>
              <a:cxnLst/>
              <a:rect l="l" t="t" r="r" b="b"/>
              <a:pathLst>
                <a:path w="7282" h="20664" extrusionOk="0">
                  <a:moveTo>
                    <a:pt x="6549" y="0"/>
                  </a:moveTo>
                  <a:lnTo>
                    <a:pt x="6468" y="41"/>
                  </a:lnTo>
                  <a:lnTo>
                    <a:pt x="6427" y="82"/>
                  </a:lnTo>
                  <a:lnTo>
                    <a:pt x="6427" y="163"/>
                  </a:lnTo>
                  <a:lnTo>
                    <a:pt x="6427" y="244"/>
                  </a:lnTo>
                  <a:lnTo>
                    <a:pt x="6590" y="773"/>
                  </a:lnTo>
                  <a:lnTo>
                    <a:pt x="6712" y="1302"/>
                  </a:lnTo>
                  <a:lnTo>
                    <a:pt x="6793" y="1831"/>
                  </a:lnTo>
                  <a:lnTo>
                    <a:pt x="6875" y="2359"/>
                  </a:lnTo>
                  <a:lnTo>
                    <a:pt x="6875" y="2929"/>
                  </a:lnTo>
                  <a:lnTo>
                    <a:pt x="6834" y="3458"/>
                  </a:lnTo>
                  <a:lnTo>
                    <a:pt x="6793" y="3986"/>
                  </a:lnTo>
                  <a:lnTo>
                    <a:pt x="6671" y="4556"/>
                  </a:lnTo>
                  <a:lnTo>
                    <a:pt x="6549" y="5085"/>
                  </a:lnTo>
                  <a:lnTo>
                    <a:pt x="6346" y="5573"/>
                  </a:lnTo>
                  <a:lnTo>
                    <a:pt x="6143" y="6102"/>
                  </a:lnTo>
                  <a:lnTo>
                    <a:pt x="5899" y="6549"/>
                  </a:lnTo>
                  <a:lnTo>
                    <a:pt x="5614" y="7037"/>
                  </a:lnTo>
                  <a:lnTo>
                    <a:pt x="5288" y="7485"/>
                  </a:lnTo>
                  <a:lnTo>
                    <a:pt x="4963" y="7891"/>
                  </a:lnTo>
                  <a:lnTo>
                    <a:pt x="4597" y="8298"/>
                  </a:lnTo>
                  <a:lnTo>
                    <a:pt x="4272" y="8664"/>
                  </a:lnTo>
                  <a:lnTo>
                    <a:pt x="3905" y="9071"/>
                  </a:lnTo>
                  <a:lnTo>
                    <a:pt x="3621" y="9478"/>
                  </a:lnTo>
                  <a:lnTo>
                    <a:pt x="3377" y="9925"/>
                  </a:lnTo>
                  <a:lnTo>
                    <a:pt x="3255" y="10169"/>
                  </a:lnTo>
                  <a:lnTo>
                    <a:pt x="3214" y="10454"/>
                  </a:lnTo>
                  <a:lnTo>
                    <a:pt x="3173" y="10698"/>
                  </a:lnTo>
                  <a:lnTo>
                    <a:pt x="3133" y="10983"/>
                  </a:lnTo>
                  <a:lnTo>
                    <a:pt x="3173" y="11512"/>
                  </a:lnTo>
                  <a:lnTo>
                    <a:pt x="3295" y="12040"/>
                  </a:lnTo>
                  <a:lnTo>
                    <a:pt x="3458" y="12650"/>
                  </a:lnTo>
                  <a:lnTo>
                    <a:pt x="3499" y="12976"/>
                  </a:lnTo>
                  <a:lnTo>
                    <a:pt x="3499" y="13301"/>
                  </a:lnTo>
                  <a:lnTo>
                    <a:pt x="3499" y="13545"/>
                  </a:lnTo>
                  <a:lnTo>
                    <a:pt x="3458" y="13830"/>
                  </a:lnTo>
                  <a:lnTo>
                    <a:pt x="3377" y="14074"/>
                  </a:lnTo>
                  <a:lnTo>
                    <a:pt x="3295" y="14359"/>
                  </a:lnTo>
                  <a:lnTo>
                    <a:pt x="3011" y="14847"/>
                  </a:lnTo>
                  <a:lnTo>
                    <a:pt x="2726" y="15294"/>
                  </a:lnTo>
                  <a:lnTo>
                    <a:pt x="2360" y="15742"/>
                  </a:lnTo>
                  <a:lnTo>
                    <a:pt x="1994" y="16149"/>
                  </a:lnTo>
                  <a:lnTo>
                    <a:pt x="1180" y="17084"/>
                  </a:lnTo>
                  <a:lnTo>
                    <a:pt x="773" y="17572"/>
                  </a:lnTo>
                  <a:lnTo>
                    <a:pt x="448" y="18142"/>
                  </a:lnTo>
                  <a:lnTo>
                    <a:pt x="204" y="18671"/>
                  </a:lnTo>
                  <a:lnTo>
                    <a:pt x="82" y="18996"/>
                  </a:lnTo>
                  <a:lnTo>
                    <a:pt x="41" y="19281"/>
                  </a:lnTo>
                  <a:lnTo>
                    <a:pt x="1" y="19565"/>
                  </a:lnTo>
                  <a:lnTo>
                    <a:pt x="1" y="19891"/>
                  </a:lnTo>
                  <a:lnTo>
                    <a:pt x="41" y="20216"/>
                  </a:lnTo>
                  <a:lnTo>
                    <a:pt x="123" y="20501"/>
                  </a:lnTo>
                  <a:lnTo>
                    <a:pt x="163" y="20582"/>
                  </a:lnTo>
                  <a:lnTo>
                    <a:pt x="245" y="20623"/>
                  </a:lnTo>
                  <a:lnTo>
                    <a:pt x="326" y="20664"/>
                  </a:lnTo>
                  <a:lnTo>
                    <a:pt x="407" y="20664"/>
                  </a:lnTo>
                  <a:lnTo>
                    <a:pt x="448" y="20623"/>
                  </a:lnTo>
                  <a:lnTo>
                    <a:pt x="529" y="20582"/>
                  </a:lnTo>
                  <a:lnTo>
                    <a:pt x="529" y="20501"/>
                  </a:lnTo>
                  <a:lnTo>
                    <a:pt x="529" y="20420"/>
                  </a:lnTo>
                  <a:lnTo>
                    <a:pt x="448" y="20135"/>
                  </a:lnTo>
                  <a:lnTo>
                    <a:pt x="407" y="19809"/>
                  </a:lnTo>
                  <a:lnTo>
                    <a:pt x="407" y="19525"/>
                  </a:lnTo>
                  <a:lnTo>
                    <a:pt x="448" y="19281"/>
                  </a:lnTo>
                  <a:lnTo>
                    <a:pt x="489" y="18996"/>
                  </a:lnTo>
                  <a:lnTo>
                    <a:pt x="611" y="18711"/>
                  </a:lnTo>
                  <a:lnTo>
                    <a:pt x="855" y="18182"/>
                  </a:lnTo>
                  <a:lnTo>
                    <a:pt x="1180" y="17694"/>
                  </a:lnTo>
                  <a:lnTo>
                    <a:pt x="1546" y="17206"/>
                  </a:lnTo>
                  <a:lnTo>
                    <a:pt x="2319" y="16352"/>
                  </a:lnTo>
                  <a:lnTo>
                    <a:pt x="2685" y="15945"/>
                  </a:lnTo>
                  <a:lnTo>
                    <a:pt x="3011" y="15538"/>
                  </a:lnTo>
                  <a:lnTo>
                    <a:pt x="3336" y="15091"/>
                  </a:lnTo>
                  <a:lnTo>
                    <a:pt x="3580" y="14603"/>
                  </a:lnTo>
                  <a:lnTo>
                    <a:pt x="3783" y="14115"/>
                  </a:lnTo>
                  <a:lnTo>
                    <a:pt x="3865" y="13586"/>
                  </a:lnTo>
                  <a:lnTo>
                    <a:pt x="3905" y="13057"/>
                  </a:lnTo>
                  <a:lnTo>
                    <a:pt x="3824" y="12528"/>
                  </a:lnTo>
                  <a:lnTo>
                    <a:pt x="3702" y="11959"/>
                  </a:lnTo>
                  <a:lnTo>
                    <a:pt x="3580" y="11390"/>
                  </a:lnTo>
                  <a:lnTo>
                    <a:pt x="3539" y="11105"/>
                  </a:lnTo>
                  <a:lnTo>
                    <a:pt x="3539" y="10779"/>
                  </a:lnTo>
                  <a:lnTo>
                    <a:pt x="3580" y="10495"/>
                  </a:lnTo>
                  <a:lnTo>
                    <a:pt x="3661" y="10210"/>
                  </a:lnTo>
                  <a:lnTo>
                    <a:pt x="3783" y="9966"/>
                  </a:lnTo>
                  <a:lnTo>
                    <a:pt x="3905" y="9722"/>
                  </a:lnTo>
                  <a:lnTo>
                    <a:pt x="4231" y="9315"/>
                  </a:lnTo>
                  <a:lnTo>
                    <a:pt x="4556" y="8908"/>
                  </a:lnTo>
                  <a:lnTo>
                    <a:pt x="4922" y="8502"/>
                  </a:lnTo>
                  <a:lnTo>
                    <a:pt x="5288" y="8095"/>
                  </a:lnTo>
                  <a:lnTo>
                    <a:pt x="5614" y="7688"/>
                  </a:lnTo>
                  <a:lnTo>
                    <a:pt x="5939" y="7281"/>
                  </a:lnTo>
                  <a:lnTo>
                    <a:pt x="6183" y="6834"/>
                  </a:lnTo>
                  <a:lnTo>
                    <a:pt x="6427" y="6346"/>
                  </a:lnTo>
                  <a:lnTo>
                    <a:pt x="6671" y="5898"/>
                  </a:lnTo>
                  <a:lnTo>
                    <a:pt x="6834" y="5369"/>
                  </a:lnTo>
                  <a:lnTo>
                    <a:pt x="6997" y="4881"/>
                  </a:lnTo>
                  <a:lnTo>
                    <a:pt x="7119" y="4271"/>
                  </a:lnTo>
                  <a:lnTo>
                    <a:pt x="7241" y="3702"/>
                  </a:lnTo>
                  <a:lnTo>
                    <a:pt x="7282" y="3092"/>
                  </a:lnTo>
                  <a:lnTo>
                    <a:pt x="7282" y="2481"/>
                  </a:lnTo>
                  <a:lnTo>
                    <a:pt x="7200" y="1871"/>
                  </a:lnTo>
                  <a:lnTo>
                    <a:pt x="7119" y="1302"/>
                  </a:lnTo>
                  <a:lnTo>
                    <a:pt x="6997" y="732"/>
                  </a:lnTo>
                  <a:lnTo>
                    <a:pt x="6793" y="122"/>
                  </a:lnTo>
                  <a:lnTo>
                    <a:pt x="6753" y="82"/>
                  </a:lnTo>
                  <a:lnTo>
                    <a:pt x="6712" y="41"/>
                  </a:lnTo>
                  <a:lnTo>
                    <a:pt x="663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35"/>
            <p:cNvSpPr/>
            <p:nvPr/>
          </p:nvSpPr>
          <p:spPr>
            <a:xfrm>
              <a:off x="2859190" y="1753810"/>
              <a:ext cx="738984" cy="288547"/>
            </a:xfrm>
            <a:custGeom>
              <a:avLst/>
              <a:gdLst/>
              <a:ahLst/>
              <a:cxnLst/>
              <a:rect l="l" t="t" r="r" b="b"/>
              <a:pathLst>
                <a:path w="16150" h="6306" extrusionOk="0">
                  <a:moveTo>
                    <a:pt x="12895" y="0"/>
                  </a:moveTo>
                  <a:lnTo>
                    <a:pt x="12407" y="41"/>
                  </a:lnTo>
                  <a:lnTo>
                    <a:pt x="11919" y="82"/>
                  </a:lnTo>
                  <a:lnTo>
                    <a:pt x="10943" y="326"/>
                  </a:lnTo>
                  <a:lnTo>
                    <a:pt x="9966" y="570"/>
                  </a:lnTo>
                  <a:lnTo>
                    <a:pt x="9438" y="651"/>
                  </a:lnTo>
                  <a:lnTo>
                    <a:pt x="8950" y="651"/>
                  </a:lnTo>
                  <a:lnTo>
                    <a:pt x="8421" y="611"/>
                  </a:lnTo>
                  <a:lnTo>
                    <a:pt x="7851" y="529"/>
                  </a:lnTo>
                  <a:lnTo>
                    <a:pt x="7323" y="488"/>
                  </a:lnTo>
                  <a:lnTo>
                    <a:pt x="6794" y="448"/>
                  </a:lnTo>
                  <a:lnTo>
                    <a:pt x="6346" y="488"/>
                  </a:lnTo>
                  <a:lnTo>
                    <a:pt x="5899" y="611"/>
                  </a:lnTo>
                  <a:lnTo>
                    <a:pt x="5492" y="773"/>
                  </a:lnTo>
                  <a:lnTo>
                    <a:pt x="5085" y="977"/>
                  </a:lnTo>
                  <a:lnTo>
                    <a:pt x="4719" y="1221"/>
                  </a:lnTo>
                  <a:lnTo>
                    <a:pt x="4353" y="1505"/>
                  </a:lnTo>
                  <a:lnTo>
                    <a:pt x="3702" y="2116"/>
                  </a:lnTo>
                  <a:lnTo>
                    <a:pt x="2970" y="2888"/>
                  </a:lnTo>
                  <a:lnTo>
                    <a:pt x="2563" y="3254"/>
                  </a:lnTo>
                  <a:lnTo>
                    <a:pt x="2157" y="3580"/>
                  </a:lnTo>
                  <a:lnTo>
                    <a:pt x="1709" y="3865"/>
                  </a:lnTo>
                  <a:lnTo>
                    <a:pt x="1262" y="4109"/>
                  </a:lnTo>
                  <a:lnTo>
                    <a:pt x="1018" y="4190"/>
                  </a:lnTo>
                  <a:lnTo>
                    <a:pt x="774" y="4231"/>
                  </a:lnTo>
                  <a:lnTo>
                    <a:pt x="489" y="4271"/>
                  </a:lnTo>
                  <a:lnTo>
                    <a:pt x="204" y="4271"/>
                  </a:lnTo>
                  <a:lnTo>
                    <a:pt x="123" y="4312"/>
                  </a:lnTo>
                  <a:lnTo>
                    <a:pt x="41" y="4353"/>
                  </a:lnTo>
                  <a:lnTo>
                    <a:pt x="1" y="4434"/>
                  </a:lnTo>
                  <a:lnTo>
                    <a:pt x="41" y="4556"/>
                  </a:lnTo>
                  <a:lnTo>
                    <a:pt x="164" y="4841"/>
                  </a:lnTo>
                  <a:lnTo>
                    <a:pt x="326" y="5085"/>
                  </a:lnTo>
                  <a:lnTo>
                    <a:pt x="530" y="5329"/>
                  </a:lnTo>
                  <a:lnTo>
                    <a:pt x="733" y="5573"/>
                  </a:lnTo>
                  <a:lnTo>
                    <a:pt x="977" y="5736"/>
                  </a:lnTo>
                  <a:lnTo>
                    <a:pt x="1221" y="5898"/>
                  </a:lnTo>
                  <a:lnTo>
                    <a:pt x="1506" y="6020"/>
                  </a:lnTo>
                  <a:lnTo>
                    <a:pt x="1791" y="6142"/>
                  </a:lnTo>
                  <a:lnTo>
                    <a:pt x="2075" y="6224"/>
                  </a:lnTo>
                  <a:lnTo>
                    <a:pt x="2360" y="6264"/>
                  </a:lnTo>
                  <a:lnTo>
                    <a:pt x="2685" y="6305"/>
                  </a:lnTo>
                  <a:lnTo>
                    <a:pt x="3296" y="6305"/>
                  </a:lnTo>
                  <a:lnTo>
                    <a:pt x="3580" y="6224"/>
                  </a:lnTo>
                  <a:lnTo>
                    <a:pt x="3906" y="6183"/>
                  </a:lnTo>
                  <a:lnTo>
                    <a:pt x="4190" y="6102"/>
                  </a:lnTo>
                  <a:lnTo>
                    <a:pt x="4516" y="5939"/>
                  </a:lnTo>
                  <a:lnTo>
                    <a:pt x="4841" y="5817"/>
                  </a:lnTo>
                  <a:lnTo>
                    <a:pt x="5411" y="5451"/>
                  </a:lnTo>
                  <a:lnTo>
                    <a:pt x="5940" y="5044"/>
                  </a:lnTo>
                  <a:lnTo>
                    <a:pt x="6468" y="4637"/>
                  </a:lnTo>
                  <a:lnTo>
                    <a:pt x="6997" y="4231"/>
                  </a:lnTo>
                  <a:lnTo>
                    <a:pt x="7282" y="4068"/>
                  </a:lnTo>
                  <a:lnTo>
                    <a:pt x="7567" y="3946"/>
                  </a:lnTo>
                  <a:lnTo>
                    <a:pt x="7892" y="3824"/>
                  </a:lnTo>
                  <a:lnTo>
                    <a:pt x="8177" y="3783"/>
                  </a:lnTo>
                  <a:lnTo>
                    <a:pt x="8502" y="3824"/>
                  </a:lnTo>
                  <a:lnTo>
                    <a:pt x="8828" y="3905"/>
                  </a:lnTo>
                  <a:lnTo>
                    <a:pt x="9153" y="4027"/>
                  </a:lnTo>
                  <a:lnTo>
                    <a:pt x="9438" y="4190"/>
                  </a:lnTo>
                  <a:lnTo>
                    <a:pt x="9966" y="4556"/>
                  </a:lnTo>
                  <a:lnTo>
                    <a:pt x="10251" y="4719"/>
                  </a:lnTo>
                  <a:lnTo>
                    <a:pt x="10536" y="4882"/>
                  </a:lnTo>
                  <a:lnTo>
                    <a:pt x="10861" y="4963"/>
                  </a:lnTo>
                  <a:lnTo>
                    <a:pt x="11187" y="5044"/>
                  </a:lnTo>
                  <a:lnTo>
                    <a:pt x="11227" y="5044"/>
                  </a:lnTo>
                  <a:lnTo>
                    <a:pt x="11431" y="5004"/>
                  </a:lnTo>
                  <a:lnTo>
                    <a:pt x="11634" y="5004"/>
                  </a:lnTo>
                  <a:lnTo>
                    <a:pt x="12000" y="4841"/>
                  </a:lnTo>
                  <a:lnTo>
                    <a:pt x="12366" y="4678"/>
                  </a:lnTo>
                  <a:lnTo>
                    <a:pt x="12732" y="4434"/>
                  </a:lnTo>
                  <a:lnTo>
                    <a:pt x="13261" y="4109"/>
                  </a:lnTo>
                  <a:lnTo>
                    <a:pt x="13546" y="3946"/>
                  </a:lnTo>
                  <a:lnTo>
                    <a:pt x="13790" y="3865"/>
                  </a:lnTo>
                  <a:lnTo>
                    <a:pt x="14400" y="3702"/>
                  </a:lnTo>
                  <a:lnTo>
                    <a:pt x="14970" y="3539"/>
                  </a:lnTo>
                  <a:lnTo>
                    <a:pt x="15254" y="3499"/>
                  </a:lnTo>
                  <a:lnTo>
                    <a:pt x="15783" y="3499"/>
                  </a:lnTo>
                  <a:lnTo>
                    <a:pt x="15824" y="3539"/>
                  </a:lnTo>
                  <a:lnTo>
                    <a:pt x="15905" y="3580"/>
                  </a:lnTo>
                  <a:lnTo>
                    <a:pt x="16027" y="3580"/>
                  </a:lnTo>
                  <a:lnTo>
                    <a:pt x="16109" y="3499"/>
                  </a:lnTo>
                  <a:lnTo>
                    <a:pt x="16149" y="3417"/>
                  </a:lnTo>
                  <a:lnTo>
                    <a:pt x="16149" y="3336"/>
                  </a:lnTo>
                  <a:lnTo>
                    <a:pt x="15987" y="2522"/>
                  </a:lnTo>
                  <a:lnTo>
                    <a:pt x="15905" y="2156"/>
                  </a:lnTo>
                  <a:lnTo>
                    <a:pt x="15783" y="1749"/>
                  </a:lnTo>
                  <a:lnTo>
                    <a:pt x="15539" y="1383"/>
                  </a:lnTo>
                  <a:lnTo>
                    <a:pt x="15254" y="1058"/>
                  </a:lnTo>
                  <a:lnTo>
                    <a:pt x="14929" y="773"/>
                  </a:lnTo>
                  <a:lnTo>
                    <a:pt x="14563" y="529"/>
                  </a:lnTo>
                  <a:lnTo>
                    <a:pt x="14197" y="326"/>
                  </a:lnTo>
                  <a:lnTo>
                    <a:pt x="13749" y="163"/>
                  </a:lnTo>
                  <a:lnTo>
                    <a:pt x="13343" y="41"/>
                  </a:lnTo>
                  <a:lnTo>
                    <a:pt x="1289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35"/>
            <p:cNvSpPr/>
            <p:nvPr/>
          </p:nvSpPr>
          <p:spPr>
            <a:xfrm>
              <a:off x="6728819" y="3784445"/>
              <a:ext cx="212223" cy="307170"/>
            </a:xfrm>
            <a:custGeom>
              <a:avLst/>
              <a:gdLst/>
              <a:ahLst/>
              <a:cxnLst/>
              <a:rect l="l" t="t" r="r" b="b"/>
              <a:pathLst>
                <a:path w="4638" h="6713" extrusionOk="0">
                  <a:moveTo>
                    <a:pt x="1424" y="1"/>
                  </a:moveTo>
                  <a:lnTo>
                    <a:pt x="692" y="1709"/>
                  </a:lnTo>
                  <a:lnTo>
                    <a:pt x="204" y="2686"/>
                  </a:lnTo>
                  <a:lnTo>
                    <a:pt x="1" y="3133"/>
                  </a:lnTo>
                  <a:lnTo>
                    <a:pt x="2075" y="3540"/>
                  </a:lnTo>
                  <a:lnTo>
                    <a:pt x="2360" y="3621"/>
                  </a:lnTo>
                  <a:lnTo>
                    <a:pt x="2482" y="3662"/>
                  </a:lnTo>
                  <a:lnTo>
                    <a:pt x="2604" y="3784"/>
                  </a:lnTo>
                  <a:lnTo>
                    <a:pt x="2726" y="3947"/>
                  </a:lnTo>
                  <a:lnTo>
                    <a:pt x="2767" y="4109"/>
                  </a:lnTo>
                  <a:lnTo>
                    <a:pt x="2767" y="4516"/>
                  </a:lnTo>
                  <a:lnTo>
                    <a:pt x="2807" y="5330"/>
                  </a:lnTo>
                  <a:lnTo>
                    <a:pt x="2929" y="6143"/>
                  </a:lnTo>
                  <a:lnTo>
                    <a:pt x="2970" y="6346"/>
                  </a:lnTo>
                  <a:lnTo>
                    <a:pt x="3051" y="6509"/>
                  </a:lnTo>
                  <a:lnTo>
                    <a:pt x="3173" y="6631"/>
                  </a:lnTo>
                  <a:lnTo>
                    <a:pt x="3214" y="6672"/>
                  </a:lnTo>
                  <a:lnTo>
                    <a:pt x="3336" y="6713"/>
                  </a:lnTo>
                  <a:lnTo>
                    <a:pt x="3417" y="6713"/>
                  </a:lnTo>
                  <a:lnTo>
                    <a:pt x="3539" y="6672"/>
                  </a:lnTo>
                  <a:lnTo>
                    <a:pt x="3621" y="6631"/>
                  </a:lnTo>
                  <a:lnTo>
                    <a:pt x="3702" y="6550"/>
                  </a:lnTo>
                  <a:lnTo>
                    <a:pt x="3824" y="6346"/>
                  </a:lnTo>
                  <a:lnTo>
                    <a:pt x="3905" y="6102"/>
                  </a:lnTo>
                  <a:lnTo>
                    <a:pt x="3987" y="5614"/>
                  </a:lnTo>
                  <a:lnTo>
                    <a:pt x="4068" y="5167"/>
                  </a:lnTo>
                  <a:lnTo>
                    <a:pt x="4190" y="4557"/>
                  </a:lnTo>
                  <a:lnTo>
                    <a:pt x="4312" y="3947"/>
                  </a:lnTo>
                  <a:lnTo>
                    <a:pt x="4475" y="3336"/>
                  </a:lnTo>
                  <a:lnTo>
                    <a:pt x="4597" y="2726"/>
                  </a:lnTo>
                  <a:lnTo>
                    <a:pt x="4597" y="2686"/>
                  </a:lnTo>
                  <a:lnTo>
                    <a:pt x="4638" y="2360"/>
                  </a:lnTo>
                  <a:lnTo>
                    <a:pt x="4638" y="2035"/>
                  </a:lnTo>
                  <a:lnTo>
                    <a:pt x="4597" y="1750"/>
                  </a:lnTo>
                  <a:lnTo>
                    <a:pt x="4516" y="1587"/>
                  </a:lnTo>
                  <a:lnTo>
                    <a:pt x="4475" y="1465"/>
                  </a:lnTo>
                  <a:lnTo>
                    <a:pt x="4312" y="1303"/>
                  </a:lnTo>
                  <a:lnTo>
                    <a:pt x="4109" y="1140"/>
                  </a:lnTo>
                  <a:lnTo>
                    <a:pt x="3661" y="937"/>
                  </a:lnTo>
                  <a:lnTo>
                    <a:pt x="2563" y="448"/>
                  </a:lnTo>
                  <a:lnTo>
                    <a:pt x="142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35"/>
            <p:cNvSpPr/>
            <p:nvPr/>
          </p:nvSpPr>
          <p:spPr>
            <a:xfrm>
              <a:off x="6719530" y="3775156"/>
              <a:ext cx="230801" cy="325748"/>
            </a:xfrm>
            <a:custGeom>
              <a:avLst/>
              <a:gdLst/>
              <a:ahLst/>
              <a:cxnLst/>
              <a:rect l="l" t="t" r="r" b="b"/>
              <a:pathLst>
                <a:path w="5044" h="7119" extrusionOk="0">
                  <a:moveTo>
                    <a:pt x="1760" y="478"/>
                  </a:moveTo>
                  <a:lnTo>
                    <a:pt x="2685" y="855"/>
                  </a:lnTo>
                  <a:lnTo>
                    <a:pt x="3783" y="1302"/>
                  </a:lnTo>
                  <a:lnTo>
                    <a:pt x="4027" y="1424"/>
                  </a:lnTo>
                  <a:lnTo>
                    <a:pt x="4230" y="1546"/>
                  </a:lnTo>
                  <a:lnTo>
                    <a:pt x="4393" y="1668"/>
                  </a:lnTo>
                  <a:lnTo>
                    <a:pt x="4556" y="1872"/>
                  </a:lnTo>
                  <a:lnTo>
                    <a:pt x="4637" y="2116"/>
                  </a:lnTo>
                  <a:lnTo>
                    <a:pt x="4637" y="2360"/>
                  </a:lnTo>
                  <a:lnTo>
                    <a:pt x="4597" y="2848"/>
                  </a:lnTo>
                  <a:lnTo>
                    <a:pt x="4475" y="3458"/>
                  </a:lnTo>
                  <a:lnTo>
                    <a:pt x="4353" y="4028"/>
                  </a:lnTo>
                  <a:lnTo>
                    <a:pt x="4190" y="4597"/>
                  </a:lnTo>
                  <a:lnTo>
                    <a:pt x="4068" y="5207"/>
                  </a:lnTo>
                  <a:lnTo>
                    <a:pt x="4027" y="5817"/>
                  </a:lnTo>
                  <a:lnTo>
                    <a:pt x="3946" y="6143"/>
                  </a:lnTo>
                  <a:lnTo>
                    <a:pt x="3864" y="6468"/>
                  </a:lnTo>
                  <a:lnTo>
                    <a:pt x="3783" y="6590"/>
                  </a:lnTo>
                  <a:lnTo>
                    <a:pt x="3702" y="6671"/>
                  </a:lnTo>
                  <a:lnTo>
                    <a:pt x="3580" y="6712"/>
                  </a:lnTo>
                  <a:lnTo>
                    <a:pt x="3539" y="6712"/>
                  </a:lnTo>
                  <a:lnTo>
                    <a:pt x="3458" y="6671"/>
                  </a:lnTo>
                  <a:lnTo>
                    <a:pt x="3376" y="6590"/>
                  </a:lnTo>
                  <a:lnTo>
                    <a:pt x="3336" y="6468"/>
                  </a:lnTo>
                  <a:lnTo>
                    <a:pt x="3295" y="6265"/>
                  </a:lnTo>
                  <a:lnTo>
                    <a:pt x="3214" y="5573"/>
                  </a:lnTo>
                  <a:lnTo>
                    <a:pt x="3173" y="5004"/>
                  </a:lnTo>
                  <a:lnTo>
                    <a:pt x="3173" y="4434"/>
                  </a:lnTo>
                  <a:lnTo>
                    <a:pt x="3132" y="4231"/>
                  </a:lnTo>
                  <a:lnTo>
                    <a:pt x="3092" y="4028"/>
                  </a:lnTo>
                  <a:lnTo>
                    <a:pt x="2970" y="3865"/>
                  </a:lnTo>
                  <a:lnTo>
                    <a:pt x="2848" y="3743"/>
                  </a:lnTo>
                  <a:lnTo>
                    <a:pt x="2563" y="3580"/>
                  </a:lnTo>
                  <a:lnTo>
                    <a:pt x="2278" y="3539"/>
                  </a:lnTo>
                  <a:lnTo>
                    <a:pt x="1668" y="3417"/>
                  </a:lnTo>
                  <a:lnTo>
                    <a:pt x="512" y="3186"/>
                  </a:lnTo>
                  <a:lnTo>
                    <a:pt x="570" y="3051"/>
                  </a:lnTo>
                  <a:lnTo>
                    <a:pt x="1058" y="2034"/>
                  </a:lnTo>
                  <a:lnTo>
                    <a:pt x="1465" y="1180"/>
                  </a:lnTo>
                  <a:lnTo>
                    <a:pt x="1668" y="733"/>
                  </a:lnTo>
                  <a:lnTo>
                    <a:pt x="1760" y="478"/>
                  </a:lnTo>
                  <a:close/>
                  <a:moveTo>
                    <a:pt x="1627" y="1"/>
                  </a:moveTo>
                  <a:lnTo>
                    <a:pt x="1546" y="41"/>
                  </a:lnTo>
                  <a:lnTo>
                    <a:pt x="1505" y="82"/>
                  </a:lnTo>
                  <a:lnTo>
                    <a:pt x="1465" y="163"/>
                  </a:lnTo>
                  <a:lnTo>
                    <a:pt x="1098" y="977"/>
                  </a:lnTo>
                  <a:lnTo>
                    <a:pt x="732" y="1790"/>
                  </a:lnTo>
                  <a:lnTo>
                    <a:pt x="285" y="2767"/>
                  </a:lnTo>
                  <a:lnTo>
                    <a:pt x="122" y="3092"/>
                  </a:lnTo>
                  <a:lnTo>
                    <a:pt x="41" y="3173"/>
                  </a:lnTo>
                  <a:lnTo>
                    <a:pt x="41" y="3214"/>
                  </a:lnTo>
                  <a:lnTo>
                    <a:pt x="0" y="3336"/>
                  </a:lnTo>
                  <a:lnTo>
                    <a:pt x="41" y="3458"/>
                  </a:lnTo>
                  <a:lnTo>
                    <a:pt x="82" y="3499"/>
                  </a:lnTo>
                  <a:lnTo>
                    <a:pt x="122" y="3539"/>
                  </a:lnTo>
                  <a:lnTo>
                    <a:pt x="1465" y="3783"/>
                  </a:lnTo>
                  <a:lnTo>
                    <a:pt x="2115" y="3906"/>
                  </a:lnTo>
                  <a:lnTo>
                    <a:pt x="2400" y="3987"/>
                  </a:lnTo>
                  <a:lnTo>
                    <a:pt x="2563" y="4028"/>
                  </a:lnTo>
                  <a:lnTo>
                    <a:pt x="2685" y="4109"/>
                  </a:lnTo>
                  <a:lnTo>
                    <a:pt x="2766" y="4231"/>
                  </a:lnTo>
                  <a:lnTo>
                    <a:pt x="2766" y="4353"/>
                  </a:lnTo>
                  <a:lnTo>
                    <a:pt x="2766" y="4638"/>
                  </a:lnTo>
                  <a:lnTo>
                    <a:pt x="2807" y="5288"/>
                  </a:lnTo>
                  <a:lnTo>
                    <a:pt x="2848" y="5939"/>
                  </a:lnTo>
                  <a:lnTo>
                    <a:pt x="2888" y="6224"/>
                  </a:lnTo>
                  <a:lnTo>
                    <a:pt x="2970" y="6549"/>
                  </a:lnTo>
                  <a:lnTo>
                    <a:pt x="3010" y="6712"/>
                  </a:lnTo>
                  <a:lnTo>
                    <a:pt x="3132" y="6916"/>
                  </a:lnTo>
                  <a:lnTo>
                    <a:pt x="3295" y="7038"/>
                  </a:lnTo>
                  <a:lnTo>
                    <a:pt x="3458" y="7119"/>
                  </a:lnTo>
                  <a:lnTo>
                    <a:pt x="3620" y="7119"/>
                  </a:lnTo>
                  <a:lnTo>
                    <a:pt x="3783" y="7078"/>
                  </a:lnTo>
                  <a:lnTo>
                    <a:pt x="3905" y="6997"/>
                  </a:lnTo>
                  <a:lnTo>
                    <a:pt x="4027" y="6916"/>
                  </a:lnTo>
                  <a:lnTo>
                    <a:pt x="4149" y="6753"/>
                  </a:lnTo>
                  <a:lnTo>
                    <a:pt x="4230" y="6631"/>
                  </a:lnTo>
                  <a:lnTo>
                    <a:pt x="4312" y="6305"/>
                  </a:lnTo>
                  <a:lnTo>
                    <a:pt x="4393" y="5939"/>
                  </a:lnTo>
                  <a:lnTo>
                    <a:pt x="4434" y="5614"/>
                  </a:lnTo>
                  <a:lnTo>
                    <a:pt x="4515" y="4922"/>
                  </a:lnTo>
                  <a:lnTo>
                    <a:pt x="4678" y="4272"/>
                  </a:lnTo>
                  <a:lnTo>
                    <a:pt x="4841" y="3621"/>
                  </a:lnTo>
                  <a:lnTo>
                    <a:pt x="5003" y="2970"/>
                  </a:lnTo>
                  <a:lnTo>
                    <a:pt x="5044" y="2441"/>
                  </a:lnTo>
                  <a:lnTo>
                    <a:pt x="5044" y="2156"/>
                  </a:lnTo>
                  <a:lnTo>
                    <a:pt x="4963" y="1912"/>
                  </a:lnTo>
                  <a:lnTo>
                    <a:pt x="4881" y="1628"/>
                  </a:lnTo>
                  <a:lnTo>
                    <a:pt x="4719" y="1424"/>
                  </a:lnTo>
                  <a:lnTo>
                    <a:pt x="4515" y="1262"/>
                  </a:lnTo>
                  <a:lnTo>
                    <a:pt x="4271" y="1099"/>
                  </a:lnTo>
                  <a:lnTo>
                    <a:pt x="3661" y="814"/>
                  </a:lnTo>
                  <a:lnTo>
                    <a:pt x="3010" y="529"/>
                  </a:lnTo>
                  <a:lnTo>
                    <a:pt x="1709" y="41"/>
                  </a:lnTo>
                  <a:lnTo>
                    <a:pt x="162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35"/>
            <p:cNvSpPr/>
            <p:nvPr/>
          </p:nvSpPr>
          <p:spPr>
            <a:xfrm>
              <a:off x="6073646" y="3339625"/>
              <a:ext cx="759437" cy="779891"/>
            </a:xfrm>
            <a:custGeom>
              <a:avLst/>
              <a:gdLst/>
              <a:ahLst/>
              <a:cxnLst/>
              <a:rect l="l" t="t" r="r" b="b"/>
              <a:pathLst>
                <a:path w="16597" h="17044" extrusionOk="0">
                  <a:moveTo>
                    <a:pt x="11390" y="0"/>
                  </a:moveTo>
                  <a:lnTo>
                    <a:pt x="204" y="570"/>
                  </a:lnTo>
                  <a:lnTo>
                    <a:pt x="123" y="570"/>
                  </a:lnTo>
                  <a:lnTo>
                    <a:pt x="41" y="651"/>
                  </a:lnTo>
                  <a:lnTo>
                    <a:pt x="1" y="733"/>
                  </a:lnTo>
                  <a:lnTo>
                    <a:pt x="1" y="814"/>
                  </a:lnTo>
                  <a:lnTo>
                    <a:pt x="163" y="2075"/>
                  </a:lnTo>
                  <a:lnTo>
                    <a:pt x="245" y="3377"/>
                  </a:lnTo>
                  <a:lnTo>
                    <a:pt x="285" y="4637"/>
                  </a:lnTo>
                  <a:lnTo>
                    <a:pt x="367" y="5939"/>
                  </a:lnTo>
                  <a:lnTo>
                    <a:pt x="489" y="7159"/>
                  </a:lnTo>
                  <a:lnTo>
                    <a:pt x="611" y="8380"/>
                  </a:lnTo>
                  <a:lnTo>
                    <a:pt x="814" y="9641"/>
                  </a:lnTo>
                  <a:lnTo>
                    <a:pt x="1017" y="10861"/>
                  </a:lnTo>
                  <a:lnTo>
                    <a:pt x="1262" y="12081"/>
                  </a:lnTo>
                  <a:lnTo>
                    <a:pt x="1546" y="13301"/>
                  </a:lnTo>
                  <a:lnTo>
                    <a:pt x="1872" y="14522"/>
                  </a:lnTo>
                  <a:lnTo>
                    <a:pt x="2278" y="15701"/>
                  </a:lnTo>
                  <a:lnTo>
                    <a:pt x="2441" y="16230"/>
                  </a:lnTo>
                  <a:lnTo>
                    <a:pt x="2522" y="16556"/>
                  </a:lnTo>
                  <a:lnTo>
                    <a:pt x="2644" y="16840"/>
                  </a:lnTo>
                  <a:lnTo>
                    <a:pt x="2767" y="16962"/>
                  </a:lnTo>
                  <a:lnTo>
                    <a:pt x="2889" y="17003"/>
                  </a:lnTo>
                  <a:lnTo>
                    <a:pt x="3133" y="17044"/>
                  </a:lnTo>
                  <a:lnTo>
                    <a:pt x="3377" y="17044"/>
                  </a:lnTo>
                  <a:lnTo>
                    <a:pt x="3865" y="17003"/>
                  </a:lnTo>
                  <a:lnTo>
                    <a:pt x="5085" y="16881"/>
                  </a:lnTo>
                  <a:lnTo>
                    <a:pt x="6346" y="16759"/>
                  </a:lnTo>
                  <a:lnTo>
                    <a:pt x="6427" y="16718"/>
                  </a:lnTo>
                  <a:lnTo>
                    <a:pt x="6509" y="16637"/>
                  </a:lnTo>
                  <a:lnTo>
                    <a:pt x="6509" y="16556"/>
                  </a:lnTo>
                  <a:lnTo>
                    <a:pt x="6509" y="16474"/>
                  </a:lnTo>
                  <a:lnTo>
                    <a:pt x="6509" y="16434"/>
                  </a:lnTo>
                  <a:lnTo>
                    <a:pt x="6468" y="16149"/>
                  </a:lnTo>
                  <a:lnTo>
                    <a:pt x="6468" y="15254"/>
                  </a:lnTo>
                  <a:lnTo>
                    <a:pt x="6468" y="12447"/>
                  </a:lnTo>
                  <a:lnTo>
                    <a:pt x="6509" y="9153"/>
                  </a:lnTo>
                  <a:lnTo>
                    <a:pt x="6590" y="5858"/>
                  </a:lnTo>
                  <a:lnTo>
                    <a:pt x="6590" y="4760"/>
                  </a:lnTo>
                  <a:lnTo>
                    <a:pt x="7526" y="6997"/>
                  </a:lnTo>
                  <a:lnTo>
                    <a:pt x="8095" y="8461"/>
                  </a:lnTo>
                  <a:lnTo>
                    <a:pt x="8380" y="9153"/>
                  </a:lnTo>
                  <a:lnTo>
                    <a:pt x="8705" y="9885"/>
                  </a:lnTo>
                  <a:lnTo>
                    <a:pt x="9031" y="10454"/>
                  </a:lnTo>
                  <a:lnTo>
                    <a:pt x="9356" y="10942"/>
                  </a:lnTo>
                  <a:lnTo>
                    <a:pt x="9559" y="11186"/>
                  </a:lnTo>
                  <a:lnTo>
                    <a:pt x="9803" y="11390"/>
                  </a:lnTo>
                  <a:lnTo>
                    <a:pt x="10048" y="11593"/>
                  </a:lnTo>
                  <a:lnTo>
                    <a:pt x="10292" y="11796"/>
                  </a:lnTo>
                  <a:lnTo>
                    <a:pt x="10780" y="12041"/>
                  </a:lnTo>
                  <a:lnTo>
                    <a:pt x="11309" y="12244"/>
                  </a:lnTo>
                  <a:lnTo>
                    <a:pt x="11837" y="12407"/>
                  </a:lnTo>
                  <a:lnTo>
                    <a:pt x="12407" y="12529"/>
                  </a:lnTo>
                  <a:lnTo>
                    <a:pt x="13668" y="12773"/>
                  </a:lnTo>
                  <a:lnTo>
                    <a:pt x="14319" y="12895"/>
                  </a:lnTo>
                  <a:lnTo>
                    <a:pt x="14929" y="13098"/>
                  </a:lnTo>
                  <a:lnTo>
                    <a:pt x="15051" y="13098"/>
                  </a:lnTo>
                  <a:lnTo>
                    <a:pt x="15173" y="13017"/>
                  </a:lnTo>
                  <a:lnTo>
                    <a:pt x="15620" y="12285"/>
                  </a:lnTo>
                  <a:lnTo>
                    <a:pt x="15986" y="11552"/>
                  </a:lnTo>
                  <a:lnTo>
                    <a:pt x="16312" y="10820"/>
                  </a:lnTo>
                  <a:lnTo>
                    <a:pt x="16596" y="10047"/>
                  </a:lnTo>
                  <a:lnTo>
                    <a:pt x="16596" y="9885"/>
                  </a:lnTo>
                  <a:lnTo>
                    <a:pt x="16556" y="9844"/>
                  </a:lnTo>
                  <a:lnTo>
                    <a:pt x="16515" y="9803"/>
                  </a:lnTo>
                  <a:lnTo>
                    <a:pt x="15824" y="9478"/>
                  </a:lnTo>
                  <a:lnTo>
                    <a:pt x="15173" y="9153"/>
                  </a:lnTo>
                  <a:lnTo>
                    <a:pt x="14522" y="8786"/>
                  </a:lnTo>
                  <a:lnTo>
                    <a:pt x="13912" y="8339"/>
                  </a:lnTo>
                  <a:lnTo>
                    <a:pt x="13668" y="8095"/>
                  </a:lnTo>
                  <a:lnTo>
                    <a:pt x="13424" y="7810"/>
                  </a:lnTo>
                  <a:lnTo>
                    <a:pt x="13180" y="7525"/>
                  </a:lnTo>
                  <a:lnTo>
                    <a:pt x="13017" y="7241"/>
                  </a:lnTo>
                  <a:lnTo>
                    <a:pt x="12814" y="6834"/>
                  </a:lnTo>
                  <a:lnTo>
                    <a:pt x="12692" y="6387"/>
                  </a:lnTo>
                  <a:lnTo>
                    <a:pt x="12488" y="5492"/>
                  </a:lnTo>
                  <a:lnTo>
                    <a:pt x="12041" y="3254"/>
                  </a:lnTo>
                  <a:lnTo>
                    <a:pt x="11837" y="2116"/>
                  </a:lnTo>
                  <a:lnTo>
                    <a:pt x="11634" y="936"/>
                  </a:lnTo>
                  <a:lnTo>
                    <a:pt x="11593" y="489"/>
                  </a:lnTo>
                  <a:lnTo>
                    <a:pt x="11593" y="326"/>
                  </a:lnTo>
                  <a:lnTo>
                    <a:pt x="11593" y="285"/>
                  </a:lnTo>
                  <a:lnTo>
                    <a:pt x="11593" y="163"/>
                  </a:lnTo>
                  <a:lnTo>
                    <a:pt x="11593" y="82"/>
                  </a:lnTo>
                  <a:lnTo>
                    <a:pt x="11512" y="41"/>
                  </a:lnTo>
                  <a:lnTo>
                    <a:pt x="1139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35"/>
            <p:cNvSpPr/>
            <p:nvPr/>
          </p:nvSpPr>
          <p:spPr>
            <a:xfrm>
              <a:off x="6110894" y="4084119"/>
              <a:ext cx="262465" cy="236429"/>
            </a:xfrm>
            <a:custGeom>
              <a:avLst/>
              <a:gdLst/>
              <a:ahLst/>
              <a:cxnLst/>
              <a:rect l="l" t="t" r="r" b="b"/>
              <a:pathLst>
                <a:path w="5736" h="5167" extrusionOk="0">
                  <a:moveTo>
                    <a:pt x="5654" y="1"/>
                  </a:moveTo>
                  <a:lnTo>
                    <a:pt x="4800" y="164"/>
                  </a:lnTo>
                  <a:lnTo>
                    <a:pt x="3946" y="245"/>
                  </a:lnTo>
                  <a:lnTo>
                    <a:pt x="3091" y="326"/>
                  </a:lnTo>
                  <a:lnTo>
                    <a:pt x="2237" y="326"/>
                  </a:lnTo>
                  <a:lnTo>
                    <a:pt x="2197" y="489"/>
                  </a:lnTo>
                  <a:lnTo>
                    <a:pt x="2197" y="652"/>
                  </a:lnTo>
                  <a:lnTo>
                    <a:pt x="2237" y="977"/>
                  </a:lnTo>
                  <a:lnTo>
                    <a:pt x="2359" y="1302"/>
                  </a:lnTo>
                  <a:lnTo>
                    <a:pt x="2441" y="1628"/>
                  </a:lnTo>
                  <a:lnTo>
                    <a:pt x="2563" y="1953"/>
                  </a:lnTo>
                  <a:lnTo>
                    <a:pt x="2603" y="2279"/>
                  </a:lnTo>
                  <a:lnTo>
                    <a:pt x="2603" y="2604"/>
                  </a:lnTo>
                  <a:lnTo>
                    <a:pt x="2563" y="2726"/>
                  </a:lnTo>
                  <a:lnTo>
                    <a:pt x="2481" y="2889"/>
                  </a:lnTo>
                  <a:lnTo>
                    <a:pt x="2319" y="3052"/>
                  </a:lnTo>
                  <a:lnTo>
                    <a:pt x="2115" y="3214"/>
                  </a:lnTo>
                  <a:lnTo>
                    <a:pt x="1627" y="3540"/>
                  </a:lnTo>
                  <a:lnTo>
                    <a:pt x="1180" y="3784"/>
                  </a:lnTo>
                  <a:lnTo>
                    <a:pt x="732" y="4109"/>
                  </a:lnTo>
                  <a:lnTo>
                    <a:pt x="325" y="4435"/>
                  </a:lnTo>
                  <a:lnTo>
                    <a:pt x="203" y="4597"/>
                  </a:lnTo>
                  <a:lnTo>
                    <a:pt x="81" y="4760"/>
                  </a:lnTo>
                  <a:lnTo>
                    <a:pt x="0" y="4882"/>
                  </a:lnTo>
                  <a:lnTo>
                    <a:pt x="41" y="5004"/>
                  </a:lnTo>
                  <a:lnTo>
                    <a:pt x="122" y="5085"/>
                  </a:lnTo>
                  <a:lnTo>
                    <a:pt x="244" y="5126"/>
                  </a:lnTo>
                  <a:lnTo>
                    <a:pt x="448" y="5167"/>
                  </a:lnTo>
                  <a:lnTo>
                    <a:pt x="651" y="5126"/>
                  </a:lnTo>
                  <a:lnTo>
                    <a:pt x="1505" y="4923"/>
                  </a:lnTo>
                  <a:lnTo>
                    <a:pt x="2400" y="4760"/>
                  </a:lnTo>
                  <a:lnTo>
                    <a:pt x="3295" y="4597"/>
                  </a:lnTo>
                  <a:lnTo>
                    <a:pt x="4149" y="4353"/>
                  </a:lnTo>
                  <a:lnTo>
                    <a:pt x="4474" y="4231"/>
                  </a:lnTo>
                  <a:lnTo>
                    <a:pt x="4800" y="4109"/>
                  </a:lnTo>
                  <a:lnTo>
                    <a:pt x="5085" y="3906"/>
                  </a:lnTo>
                  <a:lnTo>
                    <a:pt x="5329" y="3702"/>
                  </a:lnTo>
                  <a:lnTo>
                    <a:pt x="5451" y="3540"/>
                  </a:lnTo>
                  <a:lnTo>
                    <a:pt x="5532" y="3336"/>
                  </a:lnTo>
                  <a:lnTo>
                    <a:pt x="5654" y="2930"/>
                  </a:lnTo>
                  <a:lnTo>
                    <a:pt x="5735" y="2441"/>
                  </a:lnTo>
                  <a:lnTo>
                    <a:pt x="5735" y="1913"/>
                  </a:lnTo>
                  <a:lnTo>
                    <a:pt x="5735" y="1384"/>
                  </a:lnTo>
                  <a:lnTo>
                    <a:pt x="5695" y="896"/>
                  </a:lnTo>
                  <a:lnTo>
                    <a:pt x="565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35"/>
            <p:cNvSpPr/>
            <p:nvPr/>
          </p:nvSpPr>
          <p:spPr>
            <a:xfrm>
              <a:off x="6103435" y="4076706"/>
              <a:ext cx="279212" cy="251300"/>
            </a:xfrm>
            <a:custGeom>
              <a:avLst/>
              <a:gdLst/>
              <a:ahLst/>
              <a:cxnLst/>
              <a:rect l="l" t="t" r="r" b="b"/>
              <a:pathLst>
                <a:path w="6102" h="5492" extrusionOk="0">
                  <a:moveTo>
                    <a:pt x="5624" y="400"/>
                  </a:moveTo>
                  <a:lnTo>
                    <a:pt x="5654" y="1058"/>
                  </a:lnTo>
                  <a:lnTo>
                    <a:pt x="5736" y="1993"/>
                  </a:lnTo>
                  <a:lnTo>
                    <a:pt x="5695" y="2441"/>
                  </a:lnTo>
                  <a:lnTo>
                    <a:pt x="5654" y="2888"/>
                  </a:lnTo>
                  <a:lnTo>
                    <a:pt x="5614" y="3092"/>
                  </a:lnTo>
                  <a:lnTo>
                    <a:pt x="5573" y="3336"/>
                  </a:lnTo>
                  <a:lnTo>
                    <a:pt x="5451" y="3539"/>
                  </a:lnTo>
                  <a:lnTo>
                    <a:pt x="5329" y="3702"/>
                  </a:lnTo>
                  <a:lnTo>
                    <a:pt x="5044" y="3986"/>
                  </a:lnTo>
                  <a:lnTo>
                    <a:pt x="4719" y="4149"/>
                  </a:lnTo>
                  <a:lnTo>
                    <a:pt x="4353" y="4312"/>
                  </a:lnTo>
                  <a:lnTo>
                    <a:pt x="3987" y="4393"/>
                  </a:lnTo>
                  <a:lnTo>
                    <a:pt x="3132" y="4637"/>
                  </a:lnTo>
                  <a:lnTo>
                    <a:pt x="2278" y="4800"/>
                  </a:lnTo>
                  <a:lnTo>
                    <a:pt x="1505" y="4922"/>
                  </a:lnTo>
                  <a:lnTo>
                    <a:pt x="1058" y="5044"/>
                  </a:lnTo>
                  <a:lnTo>
                    <a:pt x="814" y="5085"/>
                  </a:lnTo>
                  <a:lnTo>
                    <a:pt x="570" y="5125"/>
                  </a:lnTo>
                  <a:lnTo>
                    <a:pt x="407" y="5085"/>
                  </a:lnTo>
                  <a:lnTo>
                    <a:pt x="366" y="5085"/>
                  </a:lnTo>
                  <a:lnTo>
                    <a:pt x="407" y="5003"/>
                  </a:lnTo>
                  <a:lnTo>
                    <a:pt x="611" y="4759"/>
                  </a:lnTo>
                  <a:lnTo>
                    <a:pt x="895" y="4515"/>
                  </a:lnTo>
                  <a:lnTo>
                    <a:pt x="1505" y="4108"/>
                  </a:lnTo>
                  <a:lnTo>
                    <a:pt x="1953" y="3824"/>
                  </a:lnTo>
                  <a:lnTo>
                    <a:pt x="2441" y="3498"/>
                  </a:lnTo>
                  <a:lnTo>
                    <a:pt x="2685" y="3295"/>
                  </a:lnTo>
                  <a:lnTo>
                    <a:pt x="2807" y="3132"/>
                  </a:lnTo>
                  <a:lnTo>
                    <a:pt x="2888" y="3010"/>
                  </a:lnTo>
                  <a:lnTo>
                    <a:pt x="2929" y="2847"/>
                  </a:lnTo>
                  <a:lnTo>
                    <a:pt x="2970" y="2685"/>
                  </a:lnTo>
                  <a:lnTo>
                    <a:pt x="2970" y="2319"/>
                  </a:lnTo>
                  <a:lnTo>
                    <a:pt x="2929" y="2075"/>
                  </a:lnTo>
                  <a:lnTo>
                    <a:pt x="2848" y="1871"/>
                  </a:lnTo>
                  <a:lnTo>
                    <a:pt x="2685" y="1424"/>
                  </a:lnTo>
                  <a:lnTo>
                    <a:pt x="2563" y="1017"/>
                  </a:lnTo>
                  <a:lnTo>
                    <a:pt x="2563" y="773"/>
                  </a:lnTo>
                  <a:lnTo>
                    <a:pt x="2579" y="692"/>
                  </a:lnTo>
                  <a:lnTo>
                    <a:pt x="3254" y="692"/>
                  </a:lnTo>
                  <a:lnTo>
                    <a:pt x="4149" y="610"/>
                  </a:lnTo>
                  <a:lnTo>
                    <a:pt x="5004" y="488"/>
                  </a:lnTo>
                  <a:lnTo>
                    <a:pt x="5624" y="400"/>
                  </a:lnTo>
                  <a:close/>
                  <a:moveTo>
                    <a:pt x="5776" y="0"/>
                  </a:moveTo>
                  <a:lnTo>
                    <a:pt x="4922" y="122"/>
                  </a:lnTo>
                  <a:lnTo>
                    <a:pt x="4068" y="204"/>
                  </a:lnTo>
                  <a:lnTo>
                    <a:pt x="3254" y="285"/>
                  </a:lnTo>
                  <a:lnTo>
                    <a:pt x="2400" y="326"/>
                  </a:lnTo>
                  <a:lnTo>
                    <a:pt x="2278" y="366"/>
                  </a:lnTo>
                  <a:lnTo>
                    <a:pt x="2238" y="407"/>
                  </a:lnTo>
                  <a:lnTo>
                    <a:pt x="2197" y="448"/>
                  </a:lnTo>
                  <a:lnTo>
                    <a:pt x="2156" y="651"/>
                  </a:lnTo>
                  <a:lnTo>
                    <a:pt x="2156" y="854"/>
                  </a:lnTo>
                  <a:lnTo>
                    <a:pt x="2238" y="1261"/>
                  </a:lnTo>
                  <a:lnTo>
                    <a:pt x="2522" y="2075"/>
                  </a:lnTo>
                  <a:lnTo>
                    <a:pt x="2563" y="2237"/>
                  </a:lnTo>
                  <a:lnTo>
                    <a:pt x="2604" y="2481"/>
                  </a:lnTo>
                  <a:lnTo>
                    <a:pt x="2563" y="2685"/>
                  </a:lnTo>
                  <a:lnTo>
                    <a:pt x="2522" y="2888"/>
                  </a:lnTo>
                  <a:lnTo>
                    <a:pt x="2441" y="2969"/>
                  </a:lnTo>
                  <a:lnTo>
                    <a:pt x="2360" y="3092"/>
                  </a:lnTo>
                  <a:lnTo>
                    <a:pt x="2156" y="3214"/>
                  </a:lnTo>
                  <a:lnTo>
                    <a:pt x="1546" y="3620"/>
                  </a:lnTo>
                  <a:lnTo>
                    <a:pt x="977" y="3986"/>
                  </a:lnTo>
                  <a:lnTo>
                    <a:pt x="692" y="4190"/>
                  </a:lnTo>
                  <a:lnTo>
                    <a:pt x="366" y="4434"/>
                  </a:lnTo>
                  <a:lnTo>
                    <a:pt x="244" y="4597"/>
                  </a:lnTo>
                  <a:lnTo>
                    <a:pt x="122" y="4719"/>
                  </a:lnTo>
                  <a:lnTo>
                    <a:pt x="41" y="4881"/>
                  </a:lnTo>
                  <a:lnTo>
                    <a:pt x="0" y="5044"/>
                  </a:lnTo>
                  <a:lnTo>
                    <a:pt x="0" y="5207"/>
                  </a:lnTo>
                  <a:lnTo>
                    <a:pt x="41" y="5329"/>
                  </a:lnTo>
                  <a:lnTo>
                    <a:pt x="163" y="5410"/>
                  </a:lnTo>
                  <a:lnTo>
                    <a:pt x="285" y="5491"/>
                  </a:lnTo>
                  <a:lnTo>
                    <a:pt x="611" y="5491"/>
                  </a:lnTo>
                  <a:lnTo>
                    <a:pt x="936" y="5451"/>
                  </a:lnTo>
                  <a:lnTo>
                    <a:pt x="1993" y="5247"/>
                  </a:lnTo>
                  <a:lnTo>
                    <a:pt x="3010" y="5044"/>
                  </a:lnTo>
                  <a:lnTo>
                    <a:pt x="4027" y="4841"/>
                  </a:lnTo>
                  <a:lnTo>
                    <a:pt x="4475" y="4678"/>
                  </a:lnTo>
                  <a:lnTo>
                    <a:pt x="4882" y="4515"/>
                  </a:lnTo>
                  <a:lnTo>
                    <a:pt x="5288" y="4312"/>
                  </a:lnTo>
                  <a:lnTo>
                    <a:pt x="5451" y="4149"/>
                  </a:lnTo>
                  <a:lnTo>
                    <a:pt x="5532" y="4068"/>
                  </a:lnTo>
                  <a:lnTo>
                    <a:pt x="5573" y="4068"/>
                  </a:lnTo>
                  <a:lnTo>
                    <a:pt x="5614" y="3986"/>
                  </a:lnTo>
                  <a:lnTo>
                    <a:pt x="5776" y="3783"/>
                  </a:lnTo>
                  <a:lnTo>
                    <a:pt x="5858" y="3580"/>
                  </a:lnTo>
                  <a:lnTo>
                    <a:pt x="6020" y="3132"/>
                  </a:lnTo>
                  <a:lnTo>
                    <a:pt x="6102" y="2644"/>
                  </a:lnTo>
                  <a:lnTo>
                    <a:pt x="6102" y="2197"/>
                  </a:lnTo>
                  <a:lnTo>
                    <a:pt x="6102" y="1668"/>
                  </a:lnTo>
                  <a:lnTo>
                    <a:pt x="6061" y="1180"/>
                  </a:lnTo>
                  <a:lnTo>
                    <a:pt x="6020" y="163"/>
                  </a:lnTo>
                  <a:lnTo>
                    <a:pt x="5980" y="81"/>
                  </a:lnTo>
                  <a:lnTo>
                    <a:pt x="593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35"/>
            <p:cNvSpPr/>
            <p:nvPr/>
          </p:nvSpPr>
          <p:spPr>
            <a:xfrm>
              <a:off x="6151802" y="2502057"/>
              <a:ext cx="403947" cy="493266"/>
            </a:xfrm>
            <a:custGeom>
              <a:avLst/>
              <a:gdLst/>
              <a:ahLst/>
              <a:cxnLst/>
              <a:rect l="l" t="t" r="r" b="b"/>
              <a:pathLst>
                <a:path w="8828" h="10780" extrusionOk="0">
                  <a:moveTo>
                    <a:pt x="4313" y="0"/>
                  </a:moveTo>
                  <a:lnTo>
                    <a:pt x="4150" y="41"/>
                  </a:lnTo>
                  <a:lnTo>
                    <a:pt x="3987" y="82"/>
                  </a:lnTo>
                  <a:lnTo>
                    <a:pt x="3621" y="244"/>
                  </a:lnTo>
                  <a:lnTo>
                    <a:pt x="3296" y="407"/>
                  </a:lnTo>
                  <a:lnTo>
                    <a:pt x="1750" y="1058"/>
                  </a:lnTo>
                  <a:lnTo>
                    <a:pt x="1018" y="1424"/>
                  </a:lnTo>
                  <a:lnTo>
                    <a:pt x="611" y="1587"/>
                  </a:lnTo>
                  <a:lnTo>
                    <a:pt x="448" y="1668"/>
                  </a:lnTo>
                  <a:lnTo>
                    <a:pt x="286" y="1790"/>
                  </a:lnTo>
                  <a:lnTo>
                    <a:pt x="164" y="1871"/>
                  </a:lnTo>
                  <a:lnTo>
                    <a:pt x="82" y="1953"/>
                  </a:lnTo>
                  <a:lnTo>
                    <a:pt x="1" y="2156"/>
                  </a:lnTo>
                  <a:lnTo>
                    <a:pt x="1" y="2400"/>
                  </a:lnTo>
                  <a:lnTo>
                    <a:pt x="82" y="2644"/>
                  </a:lnTo>
                  <a:lnTo>
                    <a:pt x="164" y="2847"/>
                  </a:lnTo>
                  <a:lnTo>
                    <a:pt x="286" y="3092"/>
                  </a:lnTo>
                  <a:lnTo>
                    <a:pt x="570" y="3498"/>
                  </a:lnTo>
                  <a:lnTo>
                    <a:pt x="733" y="3824"/>
                  </a:lnTo>
                  <a:lnTo>
                    <a:pt x="855" y="4149"/>
                  </a:lnTo>
                  <a:lnTo>
                    <a:pt x="1099" y="4800"/>
                  </a:lnTo>
                  <a:lnTo>
                    <a:pt x="1750" y="6305"/>
                  </a:lnTo>
                  <a:lnTo>
                    <a:pt x="2482" y="7729"/>
                  </a:lnTo>
                  <a:lnTo>
                    <a:pt x="3296" y="9152"/>
                  </a:lnTo>
                  <a:lnTo>
                    <a:pt x="3580" y="9681"/>
                  </a:lnTo>
                  <a:lnTo>
                    <a:pt x="3743" y="9925"/>
                  </a:lnTo>
                  <a:lnTo>
                    <a:pt x="3947" y="10169"/>
                  </a:lnTo>
                  <a:lnTo>
                    <a:pt x="4150" y="10373"/>
                  </a:lnTo>
                  <a:lnTo>
                    <a:pt x="4353" y="10576"/>
                  </a:lnTo>
                  <a:lnTo>
                    <a:pt x="4638" y="10698"/>
                  </a:lnTo>
                  <a:lnTo>
                    <a:pt x="4923" y="10779"/>
                  </a:lnTo>
                  <a:lnTo>
                    <a:pt x="5330" y="10779"/>
                  </a:lnTo>
                  <a:lnTo>
                    <a:pt x="5696" y="10739"/>
                  </a:lnTo>
                  <a:lnTo>
                    <a:pt x="6672" y="10698"/>
                  </a:lnTo>
                  <a:lnTo>
                    <a:pt x="8624" y="10576"/>
                  </a:lnTo>
                  <a:lnTo>
                    <a:pt x="8706" y="10535"/>
                  </a:lnTo>
                  <a:lnTo>
                    <a:pt x="8746" y="10495"/>
                  </a:lnTo>
                  <a:lnTo>
                    <a:pt x="8787" y="10454"/>
                  </a:lnTo>
                  <a:lnTo>
                    <a:pt x="8828" y="10373"/>
                  </a:lnTo>
                  <a:lnTo>
                    <a:pt x="8828" y="9762"/>
                  </a:lnTo>
                  <a:lnTo>
                    <a:pt x="8746" y="8949"/>
                  </a:lnTo>
                  <a:lnTo>
                    <a:pt x="8665" y="8176"/>
                  </a:lnTo>
                  <a:lnTo>
                    <a:pt x="8462" y="7444"/>
                  </a:lnTo>
                  <a:lnTo>
                    <a:pt x="8258" y="6712"/>
                  </a:lnTo>
                  <a:lnTo>
                    <a:pt x="8014" y="5980"/>
                  </a:lnTo>
                  <a:lnTo>
                    <a:pt x="7689" y="5247"/>
                  </a:lnTo>
                  <a:lnTo>
                    <a:pt x="7363" y="4556"/>
                  </a:lnTo>
                  <a:lnTo>
                    <a:pt x="6997" y="3864"/>
                  </a:lnTo>
                  <a:lnTo>
                    <a:pt x="6184" y="2481"/>
                  </a:lnTo>
                  <a:lnTo>
                    <a:pt x="5777" y="1790"/>
                  </a:lnTo>
                  <a:lnTo>
                    <a:pt x="5370" y="1058"/>
                  </a:lnTo>
                  <a:lnTo>
                    <a:pt x="5085" y="488"/>
                  </a:lnTo>
                  <a:lnTo>
                    <a:pt x="4923" y="244"/>
                  </a:lnTo>
                  <a:lnTo>
                    <a:pt x="4801" y="122"/>
                  </a:lnTo>
                  <a:lnTo>
                    <a:pt x="4679" y="41"/>
                  </a:lnTo>
                  <a:lnTo>
                    <a:pt x="451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35"/>
            <p:cNvSpPr/>
            <p:nvPr/>
          </p:nvSpPr>
          <p:spPr>
            <a:xfrm>
              <a:off x="5900541" y="1811512"/>
              <a:ext cx="469106" cy="815261"/>
            </a:xfrm>
            <a:custGeom>
              <a:avLst/>
              <a:gdLst/>
              <a:ahLst/>
              <a:cxnLst/>
              <a:rect l="l" t="t" r="r" b="b"/>
              <a:pathLst>
                <a:path w="10252" h="17817" extrusionOk="0">
                  <a:moveTo>
                    <a:pt x="2401" y="0"/>
                  </a:moveTo>
                  <a:lnTo>
                    <a:pt x="2319" y="82"/>
                  </a:lnTo>
                  <a:lnTo>
                    <a:pt x="2279" y="163"/>
                  </a:lnTo>
                  <a:lnTo>
                    <a:pt x="2279" y="326"/>
                  </a:lnTo>
                  <a:lnTo>
                    <a:pt x="2319" y="651"/>
                  </a:lnTo>
                  <a:lnTo>
                    <a:pt x="2441" y="1058"/>
                  </a:lnTo>
                  <a:lnTo>
                    <a:pt x="2563" y="1424"/>
                  </a:lnTo>
                  <a:lnTo>
                    <a:pt x="2726" y="1790"/>
                  </a:lnTo>
                  <a:lnTo>
                    <a:pt x="2929" y="2115"/>
                  </a:lnTo>
                  <a:lnTo>
                    <a:pt x="2360" y="1302"/>
                  </a:lnTo>
                  <a:lnTo>
                    <a:pt x="2238" y="1139"/>
                  </a:lnTo>
                  <a:lnTo>
                    <a:pt x="2116" y="1017"/>
                  </a:lnTo>
                  <a:lnTo>
                    <a:pt x="1953" y="977"/>
                  </a:lnTo>
                  <a:lnTo>
                    <a:pt x="1831" y="977"/>
                  </a:lnTo>
                  <a:lnTo>
                    <a:pt x="1750" y="1017"/>
                  </a:lnTo>
                  <a:lnTo>
                    <a:pt x="1668" y="1099"/>
                  </a:lnTo>
                  <a:lnTo>
                    <a:pt x="1628" y="1261"/>
                  </a:lnTo>
                  <a:lnTo>
                    <a:pt x="1628" y="1383"/>
                  </a:lnTo>
                  <a:lnTo>
                    <a:pt x="1628" y="1627"/>
                  </a:lnTo>
                  <a:lnTo>
                    <a:pt x="1750" y="1993"/>
                  </a:lnTo>
                  <a:lnTo>
                    <a:pt x="1857" y="2278"/>
                  </a:lnTo>
                  <a:lnTo>
                    <a:pt x="1831" y="2238"/>
                  </a:lnTo>
                  <a:lnTo>
                    <a:pt x="1628" y="1912"/>
                  </a:lnTo>
                  <a:lnTo>
                    <a:pt x="1343" y="1627"/>
                  </a:lnTo>
                  <a:lnTo>
                    <a:pt x="1221" y="1546"/>
                  </a:lnTo>
                  <a:lnTo>
                    <a:pt x="1140" y="1505"/>
                  </a:lnTo>
                  <a:lnTo>
                    <a:pt x="1058" y="1505"/>
                  </a:lnTo>
                  <a:lnTo>
                    <a:pt x="977" y="1546"/>
                  </a:lnTo>
                  <a:lnTo>
                    <a:pt x="936" y="1668"/>
                  </a:lnTo>
                  <a:lnTo>
                    <a:pt x="936" y="1871"/>
                  </a:lnTo>
                  <a:lnTo>
                    <a:pt x="977" y="2360"/>
                  </a:lnTo>
                  <a:lnTo>
                    <a:pt x="1058" y="2848"/>
                  </a:lnTo>
                  <a:lnTo>
                    <a:pt x="977" y="2726"/>
                  </a:lnTo>
                  <a:lnTo>
                    <a:pt x="855" y="2563"/>
                  </a:lnTo>
                  <a:lnTo>
                    <a:pt x="733" y="2441"/>
                  </a:lnTo>
                  <a:lnTo>
                    <a:pt x="529" y="2319"/>
                  </a:lnTo>
                  <a:lnTo>
                    <a:pt x="367" y="2238"/>
                  </a:lnTo>
                  <a:lnTo>
                    <a:pt x="204" y="2238"/>
                  </a:lnTo>
                  <a:lnTo>
                    <a:pt x="123" y="2278"/>
                  </a:lnTo>
                  <a:lnTo>
                    <a:pt x="82" y="2319"/>
                  </a:lnTo>
                  <a:lnTo>
                    <a:pt x="41" y="2360"/>
                  </a:lnTo>
                  <a:lnTo>
                    <a:pt x="1" y="2482"/>
                  </a:lnTo>
                  <a:lnTo>
                    <a:pt x="41" y="2726"/>
                  </a:lnTo>
                  <a:lnTo>
                    <a:pt x="123" y="3295"/>
                  </a:lnTo>
                  <a:lnTo>
                    <a:pt x="245" y="3865"/>
                  </a:lnTo>
                  <a:lnTo>
                    <a:pt x="570" y="5003"/>
                  </a:lnTo>
                  <a:lnTo>
                    <a:pt x="936" y="6102"/>
                  </a:lnTo>
                  <a:lnTo>
                    <a:pt x="1343" y="7159"/>
                  </a:lnTo>
                  <a:lnTo>
                    <a:pt x="1953" y="8705"/>
                  </a:lnTo>
                  <a:lnTo>
                    <a:pt x="2970" y="11390"/>
                  </a:lnTo>
                  <a:lnTo>
                    <a:pt x="3662" y="13057"/>
                  </a:lnTo>
                  <a:lnTo>
                    <a:pt x="4028" y="13871"/>
                  </a:lnTo>
                  <a:lnTo>
                    <a:pt x="4434" y="14684"/>
                  </a:lnTo>
                  <a:lnTo>
                    <a:pt x="4882" y="15498"/>
                  </a:lnTo>
                  <a:lnTo>
                    <a:pt x="5329" y="16271"/>
                  </a:lnTo>
                  <a:lnTo>
                    <a:pt x="5777" y="17044"/>
                  </a:lnTo>
                  <a:lnTo>
                    <a:pt x="6305" y="17816"/>
                  </a:lnTo>
                  <a:lnTo>
                    <a:pt x="6468" y="17816"/>
                  </a:lnTo>
                  <a:lnTo>
                    <a:pt x="6916" y="17694"/>
                  </a:lnTo>
                  <a:lnTo>
                    <a:pt x="8217" y="17166"/>
                  </a:lnTo>
                  <a:lnTo>
                    <a:pt x="10251" y="16271"/>
                  </a:lnTo>
                  <a:lnTo>
                    <a:pt x="6590" y="7159"/>
                  </a:lnTo>
                  <a:lnTo>
                    <a:pt x="5858" y="5329"/>
                  </a:lnTo>
                  <a:lnTo>
                    <a:pt x="5492" y="4393"/>
                  </a:lnTo>
                  <a:lnTo>
                    <a:pt x="5085" y="3458"/>
                  </a:lnTo>
                  <a:lnTo>
                    <a:pt x="4638" y="2563"/>
                  </a:lnTo>
                  <a:lnTo>
                    <a:pt x="4394" y="2115"/>
                  </a:lnTo>
                  <a:lnTo>
                    <a:pt x="4109" y="1709"/>
                  </a:lnTo>
                  <a:lnTo>
                    <a:pt x="3824" y="1302"/>
                  </a:lnTo>
                  <a:lnTo>
                    <a:pt x="3499" y="895"/>
                  </a:lnTo>
                  <a:lnTo>
                    <a:pt x="3173" y="570"/>
                  </a:lnTo>
                  <a:lnTo>
                    <a:pt x="2807" y="204"/>
                  </a:lnTo>
                  <a:lnTo>
                    <a:pt x="2645" y="82"/>
                  </a:lnTo>
                  <a:lnTo>
                    <a:pt x="248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35"/>
            <p:cNvSpPr/>
            <p:nvPr/>
          </p:nvSpPr>
          <p:spPr>
            <a:xfrm>
              <a:off x="5891252" y="1802177"/>
              <a:ext cx="487683" cy="833885"/>
            </a:xfrm>
            <a:custGeom>
              <a:avLst/>
              <a:gdLst/>
              <a:ahLst/>
              <a:cxnLst/>
              <a:rect l="l" t="t" r="r" b="b"/>
              <a:pathLst>
                <a:path w="10658" h="18224" extrusionOk="0">
                  <a:moveTo>
                    <a:pt x="2685" y="421"/>
                  </a:moveTo>
                  <a:lnTo>
                    <a:pt x="2766" y="448"/>
                  </a:lnTo>
                  <a:lnTo>
                    <a:pt x="2929" y="611"/>
                  </a:lnTo>
                  <a:lnTo>
                    <a:pt x="3092" y="774"/>
                  </a:lnTo>
                  <a:lnTo>
                    <a:pt x="3417" y="1059"/>
                  </a:lnTo>
                  <a:lnTo>
                    <a:pt x="3702" y="1425"/>
                  </a:lnTo>
                  <a:lnTo>
                    <a:pt x="4231" y="2116"/>
                  </a:lnTo>
                  <a:lnTo>
                    <a:pt x="4678" y="2848"/>
                  </a:lnTo>
                  <a:lnTo>
                    <a:pt x="5044" y="3621"/>
                  </a:lnTo>
                  <a:lnTo>
                    <a:pt x="5410" y="4394"/>
                  </a:lnTo>
                  <a:lnTo>
                    <a:pt x="6061" y="5980"/>
                  </a:lnTo>
                  <a:lnTo>
                    <a:pt x="6671" y="7607"/>
                  </a:lnTo>
                  <a:lnTo>
                    <a:pt x="8380" y="11838"/>
                  </a:lnTo>
                  <a:lnTo>
                    <a:pt x="10234" y="16375"/>
                  </a:lnTo>
                  <a:lnTo>
                    <a:pt x="8746" y="17044"/>
                  </a:lnTo>
                  <a:lnTo>
                    <a:pt x="7932" y="17370"/>
                  </a:lnTo>
                  <a:lnTo>
                    <a:pt x="7119" y="17695"/>
                  </a:lnTo>
                  <a:lnTo>
                    <a:pt x="6793" y="17776"/>
                  </a:lnTo>
                  <a:lnTo>
                    <a:pt x="6610" y="17837"/>
                  </a:lnTo>
                  <a:lnTo>
                    <a:pt x="6610" y="17837"/>
                  </a:lnTo>
                  <a:lnTo>
                    <a:pt x="6590" y="17817"/>
                  </a:lnTo>
                  <a:lnTo>
                    <a:pt x="6468" y="17614"/>
                  </a:lnTo>
                  <a:lnTo>
                    <a:pt x="6346" y="17410"/>
                  </a:lnTo>
                  <a:lnTo>
                    <a:pt x="5776" y="16515"/>
                  </a:lnTo>
                  <a:lnTo>
                    <a:pt x="5288" y="15702"/>
                  </a:lnTo>
                  <a:lnTo>
                    <a:pt x="4841" y="14848"/>
                  </a:lnTo>
                  <a:lnTo>
                    <a:pt x="4393" y="13994"/>
                  </a:lnTo>
                  <a:lnTo>
                    <a:pt x="3987" y="13099"/>
                  </a:lnTo>
                  <a:lnTo>
                    <a:pt x="3539" y="12041"/>
                  </a:lnTo>
                  <a:lnTo>
                    <a:pt x="3132" y="10983"/>
                  </a:lnTo>
                  <a:lnTo>
                    <a:pt x="2354" y="8920"/>
                  </a:lnTo>
                  <a:lnTo>
                    <a:pt x="2359" y="8909"/>
                  </a:lnTo>
                  <a:lnTo>
                    <a:pt x="2319" y="8828"/>
                  </a:lnTo>
                  <a:lnTo>
                    <a:pt x="2319" y="8828"/>
                  </a:lnTo>
                  <a:lnTo>
                    <a:pt x="2319" y="8828"/>
                  </a:lnTo>
                  <a:lnTo>
                    <a:pt x="1424" y="6550"/>
                  </a:lnTo>
                  <a:lnTo>
                    <a:pt x="1017" y="5370"/>
                  </a:lnTo>
                  <a:lnTo>
                    <a:pt x="692" y="4191"/>
                  </a:lnTo>
                  <a:lnTo>
                    <a:pt x="529" y="3621"/>
                  </a:lnTo>
                  <a:lnTo>
                    <a:pt x="448" y="3011"/>
                  </a:lnTo>
                  <a:lnTo>
                    <a:pt x="407" y="2767"/>
                  </a:lnTo>
                  <a:lnTo>
                    <a:pt x="448" y="2645"/>
                  </a:lnTo>
                  <a:lnTo>
                    <a:pt x="570" y="2645"/>
                  </a:lnTo>
                  <a:lnTo>
                    <a:pt x="732" y="2726"/>
                  </a:lnTo>
                  <a:lnTo>
                    <a:pt x="895" y="2889"/>
                  </a:lnTo>
                  <a:lnTo>
                    <a:pt x="1017" y="3011"/>
                  </a:lnTo>
                  <a:lnTo>
                    <a:pt x="1085" y="3124"/>
                  </a:lnTo>
                  <a:lnTo>
                    <a:pt x="1180" y="3377"/>
                  </a:lnTo>
                  <a:lnTo>
                    <a:pt x="1424" y="4069"/>
                  </a:lnTo>
                  <a:lnTo>
                    <a:pt x="1465" y="4109"/>
                  </a:lnTo>
                  <a:lnTo>
                    <a:pt x="1546" y="4150"/>
                  </a:lnTo>
                  <a:lnTo>
                    <a:pt x="1668" y="4150"/>
                  </a:lnTo>
                  <a:lnTo>
                    <a:pt x="1790" y="4069"/>
                  </a:lnTo>
                  <a:lnTo>
                    <a:pt x="1790" y="3987"/>
                  </a:lnTo>
                  <a:lnTo>
                    <a:pt x="1790" y="3906"/>
                  </a:lnTo>
                  <a:lnTo>
                    <a:pt x="1779" y="3870"/>
                  </a:lnTo>
                  <a:lnTo>
                    <a:pt x="1779" y="3870"/>
                  </a:lnTo>
                  <a:lnTo>
                    <a:pt x="1790" y="3865"/>
                  </a:lnTo>
                  <a:lnTo>
                    <a:pt x="1754" y="3786"/>
                  </a:lnTo>
                  <a:lnTo>
                    <a:pt x="1668" y="3499"/>
                  </a:lnTo>
                  <a:lnTo>
                    <a:pt x="1505" y="3133"/>
                  </a:lnTo>
                  <a:lnTo>
                    <a:pt x="1496" y="3117"/>
                  </a:lnTo>
                  <a:lnTo>
                    <a:pt x="1496" y="3117"/>
                  </a:lnTo>
                  <a:lnTo>
                    <a:pt x="1465" y="3011"/>
                  </a:lnTo>
                  <a:lnTo>
                    <a:pt x="1343" y="2523"/>
                  </a:lnTo>
                  <a:lnTo>
                    <a:pt x="1302" y="2075"/>
                  </a:lnTo>
                  <a:lnTo>
                    <a:pt x="1302" y="1994"/>
                  </a:lnTo>
                  <a:lnTo>
                    <a:pt x="1343" y="1953"/>
                  </a:lnTo>
                  <a:lnTo>
                    <a:pt x="1383" y="1953"/>
                  </a:lnTo>
                  <a:lnTo>
                    <a:pt x="1424" y="1994"/>
                  </a:lnTo>
                  <a:lnTo>
                    <a:pt x="1505" y="2075"/>
                  </a:lnTo>
                  <a:lnTo>
                    <a:pt x="1790" y="2401"/>
                  </a:lnTo>
                  <a:lnTo>
                    <a:pt x="1993" y="2767"/>
                  </a:lnTo>
                  <a:lnTo>
                    <a:pt x="2197" y="3174"/>
                  </a:lnTo>
                  <a:lnTo>
                    <a:pt x="2237" y="3255"/>
                  </a:lnTo>
                  <a:lnTo>
                    <a:pt x="2319" y="3296"/>
                  </a:lnTo>
                  <a:lnTo>
                    <a:pt x="2441" y="3296"/>
                  </a:lnTo>
                  <a:lnTo>
                    <a:pt x="2522" y="3255"/>
                  </a:lnTo>
                  <a:lnTo>
                    <a:pt x="2563" y="3214"/>
                  </a:lnTo>
                  <a:lnTo>
                    <a:pt x="2604" y="3133"/>
                  </a:lnTo>
                  <a:lnTo>
                    <a:pt x="2563" y="3052"/>
                  </a:lnTo>
                  <a:lnTo>
                    <a:pt x="2441" y="2767"/>
                  </a:lnTo>
                  <a:lnTo>
                    <a:pt x="2319" y="2482"/>
                  </a:lnTo>
                  <a:lnTo>
                    <a:pt x="2183" y="2279"/>
                  </a:lnTo>
                  <a:lnTo>
                    <a:pt x="2075" y="1953"/>
                  </a:lnTo>
                  <a:lnTo>
                    <a:pt x="2034" y="1750"/>
                  </a:lnTo>
                  <a:lnTo>
                    <a:pt x="2034" y="1547"/>
                  </a:lnTo>
                  <a:lnTo>
                    <a:pt x="2034" y="1465"/>
                  </a:lnTo>
                  <a:lnTo>
                    <a:pt x="2075" y="1343"/>
                  </a:lnTo>
                  <a:lnTo>
                    <a:pt x="2156" y="1384"/>
                  </a:lnTo>
                  <a:lnTo>
                    <a:pt x="2237" y="1425"/>
                  </a:lnTo>
                  <a:lnTo>
                    <a:pt x="2359" y="1547"/>
                  </a:lnTo>
                  <a:lnTo>
                    <a:pt x="2685" y="1994"/>
                  </a:lnTo>
                  <a:lnTo>
                    <a:pt x="2970" y="2442"/>
                  </a:lnTo>
                  <a:lnTo>
                    <a:pt x="3051" y="2482"/>
                  </a:lnTo>
                  <a:lnTo>
                    <a:pt x="3132" y="2523"/>
                  </a:lnTo>
                  <a:lnTo>
                    <a:pt x="3173" y="2523"/>
                  </a:lnTo>
                  <a:lnTo>
                    <a:pt x="3254" y="2482"/>
                  </a:lnTo>
                  <a:lnTo>
                    <a:pt x="3336" y="2442"/>
                  </a:lnTo>
                  <a:lnTo>
                    <a:pt x="3336" y="2360"/>
                  </a:lnTo>
                  <a:lnTo>
                    <a:pt x="3376" y="2319"/>
                  </a:lnTo>
                  <a:lnTo>
                    <a:pt x="3336" y="2238"/>
                  </a:lnTo>
                  <a:lnTo>
                    <a:pt x="3051" y="1791"/>
                  </a:lnTo>
                  <a:lnTo>
                    <a:pt x="2888" y="1343"/>
                  </a:lnTo>
                  <a:lnTo>
                    <a:pt x="2766" y="896"/>
                  </a:lnTo>
                  <a:lnTo>
                    <a:pt x="2685" y="448"/>
                  </a:lnTo>
                  <a:lnTo>
                    <a:pt x="2685" y="421"/>
                  </a:lnTo>
                  <a:close/>
                  <a:moveTo>
                    <a:pt x="2685" y="1"/>
                  </a:moveTo>
                  <a:lnTo>
                    <a:pt x="2522" y="42"/>
                  </a:lnTo>
                  <a:lnTo>
                    <a:pt x="2400" y="82"/>
                  </a:lnTo>
                  <a:lnTo>
                    <a:pt x="2319" y="204"/>
                  </a:lnTo>
                  <a:lnTo>
                    <a:pt x="2278" y="367"/>
                  </a:lnTo>
                  <a:lnTo>
                    <a:pt x="2278" y="570"/>
                  </a:lnTo>
                  <a:lnTo>
                    <a:pt x="2319" y="814"/>
                  </a:lnTo>
                  <a:lnTo>
                    <a:pt x="2376" y="1042"/>
                  </a:lnTo>
                  <a:lnTo>
                    <a:pt x="2278" y="977"/>
                  </a:lnTo>
                  <a:lnTo>
                    <a:pt x="2156" y="937"/>
                  </a:lnTo>
                  <a:lnTo>
                    <a:pt x="2034" y="937"/>
                  </a:lnTo>
                  <a:lnTo>
                    <a:pt x="1953" y="977"/>
                  </a:lnTo>
                  <a:lnTo>
                    <a:pt x="1831" y="1059"/>
                  </a:lnTo>
                  <a:lnTo>
                    <a:pt x="1749" y="1181"/>
                  </a:lnTo>
                  <a:lnTo>
                    <a:pt x="1627" y="1425"/>
                  </a:lnTo>
                  <a:lnTo>
                    <a:pt x="1627" y="1655"/>
                  </a:lnTo>
                  <a:lnTo>
                    <a:pt x="1546" y="1587"/>
                  </a:lnTo>
                  <a:lnTo>
                    <a:pt x="1424" y="1547"/>
                  </a:lnTo>
                  <a:lnTo>
                    <a:pt x="1302" y="1506"/>
                  </a:lnTo>
                  <a:lnTo>
                    <a:pt x="1180" y="1547"/>
                  </a:lnTo>
                  <a:lnTo>
                    <a:pt x="1058" y="1628"/>
                  </a:lnTo>
                  <a:lnTo>
                    <a:pt x="977" y="1709"/>
                  </a:lnTo>
                  <a:lnTo>
                    <a:pt x="936" y="1872"/>
                  </a:lnTo>
                  <a:lnTo>
                    <a:pt x="895" y="2157"/>
                  </a:lnTo>
                  <a:lnTo>
                    <a:pt x="932" y="2414"/>
                  </a:lnTo>
                  <a:lnTo>
                    <a:pt x="814" y="2319"/>
                  </a:lnTo>
                  <a:lnTo>
                    <a:pt x="570" y="2238"/>
                  </a:lnTo>
                  <a:lnTo>
                    <a:pt x="448" y="2238"/>
                  </a:lnTo>
                  <a:lnTo>
                    <a:pt x="326" y="2279"/>
                  </a:lnTo>
                  <a:lnTo>
                    <a:pt x="204" y="2319"/>
                  </a:lnTo>
                  <a:lnTo>
                    <a:pt x="122" y="2401"/>
                  </a:lnTo>
                  <a:lnTo>
                    <a:pt x="41" y="2564"/>
                  </a:lnTo>
                  <a:lnTo>
                    <a:pt x="0" y="2726"/>
                  </a:lnTo>
                  <a:lnTo>
                    <a:pt x="41" y="3052"/>
                  </a:lnTo>
                  <a:lnTo>
                    <a:pt x="122" y="3621"/>
                  </a:lnTo>
                  <a:lnTo>
                    <a:pt x="285" y="4231"/>
                  </a:lnTo>
                  <a:lnTo>
                    <a:pt x="610" y="5330"/>
                  </a:lnTo>
                  <a:lnTo>
                    <a:pt x="977" y="6428"/>
                  </a:lnTo>
                  <a:lnTo>
                    <a:pt x="1953" y="8950"/>
                  </a:lnTo>
                  <a:lnTo>
                    <a:pt x="2685" y="10943"/>
                  </a:lnTo>
                  <a:lnTo>
                    <a:pt x="3092" y="11960"/>
                  </a:lnTo>
                  <a:lnTo>
                    <a:pt x="3498" y="12936"/>
                  </a:lnTo>
                  <a:lnTo>
                    <a:pt x="3905" y="13872"/>
                  </a:lnTo>
                  <a:lnTo>
                    <a:pt x="4393" y="14807"/>
                  </a:lnTo>
                  <a:lnTo>
                    <a:pt x="4881" y="15743"/>
                  </a:lnTo>
                  <a:lnTo>
                    <a:pt x="5410" y="16637"/>
                  </a:lnTo>
                  <a:lnTo>
                    <a:pt x="5898" y="17451"/>
                  </a:lnTo>
                  <a:lnTo>
                    <a:pt x="6183" y="17898"/>
                  </a:lnTo>
                  <a:lnTo>
                    <a:pt x="6264" y="18020"/>
                  </a:lnTo>
                  <a:lnTo>
                    <a:pt x="6346" y="18183"/>
                  </a:lnTo>
                  <a:lnTo>
                    <a:pt x="6468" y="18224"/>
                  </a:lnTo>
                  <a:lnTo>
                    <a:pt x="6630" y="18224"/>
                  </a:lnTo>
                  <a:lnTo>
                    <a:pt x="6915" y="18183"/>
                  </a:lnTo>
                  <a:lnTo>
                    <a:pt x="7403" y="18020"/>
                  </a:lnTo>
                  <a:lnTo>
                    <a:pt x="7891" y="17817"/>
                  </a:lnTo>
                  <a:lnTo>
                    <a:pt x="8827" y="17410"/>
                  </a:lnTo>
                  <a:lnTo>
                    <a:pt x="10576" y="16637"/>
                  </a:lnTo>
                  <a:lnTo>
                    <a:pt x="10617" y="16597"/>
                  </a:lnTo>
                  <a:lnTo>
                    <a:pt x="10657" y="16556"/>
                  </a:lnTo>
                  <a:lnTo>
                    <a:pt x="10657" y="16475"/>
                  </a:lnTo>
                  <a:lnTo>
                    <a:pt x="10657" y="16434"/>
                  </a:lnTo>
                  <a:lnTo>
                    <a:pt x="6915" y="7201"/>
                  </a:lnTo>
                  <a:lnTo>
                    <a:pt x="6264" y="5411"/>
                  </a:lnTo>
                  <a:lnTo>
                    <a:pt x="5898" y="4516"/>
                  </a:lnTo>
                  <a:lnTo>
                    <a:pt x="5532" y="3662"/>
                  </a:lnTo>
                  <a:lnTo>
                    <a:pt x="5125" y="2808"/>
                  </a:lnTo>
                  <a:lnTo>
                    <a:pt x="4637" y="1994"/>
                  </a:lnTo>
                  <a:lnTo>
                    <a:pt x="4353" y="1587"/>
                  </a:lnTo>
                  <a:lnTo>
                    <a:pt x="4068" y="1221"/>
                  </a:lnTo>
                  <a:lnTo>
                    <a:pt x="3783" y="855"/>
                  </a:lnTo>
                  <a:lnTo>
                    <a:pt x="3417" y="530"/>
                  </a:lnTo>
                  <a:lnTo>
                    <a:pt x="3092" y="204"/>
                  </a:lnTo>
                  <a:lnTo>
                    <a:pt x="2888" y="82"/>
                  </a:lnTo>
                  <a:lnTo>
                    <a:pt x="26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35"/>
            <p:cNvSpPr/>
            <p:nvPr/>
          </p:nvSpPr>
          <p:spPr>
            <a:xfrm>
              <a:off x="6149972" y="2416442"/>
              <a:ext cx="448607" cy="539801"/>
            </a:xfrm>
            <a:custGeom>
              <a:avLst/>
              <a:gdLst/>
              <a:ahLst/>
              <a:cxnLst/>
              <a:rect l="l" t="t" r="r" b="b"/>
              <a:pathLst>
                <a:path w="9804" h="11797" extrusionOk="0">
                  <a:moveTo>
                    <a:pt x="5288" y="0"/>
                  </a:moveTo>
                  <a:lnTo>
                    <a:pt x="4922" y="81"/>
                  </a:lnTo>
                  <a:lnTo>
                    <a:pt x="4597" y="203"/>
                  </a:lnTo>
                  <a:lnTo>
                    <a:pt x="4271" y="366"/>
                  </a:lnTo>
                  <a:lnTo>
                    <a:pt x="3946" y="570"/>
                  </a:lnTo>
                  <a:lnTo>
                    <a:pt x="3661" y="814"/>
                  </a:lnTo>
                  <a:lnTo>
                    <a:pt x="3376" y="1058"/>
                  </a:lnTo>
                  <a:lnTo>
                    <a:pt x="2848" y="1586"/>
                  </a:lnTo>
                  <a:lnTo>
                    <a:pt x="1790" y="2847"/>
                  </a:lnTo>
                  <a:lnTo>
                    <a:pt x="773" y="4108"/>
                  </a:lnTo>
                  <a:lnTo>
                    <a:pt x="488" y="4515"/>
                  </a:lnTo>
                  <a:lnTo>
                    <a:pt x="244" y="4922"/>
                  </a:lnTo>
                  <a:lnTo>
                    <a:pt x="82" y="5369"/>
                  </a:lnTo>
                  <a:lnTo>
                    <a:pt x="41" y="5573"/>
                  </a:lnTo>
                  <a:lnTo>
                    <a:pt x="0" y="5817"/>
                  </a:lnTo>
                  <a:lnTo>
                    <a:pt x="41" y="6224"/>
                  </a:lnTo>
                  <a:lnTo>
                    <a:pt x="204" y="6630"/>
                  </a:lnTo>
                  <a:lnTo>
                    <a:pt x="407" y="7037"/>
                  </a:lnTo>
                  <a:lnTo>
                    <a:pt x="692" y="7362"/>
                  </a:lnTo>
                  <a:lnTo>
                    <a:pt x="1017" y="7688"/>
                  </a:lnTo>
                  <a:lnTo>
                    <a:pt x="1343" y="7932"/>
                  </a:lnTo>
                  <a:lnTo>
                    <a:pt x="1749" y="8135"/>
                  </a:lnTo>
                  <a:lnTo>
                    <a:pt x="2115" y="8257"/>
                  </a:lnTo>
                  <a:lnTo>
                    <a:pt x="1993" y="9071"/>
                  </a:lnTo>
                  <a:lnTo>
                    <a:pt x="1912" y="9925"/>
                  </a:lnTo>
                  <a:lnTo>
                    <a:pt x="1871" y="10739"/>
                  </a:lnTo>
                  <a:lnTo>
                    <a:pt x="1871" y="11593"/>
                  </a:lnTo>
                  <a:lnTo>
                    <a:pt x="2848" y="11674"/>
                  </a:lnTo>
                  <a:lnTo>
                    <a:pt x="4515" y="11755"/>
                  </a:lnTo>
                  <a:lnTo>
                    <a:pt x="6142" y="11796"/>
                  </a:lnTo>
                  <a:lnTo>
                    <a:pt x="6671" y="11796"/>
                  </a:lnTo>
                  <a:lnTo>
                    <a:pt x="6834" y="11755"/>
                  </a:lnTo>
                  <a:lnTo>
                    <a:pt x="6875" y="11715"/>
                  </a:lnTo>
                  <a:lnTo>
                    <a:pt x="6793" y="10861"/>
                  </a:lnTo>
                  <a:lnTo>
                    <a:pt x="6793" y="10454"/>
                  </a:lnTo>
                  <a:lnTo>
                    <a:pt x="6834" y="10006"/>
                  </a:lnTo>
                  <a:lnTo>
                    <a:pt x="6956" y="9600"/>
                  </a:lnTo>
                  <a:lnTo>
                    <a:pt x="7119" y="9234"/>
                  </a:lnTo>
                  <a:lnTo>
                    <a:pt x="7363" y="8867"/>
                  </a:lnTo>
                  <a:lnTo>
                    <a:pt x="7525" y="8745"/>
                  </a:lnTo>
                  <a:lnTo>
                    <a:pt x="7688" y="8583"/>
                  </a:lnTo>
                  <a:lnTo>
                    <a:pt x="7891" y="8705"/>
                  </a:lnTo>
                  <a:lnTo>
                    <a:pt x="8135" y="8745"/>
                  </a:lnTo>
                  <a:lnTo>
                    <a:pt x="8339" y="8786"/>
                  </a:lnTo>
                  <a:lnTo>
                    <a:pt x="8583" y="8786"/>
                  </a:lnTo>
                  <a:lnTo>
                    <a:pt x="8786" y="8745"/>
                  </a:lnTo>
                  <a:lnTo>
                    <a:pt x="9030" y="8664"/>
                  </a:lnTo>
                  <a:lnTo>
                    <a:pt x="9234" y="8583"/>
                  </a:lnTo>
                  <a:lnTo>
                    <a:pt x="9437" y="8501"/>
                  </a:lnTo>
                  <a:lnTo>
                    <a:pt x="9600" y="8339"/>
                  </a:lnTo>
                  <a:lnTo>
                    <a:pt x="9763" y="8135"/>
                  </a:lnTo>
                  <a:lnTo>
                    <a:pt x="9803" y="7932"/>
                  </a:lnTo>
                  <a:lnTo>
                    <a:pt x="9803" y="7810"/>
                  </a:lnTo>
                  <a:lnTo>
                    <a:pt x="9763" y="7729"/>
                  </a:lnTo>
                  <a:lnTo>
                    <a:pt x="9681" y="7566"/>
                  </a:lnTo>
                  <a:lnTo>
                    <a:pt x="9518" y="7484"/>
                  </a:lnTo>
                  <a:lnTo>
                    <a:pt x="9315" y="7403"/>
                  </a:lnTo>
                  <a:lnTo>
                    <a:pt x="8542" y="7403"/>
                  </a:lnTo>
                  <a:lnTo>
                    <a:pt x="8339" y="7322"/>
                  </a:lnTo>
                  <a:lnTo>
                    <a:pt x="8746" y="6752"/>
                  </a:lnTo>
                  <a:lnTo>
                    <a:pt x="9152" y="6061"/>
                  </a:lnTo>
                  <a:lnTo>
                    <a:pt x="9315" y="5735"/>
                  </a:lnTo>
                  <a:lnTo>
                    <a:pt x="9478" y="5369"/>
                  </a:lnTo>
                  <a:lnTo>
                    <a:pt x="9559" y="5044"/>
                  </a:lnTo>
                  <a:lnTo>
                    <a:pt x="9600" y="4678"/>
                  </a:lnTo>
                  <a:lnTo>
                    <a:pt x="9559" y="4434"/>
                  </a:lnTo>
                  <a:lnTo>
                    <a:pt x="9518" y="4190"/>
                  </a:lnTo>
                  <a:lnTo>
                    <a:pt x="9396" y="3661"/>
                  </a:lnTo>
                  <a:lnTo>
                    <a:pt x="9152" y="3132"/>
                  </a:lnTo>
                  <a:lnTo>
                    <a:pt x="8868" y="2644"/>
                  </a:lnTo>
                  <a:lnTo>
                    <a:pt x="8502" y="2156"/>
                  </a:lnTo>
                  <a:lnTo>
                    <a:pt x="8176" y="1708"/>
                  </a:lnTo>
                  <a:lnTo>
                    <a:pt x="7810" y="1302"/>
                  </a:lnTo>
                  <a:lnTo>
                    <a:pt x="7444" y="936"/>
                  </a:lnTo>
                  <a:lnTo>
                    <a:pt x="7241" y="732"/>
                  </a:lnTo>
                  <a:lnTo>
                    <a:pt x="6997" y="529"/>
                  </a:lnTo>
                  <a:lnTo>
                    <a:pt x="6712" y="366"/>
                  </a:lnTo>
                  <a:lnTo>
                    <a:pt x="6468" y="244"/>
                  </a:lnTo>
                  <a:lnTo>
                    <a:pt x="6183" y="122"/>
                  </a:lnTo>
                  <a:lnTo>
                    <a:pt x="5898" y="41"/>
                  </a:lnTo>
                  <a:lnTo>
                    <a:pt x="557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35"/>
            <p:cNvSpPr/>
            <p:nvPr/>
          </p:nvSpPr>
          <p:spPr>
            <a:xfrm>
              <a:off x="6142513" y="2407108"/>
              <a:ext cx="465354" cy="558425"/>
            </a:xfrm>
            <a:custGeom>
              <a:avLst/>
              <a:gdLst/>
              <a:ahLst/>
              <a:cxnLst/>
              <a:rect l="l" t="t" r="r" b="b"/>
              <a:pathLst>
                <a:path w="10170" h="12204" extrusionOk="0">
                  <a:moveTo>
                    <a:pt x="5492" y="407"/>
                  </a:moveTo>
                  <a:lnTo>
                    <a:pt x="5858" y="448"/>
                  </a:lnTo>
                  <a:lnTo>
                    <a:pt x="6224" y="489"/>
                  </a:lnTo>
                  <a:lnTo>
                    <a:pt x="6549" y="652"/>
                  </a:lnTo>
                  <a:lnTo>
                    <a:pt x="6875" y="814"/>
                  </a:lnTo>
                  <a:lnTo>
                    <a:pt x="7200" y="1018"/>
                  </a:lnTo>
                  <a:lnTo>
                    <a:pt x="7485" y="1262"/>
                  </a:lnTo>
                  <a:lnTo>
                    <a:pt x="8054" y="1912"/>
                  </a:lnTo>
                  <a:lnTo>
                    <a:pt x="8624" y="2563"/>
                  </a:lnTo>
                  <a:lnTo>
                    <a:pt x="8868" y="2929"/>
                  </a:lnTo>
                  <a:lnTo>
                    <a:pt x="9071" y="3295"/>
                  </a:lnTo>
                  <a:lnTo>
                    <a:pt x="9275" y="3702"/>
                  </a:lnTo>
                  <a:lnTo>
                    <a:pt x="9397" y="4068"/>
                  </a:lnTo>
                  <a:lnTo>
                    <a:pt x="9519" y="4516"/>
                  </a:lnTo>
                  <a:lnTo>
                    <a:pt x="9519" y="4922"/>
                  </a:lnTo>
                  <a:lnTo>
                    <a:pt x="9478" y="5329"/>
                  </a:lnTo>
                  <a:lnTo>
                    <a:pt x="9356" y="5736"/>
                  </a:lnTo>
                  <a:lnTo>
                    <a:pt x="9153" y="6183"/>
                  </a:lnTo>
                  <a:lnTo>
                    <a:pt x="8868" y="6631"/>
                  </a:lnTo>
                  <a:lnTo>
                    <a:pt x="8339" y="7444"/>
                  </a:lnTo>
                  <a:lnTo>
                    <a:pt x="8298" y="7526"/>
                  </a:lnTo>
                  <a:lnTo>
                    <a:pt x="8339" y="7607"/>
                  </a:lnTo>
                  <a:lnTo>
                    <a:pt x="8380" y="7688"/>
                  </a:lnTo>
                  <a:lnTo>
                    <a:pt x="8461" y="7729"/>
                  </a:lnTo>
                  <a:lnTo>
                    <a:pt x="8665" y="7770"/>
                  </a:lnTo>
                  <a:lnTo>
                    <a:pt x="8909" y="7810"/>
                  </a:lnTo>
                  <a:lnTo>
                    <a:pt x="9356" y="7810"/>
                  </a:lnTo>
                  <a:lnTo>
                    <a:pt x="9559" y="7851"/>
                  </a:lnTo>
                  <a:lnTo>
                    <a:pt x="9641" y="7892"/>
                  </a:lnTo>
                  <a:lnTo>
                    <a:pt x="9722" y="7973"/>
                  </a:lnTo>
                  <a:lnTo>
                    <a:pt x="9763" y="8055"/>
                  </a:lnTo>
                  <a:lnTo>
                    <a:pt x="9763" y="8136"/>
                  </a:lnTo>
                  <a:lnTo>
                    <a:pt x="9722" y="8258"/>
                  </a:lnTo>
                  <a:lnTo>
                    <a:pt x="9681" y="8339"/>
                  </a:lnTo>
                  <a:lnTo>
                    <a:pt x="9519" y="8502"/>
                  </a:lnTo>
                  <a:lnTo>
                    <a:pt x="9315" y="8624"/>
                  </a:lnTo>
                  <a:lnTo>
                    <a:pt x="9112" y="8705"/>
                  </a:lnTo>
                  <a:lnTo>
                    <a:pt x="8909" y="8746"/>
                  </a:lnTo>
                  <a:lnTo>
                    <a:pt x="8705" y="8787"/>
                  </a:lnTo>
                  <a:lnTo>
                    <a:pt x="8461" y="8787"/>
                  </a:lnTo>
                  <a:lnTo>
                    <a:pt x="8258" y="8746"/>
                  </a:lnTo>
                  <a:lnTo>
                    <a:pt x="8054" y="8665"/>
                  </a:lnTo>
                  <a:lnTo>
                    <a:pt x="7851" y="8624"/>
                  </a:lnTo>
                  <a:lnTo>
                    <a:pt x="7770" y="8624"/>
                  </a:lnTo>
                  <a:lnTo>
                    <a:pt x="7688" y="8665"/>
                  </a:lnTo>
                  <a:lnTo>
                    <a:pt x="7444" y="8909"/>
                  </a:lnTo>
                  <a:lnTo>
                    <a:pt x="7200" y="9193"/>
                  </a:lnTo>
                  <a:lnTo>
                    <a:pt x="6997" y="9560"/>
                  </a:lnTo>
                  <a:lnTo>
                    <a:pt x="6834" y="10007"/>
                  </a:lnTo>
                  <a:lnTo>
                    <a:pt x="6793" y="10454"/>
                  </a:lnTo>
                  <a:lnTo>
                    <a:pt x="6753" y="10902"/>
                  </a:lnTo>
                  <a:lnTo>
                    <a:pt x="6793" y="11349"/>
                  </a:lnTo>
                  <a:lnTo>
                    <a:pt x="6793" y="11634"/>
                  </a:lnTo>
                  <a:lnTo>
                    <a:pt x="6834" y="11756"/>
                  </a:lnTo>
                  <a:lnTo>
                    <a:pt x="6834" y="11797"/>
                  </a:lnTo>
                  <a:lnTo>
                    <a:pt x="5939" y="11797"/>
                  </a:lnTo>
                  <a:lnTo>
                    <a:pt x="4841" y="11756"/>
                  </a:lnTo>
                  <a:lnTo>
                    <a:pt x="3743" y="11715"/>
                  </a:lnTo>
                  <a:lnTo>
                    <a:pt x="2645" y="11634"/>
                  </a:lnTo>
                  <a:lnTo>
                    <a:pt x="2278" y="11593"/>
                  </a:lnTo>
                  <a:lnTo>
                    <a:pt x="2238" y="11593"/>
                  </a:lnTo>
                  <a:lnTo>
                    <a:pt x="2238" y="10943"/>
                  </a:lnTo>
                  <a:lnTo>
                    <a:pt x="2278" y="10129"/>
                  </a:lnTo>
                  <a:lnTo>
                    <a:pt x="2360" y="9316"/>
                  </a:lnTo>
                  <a:lnTo>
                    <a:pt x="2482" y="8502"/>
                  </a:lnTo>
                  <a:lnTo>
                    <a:pt x="2482" y="8421"/>
                  </a:lnTo>
                  <a:lnTo>
                    <a:pt x="2482" y="8380"/>
                  </a:lnTo>
                  <a:lnTo>
                    <a:pt x="2400" y="8299"/>
                  </a:lnTo>
                  <a:lnTo>
                    <a:pt x="2360" y="8258"/>
                  </a:lnTo>
                  <a:lnTo>
                    <a:pt x="2075" y="8177"/>
                  </a:lnTo>
                  <a:lnTo>
                    <a:pt x="1790" y="8095"/>
                  </a:lnTo>
                  <a:lnTo>
                    <a:pt x="1546" y="7933"/>
                  </a:lnTo>
                  <a:lnTo>
                    <a:pt x="1302" y="7770"/>
                  </a:lnTo>
                  <a:lnTo>
                    <a:pt x="1099" y="7566"/>
                  </a:lnTo>
                  <a:lnTo>
                    <a:pt x="895" y="7363"/>
                  </a:lnTo>
                  <a:lnTo>
                    <a:pt x="733" y="7119"/>
                  </a:lnTo>
                  <a:lnTo>
                    <a:pt x="570" y="6875"/>
                  </a:lnTo>
                  <a:lnTo>
                    <a:pt x="448" y="6590"/>
                  </a:lnTo>
                  <a:lnTo>
                    <a:pt x="407" y="6305"/>
                  </a:lnTo>
                  <a:lnTo>
                    <a:pt x="367" y="5980"/>
                  </a:lnTo>
                  <a:lnTo>
                    <a:pt x="407" y="5655"/>
                  </a:lnTo>
                  <a:lnTo>
                    <a:pt x="529" y="5370"/>
                  </a:lnTo>
                  <a:lnTo>
                    <a:pt x="651" y="5085"/>
                  </a:lnTo>
                  <a:lnTo>
                    <a:pt x="1058" y="4516"/>
                  </a:lnTo>
                  <a:lnTo>
                    <a:pt x="1953" y="3377"/>
                  </a:lnTo>
                  <a:lnTo>
                    <a:pt x="2889" y="2238"/>
                  </a:lnTo>
                  <a:lnTo>
                    <a:pt x="3295" y="1790"/>
                  </a:lnTo>
                  <a:lnTo>
                    <a:pt x="3743" y="1343"/>
                  </a:lnTo>
                  <a:lnTo>
                    <a:pt x="4231" y="936"/>
                  </a:lnTo>
                  <a:lnTo>
                    <a:pt x="4475" y="733"/>
                  </a:lnTo>
                  <a:lnTo>
                    <a:pt x="4760" y="611"/>
                  </a:lnTo>
                  <a:lnTo>
                    <a:pt x="5126" y="489"/>
                  </a:lnTo>
                  <a:lnTo>
                    <a:pt x="5492" y="407"/>
                  </a:lnTo>
                  <a:close/>
                  <a:moveTo>
                    <a:pt x="5533" y="1"/>
                  </a:moveTo>
                  <a:lnTo>
                    <a:pt x="5166" y="41"/>
                  </a:lnTo>
                  <a:lnTo>
                    <a:pt x="4841" y="163"/>
                  </a:lnTo>
                  <a:lnTo>
                    <a:pt x="4516" y="285"/>
                  </a:lnTo>
                  <a:lnTo>
                    <a:pt x="4190" y="448"/>
                  </a:lnTo>
                  <a:lnTo>
                    <a:pt x="3905" y="652"/>
                  </a:lnTo>
                  <a:lnTo>
                    <a:pt x="3377" y="1140"/>
                  </a:lnTo>
                  <a:lnTo>
                    <a:pt x="2889" y="1628"/>
                  </a:lnTo>
                  <a:lnTo>
                    <a:pt x="1790" y="2889"/>
                  </a:lnTo>
                  <a:lnTo>
                    <a:pt x="773" y="4231"/>
                  </a:lnTo>
                  <a:lnTo>
                    <a:pt x="367" y="4800"/>
                  </a:lnTo>
                  <a:lnTo>
                    <a:pt x="204" y="5126"/>
                  </a:lnTo>
                  <a:lnTo>
                    <a:pt x="82" y="5451"/>
                  </a:lnTo>
                  <a:lnTo>
                    <a:pt x="1" y="5777"/>
                  </a:lnTo>
                  <a:lnTo>
                    <a:pt x="1" y="6102"/>
                  </a:lnTo>
                  <a:lnTo>
                    <a:pt x="1" y="6428"/>
                  </a:lnTo>
                  <a:lnTo>
                    <a:pt x="123" y="6794"/>
                  </a:lnTo>
                  <a:lnTo>
                    <a:pt x="285" y="7119"/>
                  </a:lnTo>
                  <a:lnTo>
                    <a:pt x="448" y="7444"/>
                  </a:lnTo>
                  <a:lnTo>
                    <a:pt x="692" y="7729"/>
                  </a:lnTo>
                  <a:lnTo>
                    <a:pt x="936" y="7973"/>
                  </a:lnTo>
                  <a:lnTo>
                    <a:pt x="1262" y="8217"/>
                  </a:lnTo>
                  <a:lnTo>
                    <a:pt x="1546" y="8421"/>
                  </a:lnTo>
                  <a:lnTo>
                    <a:pt x="1872" y="8543"/>
                  </a:lnTo>
                  <a:lnTo>
                    <a:pt x="2078" y="8611"/>
                  </a:lnTo>
                  <a:lnTo>
                    <a:pt x="2078" y="8611"/>
                  </a:lnTo>
                  <a:lnTo>
                    <a:pt x="1953" y="9234"/>
                  </a:lnTo>
                  <a:lnTo>
                    <a:pt x="1872" y="10088"/>
                  </a:lnTo>
                  <a:lnTo>
                    <a:pt x="1831" y="10943"/>
                  </a:lnTo>
                  <a:lnTo>
                    <a:pt x="1831" y="11797"/>
                  </a:lnTo>
                  <a:lnTo>
                    <a:pt x="1872" y="11919"/>
                  </a:lnTo>
                  <a:lnTo>
                    <a:pt x="1953" y="11959"/>
                  </a:lnTo>
                  <a:lnTo>
                    <a:pt x="1994" y="11959"/>
                  </a:lnTo>
                  <a:lnTo>
                    <a:pt x="2685" y="12041"/>
                  </a:lnTo>
                  <a:lnTo>
                    <a:pt x="3377" y="12122"/>
                  </a:lnTo>
                  <a:lnTo>
                    <a:pt x="4760" y="12163"/>
                  </a:lnTo>
                  <a:lnTo>
                    <a:pt x="5573" y="12204"/>
                  </a:lnTo>
                  <a:lnTo>
                    <a:pt x="6834" y="12204"/>
                  </a:lnTo>
                  <a:lnTo>
                    <a:pt x="7038" y="12163"/>
                  </a:lnTo>
                  <a:lnTo>
                    <a:pt x="7160" y="12122"/>
                  </a:lnTo>
                  <a:lnTo>
                    <a:pt x="7200" y="12041"/>
                  </a:lnTo>
                  <a:lnTo>
                    <a:pt x="7241" y="11919"/>
                  </a:lnTo>
                  <a:lnTo>
                    <a:pt x="7200" y="11797"/>
                  </a:lnTo>
                  <a:lnTo>
                    <a:pt x="7160" y="11309"/>
                  </a:lnTo>
                  <a:lnTo>
                    <a:pt x="7160" y="10821"/>
                  </a:lnTo>
                  <a:lnTo>
                    <a:pt x="7200" y="10332"/>
                  </a:lnTo>
                  <a:lnTo>
                    <a:pt x="7282" y="9966"/>
                  </a:lnTo>
                  <a:lnTo>
                    <a:pt x="7444" y="9560"/>
                  </a:lnTo>
                  <a:lnTo>
                    <a:pt x="7648" y="9234"/>
                  </a:lnTo>
                  <a:lnTo>
                    <a:pt x="7810" y="9112"/>
                  </a:lnTo>
                  <a:lnTo>
                    <a:pt x="7917" y="9032"/>
                  </a:lnTo>
                  <a:lnTo>
                    <a:pt x="7917" y="9032"/>
                  </a:lnTo>
                  <a:lnTo>
                    <a:pt x="8054" y="9071"/>
                  </a:lnTo>
                  <a:lnTo>
                    <a:pt x="8339" y="9153"/>
                  </a:lnTo>
                  <a:lnTo>
                    <a:pt x="8990" y="9153"/>
                  </a:lnTo>
                  <a:lnTo>
                    <a:pt x="9315" y="9071"/>
                  </a:lnTo>
                  <a:lnTo>
                    <a:pt x="9600" y="8949"/>
                  </a:lnTo>
                  <a:lnTo>
                    <a:pt x="9844" y="8746"/>
                  </a:lnTo>
                  <a:lnTo>
                    <a:pt x="10048" y="8502"/>
                  </a:lnTo>
                  <a:lnTo>
                    <a:pt x="10170" y="8258"/>
                  </a:lnTo>
                  <a:lnTo>
                    <a:pt x="10170" y="8014"/>
                  </a:lnTo>
                  <a:lnTo>
                    <a:pt x="10129" y="7892"/>
                  </a:lnTo>
                  <a:lnTo>
                    <a:pt x="10088" y="7770"/>
                  </a:lnTo>
                  <a:lnTo>
                    <a:pt x="10007" y="7648"/>
                  </a:lnTo>
                  <a:lnTo>
                    <a:pt x="9885" y="7566"/>
                  </a:lnTo>
                  <a:lnTo>
                    <a:pt x="9722" y="7485"/>
                  </a:lnTo>
                  <a:lnTo>
                    <a:pt x="9559" y="7444"/>
                  </a:lnTo>
                  <a:lnTo>
                    <a:pt x="9234" y="7404"/>
                  </a:lnTo>
                  <a:lnTo>
                    <a:pt x="8835" y="7404"/>
                  </a:lnTo>
                  <a:lnTo>
                    <a:pt x="9234" y="6834"/>
                  </a:lnTo>
                  <a:lnTo>
                    <a:pt x="9478" y="6387"/>
                  </a:lnTo>
                  <a:lnTo>
                    <a:pt x="9681" y="5939"/>
                  </a:lnTo>
                  <a:lnTo>
                    <a:pt x="9844" y="5492"/>
                  </a:lnTo>
                  <a:lnTo>
                    <a:pt x="9926" y="5045"/>
                  </a:lnTo>
                  <a:lnTo>
                    <a:pt x="9926" y="4556"/>
                  </a:lnTo>
                  <a:lnTo>
                    <a:pt x="9885" y="4312"/>
                  </a:lnTo>
                  <a:lnTo>
                    <a:pt x="9804" y="4068"/>
                  </a:lnTo>
                  <a:lnTo>
                    <a:pt x="9681" y="3621"/>
                  </a:lnTo>
                  <a:lnTo>
                    <a:pt x="9478" y="3214"/>
                  </a:lnTo>
                  <a:lnTo>
                    <a:pt x="9234" y="2807"/>
                  </a:lnTo>
                  <a:lnTo>
                    <a:pt x="8990" y="2401"/>
                  </a:lnTo>
                  <a:lnTo>
                    <a:pt x="8380" y="1668"/>
                  </a:lnTo>
                  <a:lnTo>
                    <a:pt x="7770" y="977"/>
                  </a:lnTo>
                  <a:lnTo>
                    <a:pt x="7485" y="733"/>
                  </a:lnTo>
                  <a:lnTo>
                    <a:pt x="7200" y="529"/>
                  </a:lnTo>
                  <a:lnTo>
                    <a:pt x="6875" y="367"/>
                  </a:lnTo>
                  <a:lnTo>
                    <a:pt x="6590" y="204"/>
                  </a:lnTo>
                  <a:lnTo>
                    <a:pt x="6224" y="82"/>
                  </a:lnTo>
                  <a:lnTo>
                    <a:pt x="5899" y="41"/>
                  </a:lnTo>
                  <a:lnTo>
                    <a:pt x="553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35"/>
            <p:cNvSpPr/>
            <p:nvPr/>
          </p:nvSpPr>
          <p:spPr>
            <a:xfrm>
              <a:off x="6216962" y="2548594"/>
              <a:ext cx="102405" cy="91240"/>
            </a:xfrm>
            <a:custGeom>
              <a:avLst/>
              <a:gdLst/>
              <a:ahLst/>
              <a:cxnLst/>
              <a:rect l="l" t="t" r="r" b="b"/>
              <a:pathLst>
                <a:path w="2238" h="1994" extrusionOk="0">
                  <a:moveTo>
                    <a:pt x="1994" y="0"/>
                  </a:moveTo>
                  <a:lnTo>
                    <a:pt x="1912" y="41"/>
                  </a:lnTo>
                  <a:lnTo>
                    <a:pt x="1099" y="407"/>
                  </a:lnTo>
                  <a:lnTo>
                    <a:pt x="733" y="610"/>
                  </a:lnTo>
                  <a:lnTo>
                    <a:pt x="367" y="814"/>
                  </a:lnTo>
                  <a:lnTo>
                    <a:pt x="204" y="936"/>
                  </a:lnTo>
                  <a:lnTo>
                    <a:pt x="82" y="1098"/>
                  </a:lnTo>
                  <a:lnTo>
                    <a:pt x="41" y="1261"/>
                  </a:lnTo>
                  <a:lnTo>
                    <a:pt x="1" y="1464"/>
                  </a:lnTo>
                  <a:lnTo>
                    <a:pt x="82" y="1668"/>
                  </a:lnTo>
                  <a:lnTo>
                    <a:pt x="163" y="1830"/>
                  </a:lnTo>
                  <a:lnTo>
                    <a:pt x="326" y="1912"/>
                  </a:lnTo>
                  <a:lnTo>
                    <a:pt x="529" y="1993"/>
                  </a:lnTo>
                  <a:lnTo>
                    <a:pt x="773" y="1993"/>
                  </a:lnTo>
                  <a:lnTo>
                    <a:pt x="1018" y="1912"/>
                  </a:lnTo>
                  <a:lnTo>
                    <a:pt x="1506" y="1790"/>
                  </a:lnTo>
                  <a:lnTo>
                    <a:pt x="1587" y="1749"/>
                  </a:lnTo>
                  <a:lnTo>
                    <a:pt x="1628" y="1668"/>
                  </a:lnTo>
                  <a:lnTo>
                    <a:pt x="1628" y="1586"/>
                  </a:lnTo>
                  <a:lnTo>
                    <a:pt x="1628" y="1546"/>
                  </a:lnTo>
                  <a:lnTo>
                    <a:pt x="1587" y="1464"/>
                  </a:lnTo>
                  <a:lnTo>
                    <a:pt x="1546" y="1424"/>
                  </a:lnTo>
                  <a:lnTo>
                    <a:pt x="1465" y="1383"/>
                  </a:lnTo>
                  <a:lnTo>
                    <a:pt x="1384" y="1383"/>
                  </a:lnTo>
                  <a:lnTo>
                    <a:pt x="936" y="1546"/>
                  </a:lnTo>
                  <a:lnTo>
                    <a:pt x="733" y="1586"/>
                  </a:lnTo>
                  <a:lnTo>
                    <a:pt x="570" y="1586"/>
                  </a:lnTo>
                  <a:lnTo>
                    <a:pt x="448" y="1546"/>
                  </a:lnTo>
                  <a:lnTo>
                    <a:pt x="407" y="1464"/>
                  </a:lnTo>
                  <a:lnTo>
                    <a:pt x="407" y="1383"/>
                  </a:lnTo>
                  <a:lnTo>
                    <a:pt x="448" y="1302"/>
                  </a:lnTo>
                  <a:lnTo>
                    <a:pt x="529" y="1180"/>
                  </a:lnTo>
                  <a:lnTo>
                    <a:pt x="651" y="1098"/>
                  </a:lnTo>
                  <a:lnTo>
                    <a:pt x="814" y="1017"/>
                  </a:lnTo>
                  <a:lnTo>
                    <a:pt x="1221" y="814"/>
                  </a:lnTo>
                  <a:lnTo>
                    <a:pt x="2116" y="366"/>
                  </a:lnTo>
                  <a:lnTo>
                    <a:pt x="2197" y="325"/>
                  </a:lnTo>
                  <a:lnTo>
                    <a:pt x="2238" y="244"/>
                  </a:lnTo>
                  <a:lnTo>
                    <a:pt x="2238" y="163"/>
                  </a:lnTo>
                  <a:lnTo>
                    <a:pt x="2197" y="81"/>
                  </a:lnTo>
                  <a:lnTo>
                    <a:pt x="2156" y="41"/>
                  </a:lnTo>
                  <a:lnTo>
                    <a:pt x="207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35"/>
            <p:cNvSpPr/>
            <p:nvPr/>
          </p:nvSpPr>
          <p:spPr>
            <a:xfrm>
              <a:off x="6373320" y="2591378"/>
              <a:ext cx="24251" cy="24251"/>
            </a:xfrm>
            <a:custGeom>
              <a:avLst/>
              <a:gdLst/>
              <a:ahLst/>
              <a:cxnLst/>
              <a:rect l="l" t="t" r="r" b="b"/>
              <a:pathLst>
                <a:path w="530" h="530" extrusionOk="0">
                  <a:moveTo>
                    <a:pt x="244" y="1"/>
                  </a:moveTo>
                  <a:lnTo>
                    <a:pt x="122" y="41"/>
                  </a:lnTo>
                  <a:lnTo>
                    <a:pt x="41" y="82"/>
                  </a:lnTo>
                  <a:lnTo>
                    <a:pt x="0" y="163"/>
                  </a:lnTo>
                  <a:lnTo>
                    <a:pt x="0" y="285"/>
                  </a:lnTo>
                  <a:lnTo>
                    <a:pt x="0" y="367"/>
                  </a:lnTo>
                  <a:lnTo>
                    <a:pt x="41" y="448"/>
                  </a:lnTo>
                  <a:lnTo>
                    <a:pt x="122" y="489"/>
                  </a:lnTo>
                  <a:lnTo>
                    <a:pt x="244" y="529"/>
                  </a:lnTo>
                  <a:lnTo>
                    <a:pt x="366" y="489"/>
                  </a:lnTo>
                  <a:lnTo>
                    <a:pt x="448" y="448"/>
                  </a:lnTo>
                  <a:lnTo>
                    <a:pt x="489" y="367"/>
                  </a:lnTo>
                  <a:lnTo>
                    <a:pt x="529" y="285"/>
                  </a:lnTo>
                  <a:lnTo>
                    <a:pt x="489" y="163"/>
                  </a:lnTo>
                  <a:lnTo>
                    <a:pt x="448" y="82"/>
                  </a:lnTo>
                  <a:lnTo>
                    <a:pt x="366" y="41"/>
                  </a:lnTo>
                  <a:lnTo>
                    <a:pt x="24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35"/>
            <p:cNvSpPr/>
            <p:nvPr/>
          </p:nvSpPr>
          <p:spPr>
            <a:xfrm>
              <a:off x="6276540" y="2511346"/>
              <a:ext cx="22375" cy="24251"/>
            </a:xfrm>
            <a:custGeom>
              <a:avLst/>
              <a:gdLst/>
              <a:ahLst/>
              <a:cxnLst/>
              <a:rect l="l" t="t" r="r" b="b"/>
              <a:pathLst>
                <a:path w="489" h="530" extrusionOk="0">
                  <a:moveTo>
                    <a:pt x="122" y="1"/>
                  </a:moveTo>
                  <a:lnTo>
                    <a:pt x="41" y="82"/>
                  </a:lnTo>
                  <a:lnTo>
                    <a:pt x="0" y="163"/>
                  </a:lnTo>
                  <a:lnTo>
                    <a:pt x="0" y="245"/>
                  </a:lnTo>
                  <a:lnTo>
                    <a:pt x="0" y="367"/>
                  </a:lnTo>
                  <a:lnTo>
                    <a:pt x="41" y="448"/>
                  </a:lnTo>
                  <a:lnTo>
                    <a:pt x="122" y="489"/>
                  </a:lnTo>
                  <a:lnTo>
                    <a:pt x="244" y="529"/>
                  </a:lnTo>
                  <a:lnTo>
                    <a:pt x="366" y="489"/>
                  </a:lnTo>
                  <a:lnTo>
                    <a:pt x="448" y="448"/>
                  </a:lnTo>
                  <a:lnTo>
                    <a:pt x="488" y="367"/>
                  </a:lnTo>
                  <a:lnTo>
                    <a:pt x="488" y="245"/>
                  </a:lnTo>
                  <a:lnTo>
                    <a:pt x="488" y="163"/>
                  </a:lnTo>
                  <a:lnTo>
                    <a:pt x="448" y="82"/>
                  </a:lnTo>
                  <a:lnTo>
                    <a:pt x="36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35"/>
            <p:cNvSpPr/>
            <p:nvPr/>
          </p:nvSpPr>
          <p:spPr>
            <a:xfrm>
              <a:off x="6211380" y="2658369"/>
              <a:ext cx="76369" cy="52164"/>
            </a:xfrm>
            <a:custGeom>
              <a:avLst/>
              <a:gdLst/>
              <a:ahLst/>
              <a:cxnLst/>
              <a:rect l="l" t="t" r="r" b="b"/>
              <a:pathLst>
                <a:path w="1669" h="1140" extrusionOk="0">
                  <a:moveTo>
                    <a:pt x="163" y="1"/>
                  </a:moveTo>
                  <a:lnTo>
                    <a:pt x="82" y="42"/>
                  </a:lnTo>
                  <a:lnTo>
                    <a:pt x="41" y="82"/>
                  </a:lnTo>
                  <a:lnTo>
                    <a:pt x="1" y="164"/>
                  </a:lnTo>
                  <a:lnTo>
                    <a:pt x="1" y="245"/>
                  </a:lnTo>
                  <a:lnTo>
                    <a:pt x="41" y="326"/>
                  </a:lnTo>
                  <a:lnTo>
                    <a:pt x="163" y="489"/>
                  </a:lnTo>
                  <a:lnTo>
                    <a:pt x="326" y="652"/>
                  </a:lnTo>
                  <a:lnTo>
                    <a:pt x="489" y="774"/>
                  </a:lnTo>
                  <a:lnTo>
                    <a:pt x="651" y="896"/>
                  </a:lnTo>
                  <a:lnTo>
                    <a:pt x="855" y="977"/>
                  </a:lnTo>
                  <a:lnTo>
                    <a:pt x="1058" y="1059"/>
                  </a:lnTo>
                  <a:lnTo>
                    <a:pt x="1262" y="1099"/>
                  </a:lnTo>
                  <a:lnTo>
                    <a:pt x="1465" y="1140"/>
                  </a:lnTo>
                  <a:lnTo>
                    <a:pt x="1546" y="1099"/>
                  </a:lnTo>
                  <a:lnTo>
                    <a:pt x="1587" y="1059"/>
                  </a:lnTo>
                  <a:lnTo>
                    <a:pt x="1668" y="1018"/>
                  </a:lnTo>
                  <a:lnTo>
                    <a:pt x="1668" y="937"/>
                  </a:lnTo>
                  <a:lnTo>
                    <a:pt x="1668" y="855"/>
                  </a:lnTo>
                  <a:lnTo>
                    <a:pt x="1587" y="774"/>
                  </a:lnTo>
                  <a:lnTo>
                    <a:pt x="1546" y="733"/>
                  </a:lnTo>
                  <a:lnTo>
                    <a:pt x="1384" y="733"/>
                  </a:lnTo>
                  <a:lnTo>
                    <a:pt x="1343" y="692"/>
                  </a:lnTo>
                  <a:lnTo>
                    <a:pt x="1140" y="652"/>
                  </a:lnTo>
                  <a:lnTo>
                    <a:pt x="1058" y="652"/>
                  </a:lnTo>
                  <a:lnTo>
                    <a:pt x="1017" y="611"/>
                  </a:lnTo>
                  <a:lnTo>
                    <a:pt x="977" y="611"/>
                  </a:lnTo>
                  <a:lnTo>
                    <a:pt x="936" y="570"/>
                  </a:lnTo>
                  <a:lnTo>
                    <a:pt x="855" y="530"/>
                  </a:lnTo>
                  <a:lnTo>
                    <a:pt x="692" y="448"/>
                  </a:lnTo>
                  <a:lnTo>
                    <a:pt x="692" y="408"/>
                  </a:lnTo>
                  <a:lnTo>
                    <a:pt x="651" y="408"/>
                  </a:lnTo>
                  <a:lnTo>
                    <a:pt x="611" y="367"/>
                  </a:lnTo>
                  <a:lnTo>
                    <a:pt x="448" y="245"/>
                  </a:lnTo>
                  <a:lnTo>
                    <a:pt x="448" y="204"/>
                  </a:lnTo>
                  <a:lnTo>
                    <a:pt x="367" y="123"/>
                  </a:lnTo>
                  <a:lnTo>
                    <a:pt x="326" y="42"/>
                  </a:lnTo>
                  <a:lnTo>
                    <a:pt x="2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35"/>
            <p:cNvSpPr/>
            <p:nvPr/>
          </p:nvSpPr>
          <p:spPr>
            <a:xfrm>
              <a:off x="6323077" y="2328952"/>
              <a:ext cx="303418" cy="431859"/>
            </a:xfrm>
            <a:custGeom>
              <a:avLst/>
              <a:gdLst/>
              <a:ahLst/>
              <a:cxnLst/>
              <a:rect l="l" t="t" r="r" b="b"/>
              <a:pathLst>
                <a:path w="6631" h="9438" extrusionOk="0">
                  <a:moveTo>
                    <a:pt x="1261" y="0"/>
                  </a:moveTo>
                  <a:lnTo>
                    <a:pt x="936" y="41"/>
                  </a:lnTo>
                  <a:lnTo>
                    <a:pt x="651" y="163"/>
                  </a:lnTo>
                  <a:lnTo>
                    <a:pt x="366" y="326"/>
                  </a:lnTo>
                  <a:lnTo>
                    <a:pt x="244" y="407"/>
                  </a:lnTo>
                  <a:lnTo>
                    <a:pt x="163" y="529"/>
                  </a:lnTo>
                  <a:lnTo>
                    <a:pt x="82" y="651"/>
                  </a:lnTo>
                  <a:lnTo>
                    <a:pt x="41" y="814"/>
                  </a:lnTo>
                  <a:lnTo>
                    <a:pt x="0" y="1099"/>
                  </a:lnTo>
                  <a:lnTo>
                    <a:pt x="41" y="1424"/>
                  </a:lnTo>
                  <a:lnTo>
                    <a:pt x="41" y="1465"/>
                  </a:lnTo>
                  <a:lnTo>
                    <a:pt x="82" y="1505"/>
                  </a:lnTo>
                  <a:lnTo>
                    <a:pt x="244" y="1749"/>
                  </a:lnTo>
                  <a:lnTo>
                    <a:pt x="448" y="1993"/>
                  </a:lnTo>
                  <a:lnTo>
                    <a:pt x="692" y="2115"/>
                  </a:lnTo>
                  <a:lnTo>
                    <a:pt x="976" y="2197"/>
                  </a:lnTo>
                  <a:lnTo>
                    <a:pt x="895" y="2563"/>
                  </a:lnTo>
                  <a:lnTo>
                    <a:pt x="895" y="2929"/>
                  </a:lnTo>
                  <a:lnTo>
                    <a:pt x="1017" y="3295"/>
                  </a:lnTo>
                  <a:lnTo>
                    <a:pt x="1098" y="3458"/>
                  </a:lnTo>
                  <a:lnTo>
                    <a:pt x="1220" y="3620"/>
                  </a:lnTo>
                  <a:lnTo>
                    <a:pt x="1464" y="3905"/>
                  </a:lnTo>
                  <a:lnTo>
                    <a:pt x="1790" y="4109"/>
                  </a:lnTo>
                  <a:lnTo>
                    <a:pt x="2115" y="4231"/>
                  </a:lnTo>
                  <a:lnTo>
                    <a:pt x="2481" y="4271"/>
                  </a:lnTo>
                  <a:lnTo>
                    <a:pt x="2481" y="4678"/>
                  </a:lnTo>
                  <a:lnTo>
                    <a:pt x="2563" y="5044"/>
                  </a:lnTo>
                  <a:lnTo>
                    <a:pt x="2685" y="5410"/>
                  </a:lnTo>
                  <a:lnTo>
                    <a:pt x="2929" y="5736"/>
                  </a:lnTo>
                  <a:lnTo>
                    <a:pt x="3214" y="6020"/>
                  </a:lnTo>
                  <a:lnTo>
                    <a:pt x="3539" y="6224"/>
                  </a:lnTo>
                  <a:lnTo>
                    <a:pt x="3905" y="6386"/>
                  </a:lnTo>
                  <a:lnTo>
                    <a:pt x="4312" y="6427"/>
                  </a:lnTo>
                  <a:lnTo>
                    <a:pt x="4108" y="7078"/>
                  </a:lnTo>
                  <a:lnTo>
                    <a:pt x="3986" y="7769"/>
                  </a:lnTo>
                  <a:lnTo>
                    <a:pt x="3905" y="8461"/>
                  </a:lnTo>
                  <a:lnTo>
                    <a:pt x="3946" y="9152"/>
                  </a:lnTo>
                  <a:lnTo>
                    <a:pt x="3986" y="9274"/>
                  </a:lnTo>
                  <a:lnTo>
                    <a:pt x="4068" y="9356"/>
                  </a:lnTo>
                  <a:lnTo>
                    <a:pt x="4475" y="9437"/>
                  </a:lnTo>
                  <a:lnTo>
                    <a:pt x="4841" y="9437"/>
                  </a:lnTo>
                  <a:lnTo>
                    <a:pt x="5207" y="9315"/>
                  </a:lnTo>
                  <a:lnTo>
                    <a:pt x="5532" y="9152"/>
                  </a:lnTo>
                  <a:lnTo>
                    <a:pt x="5817" y="8949"/>
                  </a:lnTo>
                  <a:lnTo>
                    <a:pt x="6102" y="8705"/>
                  </a:lnTo>
                  <a:lnTo>
                    <a:pt x="6305" y="8380"/>
                  </a:lnTo>
                  <a:lnTo>
                    <a:pt x="6468" y="8054"/>
                  </a:lnTo>
                  <a:lnTo>
                    <a:pt x="6590" y="7607"/>
                  </a:lnTo>
                  <a:lnTo>
                    <a:pt x="6630" y="7200"/>
                  </a:lnTo>
                  <a:lnTo>
                    <a:pt x="6630" y="6753"/>
                  </a:lnTo>
                  <a:lnTo>
                    <a:pt x="6590" y="6346"/>
                  </a:lnTo>
                  <a:lnTo>
                    <a:pt x="6468" y="5898"/>
                  </a:lnTo>
                  <a:lnTo>
                    <a:pt x="6305" y="5492"/>
                  </a:lnTo>
                  <a:lnTo>
                    <a:pt x="6142" y="5125"/>
                  </a:lnTo>
                  <a:lnTo>
                    <a:pt x="5939" y="4719"/>
                  </a:lnTo>
                  <a:lnTo>
                    <a:pt x="5451" y="3905"/>
                  </a:lnTo>
                  <a:lnTo>
                    <a:pt x="4922" y="3132"/>
                  </a:lnTo>
                  <a:lnTo>
                    <a:pt x="4352" y="2360"/>
                  </a:lnTo>
                  <a:lnTo>
                    <a:pt x="3742" y="1627"/>
                  </a:lnTo>
                  <a:lnTo>
                    <a:pt x="3295" y="1058"/>
                  </a:lnTo>
                  <a:lnTo>
                    <a:pt x="3051" y="773"/>
                  </a:lnTo>
                  <a:lnTo>
                    <a:pt x="2807" y="529"/>
                  </a:lnTo>
                  <a:lnTo>
                    <a:pt x="2563" y="326"/>
                  </a:lnTo>
                  <a:lnTo>
                    <a:pt x="2278" y="163"/>
                  </a:lnTo>
                  <a:lnTo>
                    <a:pt x="1912" y="41"/>
                  </a:lnTo>
                  <a:lnTo>
                    <a:pt x="154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35"/>
            <p:cNvSpPr/>
            <p:nvPr/>
          </p:nvSpPr>
          <p:spPr>
            <a:xfrm>
              <a:off x="5552501" y="2230296"/>
              <a:ext cx="374159" cy="800390"/>
            </a:xfrm>
            <a:custGeom>
              <a:avLst/>
              <a:gdLst/>
              <a:ahLst/>
              <a:cxnLst/>
              <a:rect l="l" t="t" r="r" b="b"/>
              <a:pathLst>
                <a:path w="8177" h="17492" extrusionOk="0">
                  <a:moveTo>
                    <a:pt x="2685" y="0"/>
                  </a:moveTo>
                  <a:lnTo>
                    <a:pt x="2481" y="41"/>
                  </a:lnTo>
                  <a:lnTo>
                    <a:pt x="2359" y="163"/>
                  </a:lnTo>
                  <a:lnTo>
                    <a:pt x="2237" y="326"/>
                  </a:lnTo>
                  <a:lnTo>
                    <a:pt x="2156" y="489"/>
                  </a:lnTo>
                  <a:lnTo>
                    <a:pt x="2156" y="651"/>
                  </a:lnTo>
                  <a:lnTo>
                    <a:pt x="2115" y="855"/>
                  </a:lnTo>
                  <a:lnTo>
                    <a:pt x="2156" y="1221"/>
                  </a:lnTo>
                  <a:lnTo>
                    <a:pt x="2115" y="1587"/>
                  </a:lnTo>
                  <a:lnTo>
                    <a:pt x="2075" y="1465"/>
                  </a:lnTo>
                  <a:lnTo>
                    <a:pt x="2075" y="1302"/>
                  </a:lnTo>
                  <a:lnTo>
                    <a:pt x="2075" y="1017"/>
                  </a:lnTo>
                  <a:lnTo>
                    <a:pt x="2075" y="733"/>
                  </a:lnTo>
                  <a:lnTo>
                    <a:pt x="2034" y="611"/>
                  </a:lnTo>
                  <a:lnTo>
                    <a:pt x="1953" y="489"/>
                  </a:lnTo>
                  <a:lnTo>
                    <a:pt x="1831" y="407"/>
                  </a:lnTo>
                  <a:lnTo>
                    <a:pt x="1709" y="367"/>
                  </a:lnTo>
                  <a:lnTo>
                    <a:pt x="1587" y="367"/>
                  </a:lnTo>
                  <a:lnTo>
                    <a:pt x="1465" y="407"/>
                  </a:lnTo>
                  <a:lnTo>
                    <a:pt x="1343" y="448"/>
                  </a:lnTo>
                  <a:lnTo>
                    <a:pt x="1261" y="529"/>
                  </a:lnTo>
                  <a:lnTo>
                    <a:pt x="1139" y="651"/>
                  </a:lnTo>
                  <a:lnTo>
                    <a:pt x="1098" y="773"/>
                  </a:lnTo>
                  <a:lnTo>
                    <a:pt x="1017" y="1017"/>
                  </a:lnTo>
                  <a:lnTo>
                    <a:pt x="1017" y="1261"/>
                  </a:lnTo>
                  <a:lnTo>
                    <a:pt x="936" y="1139"/>
                  </a:lnTo>
                  <a:lnTo>
                    <a:pt x="854" y="1058"/>
                  </a:lnTo>
                  <a:lnTo>
                    <a:pt x="732" y="977"/>
                  </a:lnTo>
                  <a:lnTo>
                    <a:pt x="570" y="977"/>
                  </a:lnTo>
                  <a:lnTo>
                    <a:pt x="488" y="1017"/>
                  </a:lnTo>
                  <a:lnTo>
                    <a:pt x="407" y="1058"/>
                  </a:lnTo>
                  <a:lnTo>
                    <a:pt x="244" y="1221"/>
                  </a:lnTo>
                  <a:lnTo>
                    <a:pt x="163" y="1465"/>
                  </a:lnTo>
                  <a:lnTo>
                    <a:pt x="122" y="1668"/>
                  </a:lnTo>
                  <a:lnTo>
                    <a:pt x="82" y="2441"/>
                  </a:lnTo>
                  <a:lnTo>
                    <a:pt x="41" y="3255"/>
                  </a:lnTo>
                  <a:lnTo>
                    <a:pt x="0" y="4800"/>
                  </a:lnTo>
                  <a:lnTo>
                    <a:pt x="41" y="6346"/>
                  </a:lnTo>
                  <a:lnTo>
                    <a:pt x="122" y="7892"/>
                  </a:lnTo>
                  <a:lnTo>
                    <a:pt x="163" y="8583"/>
                  </a:lnTo>
                  <a:lnTo>
                    <a:pt x="244" y="9275"/>
                  </a:lnTo>
                  <a:lnTo>
                    <a:pt x="448" y="10658"/>
                  </a:lnTo>
                  <a:lnTo>
                    <a:pt x="651" y="12041"/>
                  </a:lnTo>
                  <a:lnTo>
                    <a:pt x="732" y="12732"/>
                  </a:lnTo>
                  <a:lnTo>
                    <a:pt x="895" y="13383"/>
                  </a:lnTo>
                  <a:lnTo>
                    <a:pt x="1098" y="13993"/>
                  </a:lnTo>
                  <a:lnTo>
                    <a:pt x="1343" y="14603"/>
                  </a:lnTo>
                  <a:lnTo>
                    <a:pt x="1709" y="15132"/>
                  </a:lnTo>
                  <a:lnTo>
                    <a:pt x="1912" y="15376"/>
                  </a:lnTo>
                  <a:lnTo>
                    <a:pt x="2115" y="15620"/>
                  </a:lnTo>
                  <a:lnTo>
                    <a:pt x="2400" y="15905"/>
                  </a:lnTo>
                  <a:lnTo>
                    <a:pt x="2766" y="16108"/>
                  </a:lnTo>
                  <a:lnTo>
                    <a:pt x="3132" y="16352"/>
                  </a:lnTo>
                  <a:lnTo>
                    <a:pt x="3498" y="16515"/>
                  </a:lnTo>
                  <a:lnTo>
                    <a:pt x="3864" y="16718"/>
                  </a:lnTo>
                  <a:lnTo>
                    <a:pt x="4271" y="16840"/>
                  </a:lnTo>
                  <a:lnTo>
                    <a:pt x="5044" y="17044"/>
                  </a:lnTo>
                  <a:lnTo>
                    <a:pt x="6061" y="17288"/>
                  </a:lnTo>
                  <a:lnTo>
                    <a:pt x="6671" y="17450"/>
                  </a:lnTo>
                  <a:lnTo>
                    <a:pt x="6915" y="17491"/>
                  </a:lnTo>
                  <a:lnTo>
                    <a:pt x="7607" y="15417"/>
                  </a:lnTo>
                  <a:lnTo>
                    <a:pt x="8176" y="13342"/>
                  </a:lnTo>
                  <a:lnTo>
                    <a:pt x="7485" y="12976"/>
                  </a:lnTo>
                  <a:lnTo>
                    <a:pt x="6793" y="12610"/>
                  </a:lnTo>
                  <a:lnTo>
                    <a:pt x="6508" y="12407"/>
                  </a:lnTo>
                  <a:lnTo>
                    <a:pt x="6183" y="12163"/>
                  </a:lnTo>
                  <a:lnTo>
                    <a:pt x="5898" y="11878"/>
                  </a:lnTo>
                  <a:lnTo>
                    <a:pt x="5654" y="11552"/>
                  </a:lnTo>
                  <a:lnTo>
                    <a:pt x="5288" y="10942"/>
                  </a:lnTo>
                  <a:lnTo>
                    <a:pt x="5003" y="10292"/>
                  </a:lnTo>
                  <a:lnTo>
                    <a:pt x="4800" y="9641"/>
                  </a:lnTo>
                  <a:lnTo>
                    <a:pt x="4637" y="8949"/>
                  </a:lnTo>
                  <a:lnTo>
                    <a:pt x="4434" y="7932"/>
                  </a:lnTo>
                  <a:lnTo>
                    <a:pt x="4312" y="6875"/>
                  </a:lnTo>
                  <a:lnTo>
                    <a:pt x="4271" y="5858"/>
                  </a:lnTo>
                  <a:lnTo>
                    <a:pt x="4231" y="4800"/>
                  </a:lnTo>
                  <a:lnTo>
                    <a:pt x="4190" y="2726"/>
                  </a:lnTo>
                  <a:lnTo>
                    <a:pt x="4149" y="1668"/>
                  </a:lnTo>
                  <a:lnTo>
                    <a:pt x="4068" y="611"/>
                  </a:lnTo>
                  <a:lnTo>
                    <a:pt x="4027" y="489"/>
                  </a:lnTo>
                  <a:lnTo>
                    <a:pt x="3986" y="367"/>
                  </a:lnTo>
                  <a:lnTo>
                    <a:pt x="3905" y="285"/>
                  </a:lnTo>
                  <a:lnTo>
                    <a:pt x="3824" y="204"/>
                  </a:lnTo>
                  <a:lnTo>
                    <a:pt x="3702" y="245"/>
                  </a:lnTo>
                  <a:lnTo>
                    <a:pt x="3580" y="326"/>
                  </a:lnTo>
                  <a:lnTo>
                    <a:pt x="3498" y="448"/>
                  </a:lnTo>
                  <a:lnTo>
                    <a:pt x="3458" y="570"/>
                  </a:lnTo>
                  <a:lnTo>
                    <a:pt x="3336" y="936"/>
                  </a:lnTo>
                  <a:lnTo>
                    <a:pt x="3254" y="1343"/>
                  </a:lnTo>
                  <a:lnTo>
                    <a:pt x="3254" y="1709"/>
                  </a:lnTo>
                  <a:lnTo>
                    <a:pt x="3254" y="2116"/>
                  </a:lnTo>
                  <a:lnTo>
                    <a:pt x="3173" y="611"/>
                  </a:lnTo>
                  <a:lnTo>
                    <a:pt x="3132" y="326"/>
                  </a:lnTo>
                  <a:lnTo>
                    <a:pt x="3092" y="204"/>
                  </a:lnTo>
                  <a:lnTo>
                    <a:pt x="3010" y="82"/>
                  </a:lnTo>
                  <a:lnTo>
                    <a:pt x="284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35"/>
            <p:cNvSpPr/>
            <p:nvPr/>
          </p:nvSpPr>
          <p:spPr>
            <a:xfrm>
              <a:off x="5543166" y="2221007"/>
              <a:ext cx="392782" cy="818968"/>
            </a:xfrm>
            <a:custGeom>
              <a:avLst/>
              <a:gdLst/>
              <a:ahLst/>
              <a:cxnLst/>
              <a:rect l="l" t="t" r="r" b="b"/>
              <a:pathLst>
                <a:path w="8584" h="17898" extrusionOk="0">
                  <a:moveTo>
                    <a:pt x="2970" y="366"/>
                  </a:moveTo>
                  <a:lnTo>
                    <a:pt x="3052" y="448"/>
                  </a:lnTo>
                  <a:lnTo>
                    <a:pt x="3133" y="488"/>
                  </a:lnTo>
                  <a:lnTo>
                    <a:pt x="3174" y="610"/>
                  </a:lnTo>
                  <a:lnTo>
                    <a:pt x="3174" y="814"/>
                  </a:lnTo>
                  <a:lnTo>
                    <a:pt x="3174" y="1261"/>
                  </a:lnTo>
                  <a:lnTo>
                    <a:pt x="3255" y="2319"/>
                  </a:lnTo>
                  <a:lnTo>
                    <a:pt x="3255" y="2400"/>
                  </a:lnTo>
                  <a:lnTo>
                    <a:pt x="3336" y="2481"/>
                  </a:lnTo>
                  <a:lnTo>
                    <a:pt x="3377" y="2481"/>
                  </a:lnTo>
                  <a:lnTo>
                    <a:pt x="3458" y="2522"/>
                  </a:lnTo>
                  <a:lnTo>
                    <a:pt x="3540" y="2481"/>
                  </a:lnTo>
                  <a:lnTo>
                    <a:pt x="3580" y="2481"/>
                  </a:lnTo>
                  <a:lnTo>
                    <a:pt x="3621" y="2400"/>
                  </a:lnTo>
                  <a:lnTo>
                    <a:pt x="3662" y="2319"/>
                  </a:lnTo>
                  <a:lnTo>
                    <a:pt x="3632" y="1759"/>
                  </a:lnTo>
                  <a:lnTo>
                    <a:pt x="3662" y="1464"/>
                  </a:lnTo>
                  <a:lnTo>
                    <a:pt x="3743" y="1098"/>
                  </a:lnTo>
                  <a:lnTo>
                    <a:pt x="3824" y="854"/>
                  </a:lnTo>
                  <a:lnTo>
                    <a:pt x="3865" y="732"/>
                  </a:lnTo>
                  <a:lnTo>
                    <a:pt x="3906" y="651"/>
                  </a:lnTo>
                  <a:lnTo>
                    <a:pt x="3987" y="651"/>
                  </a:lnTo>
                  <a:lnTo>
                    <a:pt x="4028" y="692"/>
                  </a:lnTo>
                  <a:lnTo>
                    <a:pt x="4068" y="854"/>
                  </a:lnTo>
                  <a:lnTo>
                    <a:pt x="4109" y="1220"/>
                  </a:lnTo>
                  <a:lnTo>
                    <a:pt x="4150" y="2115"/>
                  </a:lnTo>
                  <a:lnTo>
                    <a:pt x="4231" y="3864"/>
                  </a:lnTo>
                  <a:lnTo>
                    <a:pt x="4272" y="5613"/>
                  </a:lnTo>
                  <a:lnTo>
                    <a:pt x="4272" y="6508"/>
                  </a:lnTo>
                  <a:lnTo>
                    <a:pt x="4353" y="7362"/>
                  </a:lnTo>
                  <a:lnTo>
                    <a:pt x="4475" y="8217"/>
                  </a:lnTo>
                  <a:lnTo>
                    <a:pt x="4597" y="9071"/>
                  </a:lnTo>
                  <a:lnTo>
                    <a:pt x="4801" y="9844"/>
                  </a:lnTo>
                  <a:lnTo>
                    <a:pt x="5045" y="10617"/>
                  </a:lnTo>
                  <a:lnTo>
                    <a:pt x="5207" y="10983"/>
                  </a:lnTo>
                  <a:lnTo>
                    <a:pt x="5370" y="11308"/>
                  </a:lnTo>
                  <a:lnTo>
                    <a:pt x="5573" y="11674"/>
                  </a:lnTo>
                  <a:lnTo>
                    <a:pt x="5777" y="12000"/>
                  </a:lnTo>
                  <a:lnTo>
                    <a:pt x="6062" y="12284"/>
                  </a:lnTo>
                  <a:lnTo>
                    <a:pt x="6306" y="12569"/>
                  </a:lnTo>
                  <a:lnTo>
                    <a:pt x="6631" y="12772"/>
                  </a:lnTo>
                  <a:lnTo>
                    <a:pt x="6956" y="13016"/>
                  </a:lnTo>
                  <a:lnTo>
                    <a:pt x="7607" y="13383"/>
                  </a:lnTo>
                  <a:lnTo>
                    <a:pt x="8175" y="13650"/>
                  </a:lnTo>
                  <a:lnTo>
                    <a:pt x="8175" y="13650"/>
                  </a:lnTo>
                  <a:lnTo>
                    <a:pt x="7607" y="15579"/>
                  </a:lnTo>
                  <a:lnTo>
                    <a:pt x="7009" y="17485"/>
                  </a:lnTo>
                  <a:lnTo>
                    <a:pt x="7009" y="17485"/>
                  </a:lnTo>
                  <a:lnTo>
                    <a:pt x="6834" y="17450"/>
                  </a:lnTo>
                  <a:lnTo>
                    <a:pt x="6265" y="17328"/>
                  </a:lnTo>
                  <a:lnTo>
                    <a:pt x="5370" y="17084"/>
                  </a:lnTo>
                  <a:lnTo>
                    <a:pt x="4516" y="16840"/>
                  </a:lnTo>
                  <a:lnTo>
                    <a:pt x="4068" y="16677"/>
                  </a:lnTo>
                  <a:lnTo>
                    <a:pt x="3662" y="16515"/>
                  </a:lnTo>
                  <a:lnTo>
                    <a:pt x="3255" y="16311"/>
                  </a:lnTo>
                  <a:lnTo>
                    <a:pt x="2889" y="16067"/>
                  </a:lnTo>
                  <a:lnTo>
                    <a:pt x="2563" y="15782"/>
                  </a:lnTo>
                  <a:lnTo>
                    <a:pt x="2238" y="15457"/>
                  </a:lnTo>
                  <a:lnTo>
                    <a:pt x="1913" y="15050"/>
                  </a:lnTo>
                  <a:lnTo>
                    <a:pt x="1669" y="14603"/>
                  </a:lnTo>
                  <a:lnTo>
                    <a:pt x="1465" y="14115"/>
                  </a:lnTo>
                  <a:lnTo>
                    <a:pt x="1302" y="13627"/>
                  </a:lnTo>
                  <a:lnTo>
                    <a:pt x="1180" y="13138"/>
                  </a:lnTo>
                  <a:lnTo>
                    <a:pt x="1099" y="12610"/>
                  </a:lnTo>
                  <a:lnTo>
                    <a:pt x="977" y="11593"/>
                  </a:lnTo>
                  <a:lnTo>
                    <a:pt x="774" y="10454"/>
                  </a:lnTo>
                  <a:lnTo>
                    <a:pt x="611" y="9356"/>
                  </a:lnTo>
                  <a:lnTo>
                    <a:pt x="530" y="8217"/>
                  </a:lnTo>
                  <a:lnTo>
                    <a:pt x="448" y="7078"/>
                  </a:lnTo>
                  <a:lnTo>
                    <a:pt x="408" y="5776"/>
                  </a:lnTo>
                  <a:lnTo>
                    <a:pt x="408" y="4474"/>
                  </a:lnTo>
                  <a:lnTo>
                    <a:pt x="448" y="3173"/>
                  </a:lnTo>
                  <a:lnTo>
                    <a:pt x="524" y="1958"/>
                  </a:lnTo>
                  <a:lnTo>
                    <a:pt x="530" y="1953"/>
                  </a:lnTo>
                  <a:lnTo>
                    <a:pt x="530" y="1871"/>
                  </a:lnTo>
                  <a:lnTo>
                    <a:pt x="611" y="1586"/>
                  </a:lnTo>
                  <a:lnTo>
                    <a:pt x="652" y="1464"/>
                  </a:lnTo>
                  <a:lnTo>
                    <a:pt x="733" y="1424"/>
                  </a:lnTo>
                  <a:lnTo>
                    <a:pt x="774" y="1383"/>
                  </a:lnTo>
                  <a:lnTo>
                    <a:pt x="896" y="1383"/>
                  </a:lnTo>
                  <a:lnTo>
                    <a:pt x="977" y="1424"/>
                  </a:lnTo>
                  <a:lnTo>
                    <a:pt x="1018" y="1505"/>
                  </a:lnTo>
                  <a:lnTo>
                    <a:pt x="1058" y="1586"/>
                  </a:lnTo>
                  <a:lnTo>
                    <a:pt x="1099" y="1830"/>
                  </a:lnTo>
                  <a:lnTo>
                    <a:pt x="1099" y="1993"/>
                  </a:lnTo>
                  <a:lnTo>
                    <a:pt x="1127" y="1990"/>
                  </a:lnTo>
                  <a:lnTo>
                    <a:pt x="1127" y="1990"/>
                  </a:lnTo>
                  <a:lnTo>
                    <a:pt x="1140" y="2075"/>
                  </a:lnTo>
                  <a:lnTo>
                    <a:pt x="1140" y="2115"/>
                  </a:lnTo>
                  <a:lnTo>
                    <a:pt x="1221" y="2156"/>
                  </a:lnTo>
                  <a:lnTo>
                    <a:pt x="1343" y="2197"/>
                  </a:lnTo>
                  <a:lnTo>
                    <a:pt x="1465" y="2156"/>
                  </a:lnTo>
                  <a:lnTo>
                    <a:pt x="1506" y="2075"/>
                  </a:lnTo>
                  <a:lnTo>
                    <a:pt x="1506" y="1993"/>
                  </a:lnTo>
                  <a:lnTo>
                    <a:pt x="1501" y="1953"/>
                  </a:lnTo>
                  <a:lnTo>
                    <a:pt x="1501" y="1953"/>
                  </a:lnTo>
                  <a:lnTo>
                    <a:pt x="1506" y="1953"/>
                  </a:lnTo>
                  <a:lnTo>
                    <a:pt x="1496" y="1912"/>
                  </a:lnTo>
                  <a:lnTo>
                    <a:pt x="1465" y="1668"/>
                  </a:lnTo>
                  <a:lnTo>
                    <a:pt x="1425" y="1464"/>
                  </a:lnTo>
                  <a:lnTo>
                    <a:pt x="1425" y="1424"/>
                  </a:lnTo>
                  <a:lnTo>
                    <a:pt x="1425" y="1220"/>
                  </a:lnTo>
                  <a:lnTo>
                    <a:pt x="1465" y="1058"/>
                  </a:lnTo>
                  <a:lnTo>
                    <a:pt x="1547" y="936"/>
                  </a:lnTo>
                  <a:lnTo>
                    <a:pt x="1669" y="814"/>
                  </a:lnTo>
                  <a:lnTo>
                    <a:pt x="1831" y="773"/>
                  </a:lnTo>
                  <a:lnTo>
                    <a:pt x="1913" y="773"/>
                  </a:lnTo>
                  <a:lnTo>
                    <a:pt x="1994" y="814"/>
                  </a:lnTo>
                  <a:lnTo>
                    <a:pt x="2075" y="936"/>
                  </a:lnTo>
                  <a:lnTo>
                    <a:pt x="2075" y="1058"/>
                  </a:lnTo>
                  <a:lnTo>
                    <a:pt x="2075" y="1220"/>
                  </a:lnTo>
                  <a:lnTo>
                    <a:pt x="2075" y="1546"/>
                  </a:lnTo>
                  <a:lnTo>
                    <a:pt x="2116" y="1830"/>
                  </a:lnTo>
                  <a:lnTo>
                    <a:pt x="2157" y="1912"/>
                  </a:lnTo>
                  <a:lnTo>
                    <a:pt x="2238" y="1953"/>
                  </a:lnTo>
                  <a:lnTo>
                    <a:pt x="2360" y="1993"/>
                  </a:lnTo>
                  <a:lnTo>
                    <a:pt x="2441" y="1912"/>
                  </a:lnTo>
                  <a:lnTo>
                    <a:pt x="2523" y="1871"/>
                  </a:lnTo>
                  <a:lnTo>
                    <a:pt x="2523" y="1790"/>
                  </a:lnTo>
                  <a:lnTo>
                    <a:pt x="2523" y="1546"/>
                  </a:lnTo>
                  <a:lnTo>
                    <a:pt x="2523" y="1342"/>
                  </a:lnTo>
                  <a:lnTo>
                    <a:pt x="2523" y="1098"/>
                  </a:lnTo>
                  <a:lnTo>
                    <a:pt x="2563" y="854"/>
                  </a:lnTo>
                  <a:lnTo>
                    <a:pt x="2604" y="692"/>
                  </a:lnTo>
                  <a:lnTo>
                    <a:pt x="2726" y="488"/>
                  </a:lnTo>
                  <a:lnTo>
                    <a:pt x="2807" y="407"/>
                  </a:lnTo>
                  <a:lnTo>
                    <a:pt x="2889" y="366"/>
                  </a:lnTo>
                  <a:close/>
                  <a:moveTo>
                    <a:pt x="2807" y="0"/>
                  </a:moveTo>
                  <a:lnTo>
                    <a:pt x="2563" y="81"/>
                  </a:lnTo>
                  <a:lnTo>
                    <a:pt x="2401" y="244"/>
                  </a:lnTo>
                  <a:lnTo>
                    <a:pt x="2238" y="448"/>
                  </a:lnTo>
                  <a:lnTo>
                    <a:pt x="2225" y="499"/>
                  </a:lnTo>
                  <a:lnTo>
                    <a:pt x="2157" y="448"/>
                  </a:lnTo>
                  <a:lnTo>
                    <a:pt x="1953" y="407"/>
                  </a:lnTo>
                  <a:lnTo>
                    <a:pt x="1750" y="407"/>
                  </a:lnTo>
                  <a:lnTo>
                    <a:pt x="1465" y="488"/>
                  </a:lnTo>
                  <a:lnTo>
                    <a:pt x="1262" y="610"/>
                  </a:lnTo>
                  <a:lnTo>
                    <a:pt x="1140" y="814"/>
                  </a:lnTo>
                  <a:lnTo>
                    <a:pt x="1070" y="1023"/>
                  </a:lnTo>
                  <a:lnTo>
                    <a:pt x="1070" y="1023"/>
                  </a:lnTo>
                  <a:lnTo>
                    <a:pt x="977" y="976"/>
                  </a:lnTo>
                  <a:lnTo>
                    <a:pt x="774" y="976"/>
                  </a:lnTo>
                  <a:lnTo>
                    <a:pt x="611" y="1017"/>
                  </a:lnTo>
                  <a:lnTo>
                    <a:pt x="489" y="1098"/>
                  </a:lnTo>
                  <a:lnTo>
                    <a:pt x="408" y="1180"/>
                  </a:lnTo>
                  <a:lnTo>
                    <a:pt x="326" y="1302"/>
                  </a:lnTo>
                  <a:lnTo>
                    <a:pt x="204" y="1586"/>
                  </a:lnTo>
                  <a:lnTo>
                    <a:pt x="123" y="1871"/>
                  </a:lnTo>
                  <a:lnTo>
                    <a:pt x="42" y="3336"/>
                  </a:lnTo>
                  <a:lnTo>
                    <a:pt x="1" y="4800"/>
                  </a:lnTo>
                  <a:lnTo>
                    <a:pt x="42" y="6264"/>
                  </a:lnTo>
                  <a:lnTo>
                    <a:pt x="82" y="7729"/>
                  </a:lnTo>
                  <a:lnTo>
                    <a:pt x="204" y="9152"/>
                  </a:lnTo>
                  <a:lnTo>
                    <a:pt x="408" y="10535"/>
                  </a:lnTo>
                  <a:lnTo>
                    <a:pt x="570" y="11959"/>
                  </a:lnTo>
                  <a:lnTo>
                    <a:pt x="692" y="12650"/>
                  </a:lnTo>
                  <a:lnTo>
                    <a:pt x="814" y="13342"/>
                  </a:lnTo>
                  <a:lnTo>
                    <a:pt x="977" y="13911"/>
                  </a:lnTo>
                  <a:lnTo>
                    <a:pt x="1180" y="14481"/>
                  </a:lnTo>
                  <a:lnTo>
                    <a:pt x="1465" y="15010"/>
                  </a:lnTo>
                  <a:lnTo>
                    <a:pt x="1791" y="15498"/>
                  </a:lnTo>
                  <a:lnTo>
                    <a:pt x="2157" y="15945"/>
                  </a:lnTo>
                  <a:lnTo>
                    <a:pt x="2604" y="16311"/>
                  </a:lnTo>
                  <a:lnTo>
                    <a:pt x="3092" y="16637"/>
                  </a:lnTo>
                  <a:lnTo>
                    <a:pt x="3580" y="16921"/>
                  </a:lnTo>
                  <a:lnTo>
                    <a:pt x="4353" y="17206"/>
                  </a:lnTo>
                  <a:lnTo>
                    <a:pt x="5126" y="17450"/>
                  </a:lnTo>
                  <a:lnTo>
                    <a:pt x="5899" y="17653"/>
                  </a:lnTo>
                  <a:lnTo>
                    <a:pt x="6712" y="17816"/>
                  </a:lnTo>
                  <a:lnTo>
                    <a:pt x="6956" y="17898"/>
                  </a:lnTo>
                  <a:lnTo>
                    <a:pt x="7201" y="17898"/>
                  </a:lnTo>
                  <a:lnTo>
                    <a:pt x="7282" y="17816"/>
                  </a:lnTo>
                  <a:lnTo>
                    <a:pt x="7363" y="17735"/>
                  </a:lnTo>
                  <a:lnTo>
                    <a:pt x="7404" y="17491"/>
                  </a:lnTo>
                  <a:lnTo>
                    <a:pt x="7689" y="16718"/>
                  </a:lnTo>
                  <a:lnTo>
                    <a:pt x="8136" y="15172"/>
                  </a:lnTo>
                  <a:lnTo>
                    <a:pt x="8584" y="13586"/>
                  </a:lnTo>
                  <a:lnTo>
                    <a:pt x="8584" y="13464"/>
                  </a:lnTo>
                  <a:lnTo>
                    <a:pt x="8543" y="13423"/>
                  </a:lnTo>
                  <a:lnTo>
                    <a:pt x="8502" y="13383"/>
                  </a:lnTo>
                  <a:lnTo>
                    <a:pt x="7811" y="13016"/>
                  </a:lnTo>
                  <a:lnTo>
                    <a:pt x="7119" y="12650"/>
                  </a:lnTo>
                  <a:lnTo>
                    <a:pt x="6794" y="12447"/>
                  </a:lnTo>
                  <a:lnTo>
                    <a:pt x="6509" y="12162"/>
                  </a:lnTo>
                  <a:lnTo>
                    <a:pt x="6224" y="11918"/>
                  </a:lnTo>
                  <a:lnTo>
                    <a:pt x="5980" y="11593"/>
                  </a:lnTo>
                  <a:lnTo>
                    <a:pt x="5777" y="11227"/>
                  </a:lnTo>
                  <a:lnTo>
                    <a:pt x="5573" y="10820"/>
                  </a:lnTo>
                  <a:lnTo>
                    <a:pt x="5411" y="10413"/>
                  </a:lnTo>
                  <a:lnTo>
                    <a:pt x="5248" y="9966"/>
                  </a:lnTo>
                  <a:lnTo>
                    <a:pt x="5004" y="9112"/>
                  </a:lnTo>
                  <a:lnTo>
                    <a:pt x="4882" y="8257"/>
                  </a:lnTo>
                  <a:lnTo>
                    <a:pt x="4760" y="7281"/>
                  </a:lnTo>
                  <a:lnTo>
                    <a:pt x="4679" y="6305"/>
                  </a:lnTo>
                  <a:lnTo>
                    <a:pt x="4638" y="4393"/>
                  </a:lnTo>
                  <a:lnTo>
                    <a:pt x="4597" y="2522"/>
                  </a:lnTo>
                  <a:lnTo>
                    <a:pt x="4557" y="1627"/>
                  </a:lnTo>
                  <a:lnTo>
                    <a:pt x="4516" y="1180"/>
                  </a:lnTo>
                  <a:lnTo>
                    <a:pt x="4435" y="732"/>
                  </a:lnTo>
                  <a:lnTo>
                    <a:pt x="4394" y="570"/>
                  </a:lnTo>
                  <a:lnTo>
                    <a:pt x="4313" y="448"/>
                  </a:lnTo>
                  <a:lnTo>
                    <a:pt x="4231" y="325"/>
                  </a:lnTo>
                  <a:lnTo>
                    <a:pt x="4109" y="244"/>
                  </a:lnTo>
                  <a:lnTo>
                    <a:pt x="3865" y="244"/>
                  </a:lnTo>
                  <a:lnTo>
                    <a:pt x="3702" y="325"/>
                  </a:lnTo>
                  <a:lnTo>
                    <a:pt x="3580" y="448"/>
                  </a:lnTo>
                  <a:lnTo>
                    <a:pt x="3542" y="543"/>
                  </a:lnTo>
                  <a:lnTo>
                    <a:pt x="3540" y="529"/>
                  </a:lnTo>
                  <a:lnTo>
                    <a:pt x="3418" y="285"/>
                  </a:lnTo>
                  <a:lnTo>
                    <a:pt x="3377" y="163"/>
                  </a:lnTo>
                  <a:lnTo>
                    <a:pt x="3296" y="81"/>
                  </a:lnTo>
                  <a:lnTo>
                    <a:pt x="3174" y="41"/>
                  </a:lnTo>
                  <a:lnTo>
                    <a:pt x="305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35"/>
            <p:cNvSpPr/>
            <p:nvPr/>
          </p:nvSpPr>
          <p:spPr>
            <a:xfrm>
              <a:off x="5803762" y="3030662"/>
              <a:ext cx="46" cy="46"/>
            </a:xfrm>
            <a:custGeom>
              <a:avLst/>
              <a:gdLst/>
              <a:ahLst/>
              <a:cxnLst/>
              <a:rect l="l" t="t" r="r" b="b"/>
              <a:pathLst>
                <a:path w="1" h="1" extrusionOk="0">
                  <a:moveTo>
                    <a:pt x="1" y="0"/>
                  </a:moveTo>
                  <a:lnTo>
                    <a:pt x="1" y="0"/>
                  </a:lnTo>
                  <a:lnTo>
                    <a:pt x="1" y="0"/>
                  </a:lnTo>
                  <a:lnTo>
                    <a:pt x="1"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35"/>
            <p:cNvSpPr/>
            <p:nvPr/>
          </p:nvSpPr>
          <p:spPr>
            <a:xfrm>
              <a:off x="5790720" y="2796103"/>
              <a:ext cx="817137" cy="599377"/>
            </a:xfrm>
            <a:custGeom>
              <a:avLst/>
              <a:gdLst/>
              <a:ahLst/>
              <a:cxnLst/>
              <a:rect l="l" t="t" r="r" b="b"/>
              <a:pathLst>
                <a:path w="17858" h="13099" extrusionOk="0">
                  <a:moveTo>
                    <a:pt x="1506" y="1"/>
                  </a:moveTo>
                  <a:lnTo>
                    <a:pt x="1424" y="82"/>
                  </a:lnTo>
                  <a:lnTo>
                    <a:pt x="1343" y="164"/>
                  </a:lnTo>
                  <a:lnTo>
                    <a:pt x="1221" y="367"/>
                  </a:lnTo>
                  <a:lnTo>
                    <a:pt x="1058" y="733"/>
                  </a:lnTo>
                  <a:lnTo>
                    <a:pt x="936" y="1059"/>
                  </a:lnTo>
                  <a:lnTo>
                    <a:pt x="652" y="1994"/>
                  </a:lnTo>
                  <a:lnTo>
                    <a:pt x="408" y="2970"/>
                  </a:lnTo>
                  <a:lnTo>
                    <a:pt x="204" y="3906"/>
                  </a:lnTo>
                  <a:lnTo>
                    <a:pt x="1" y="4882"/>
                  </a:lnTo>
                  <a:lnTo>
                    <a:pt x="41" y="4963"/>
                  </a:lnTo>
                  <a:lnTo>
                    <a:pt x="82" y="5085"/>
                  </a:lnTo>
                  <a:lnTo>
                    <a:pt x="163" y="5126"/>
                  </a:lnTo>
                  <a:lnTo>
                    <a:pt x="367" y="5126"/>
                  </a:lnTo>
                  <a:lnTo>
                    <a:pt x="733" y="5208"/>
                  </a:lnTo>
                  <a:lnTo>
                    <a:pt x="1872" y="5492"/>
                  </a:lnTo>
                  <a:lnTo>
                    <a:pt x="3174" y="5777"/>
                  </a:lnTo>
                  <a:lnTo>
                    <a:pt x="4475" y="6062"/>
                  </a:lnTo>
                  <a:lnTo>
                    <a:pt x="4801" y="6143"/>
                  </a:lnTo>
                  <a:lnTo>
                    <a:pt x="5167" y="6184"/>
                  </a:lnTo>
                  <a:lnTo>
                    <a:pt x="5207" y="7038"/>
                  </a:lnTo>
                  <a:lnTo>
                    <a:pt x="5289" y="7892"/>
                  </a:lnTo>
                  <a:lnTo>
                    <a:pt x="5533" y="9601"/>
                  </a:lnTo>
                  <a:lnTo>
                    <a:pt x="5817" y="11268"/>
                  </a:lnTo>
                  <a:lnTo>
                    <a:pt x="6143" y="12977"/>
                  </a:lnTo>
                  <a:lnTo>
                    <a:pt x="6184" y="13017"/>
                  </a:lnTo>
                  <a:lnTo>
                    <a:pt x="6224" y="13058"/>
                  </a:lnTo>
                  <a:lnTo>
                    <a:pt x="6346" y="13099"/>
                  </a:lnTo>
                  <a:lnTo>
                    <a:pt x="7729" y="13099"/>
                  </a:lnTo>
                  <a:lnTo>
                    <a:pt x="9153" y="13058"/>
                  </a:lnTo>
                  <a:lnTo>
                    <a:pt x="11919" y="13058"/>
                  </a:lnTo>
                  <a:lnTo>
                    <a:pt x="13261" y="13017"/>
                  </a:lnTo>
                  <a:lnTo>
                    <a:pt x="14604" y="12977"/>
                  </a:lnTo>
                  <a:lnTo>
                    <a:pt x="15946" y="12855"/>
                  </a:lnTo>
                  <a:lnTo>
                    <a:pt x="16597" y="12773"/>
                  </a:lnTo>
                  <a:lnTo>
                    <a:pt x="17247" y="12651"/>
                  </a:lnTo>
                  <a:lnTo>
                    <a:pt x="17695" y="12570"/>
                  </a:lnTo>
                  <a:lnTo>
                    <a:pt x="17817" y="12489"/>
                  </a:lnTo>
                  <a:lnTo>
                    <a:pt x="17858" y="12448"/>
                  </a:lnTo>
                  <a:lnTo>
                    <a:pt x="17858" y="12367"/>
                  </a:lnTo>
                  <a:lnTo>
                    <a:pt x="17654" y="10455"/>
                  </a:lnTo>
                  <a:lnTo>
                    <a:pt x="17492" y="8543"/>
                  </a:lnTo>
                  <a:lnTo>
                    <a:pt x="17329" y="6672"/>
                  </a:lnTo>
                  <a:lnTo>
                    <a:pt x="17207" y="5696"/>
                  </a:lnTo>
                  <a:lnTo>
                    <a:pt x="17044" y="4760"/>
                  </a:lnTo>
                  <a:lnTo>
                    <a:pt x="16881" y="3825"/>
                  </a:lnTo>
                  <a:lnTo>
                    <a:pt x="16637" y="2930"/>
                  </a:lnTo>
                  <a:lnTo>
                    <a:pt x="16556" y="2645"/>
                  </a:lnTo>
                  <a:lnTo>
                    <a:pt x="16393" y="2401"/>
                  </a:lnTo>
                  <a:lnTo>
                    <a:pt x="16190" y="2197"/>
                  </a:lnTo>
                  <a:lnTo>
                    <a:pt x="15946" y="1994"/>
                  </a:lnTo>
                  <a:lnTo>
                    <a:pt x="15620" y="1831"/>
                  </a:lnTo>
                  <a:lnTo>
                    <a:pt x="15254" y="1709"/>
                  </a:lnTo>
                  <a:lnTo>
                    <a:pt x="14929" y="1587"/>
                  </a:lnTo>
                  <a:lnTo>
                    <a:pt x="14563" y="1506"/>
                  </a:lnTo>
                  <a:lnTo>
                    <a:pt x="13790" y="1425"/>
                  </a:lnTo>
                  <a:lnTo>
                    <a:pt x="13058" y="1343"/>
                  </a:lnTo>
                  <a:lnTo>
                    <a:pt x="12041" y="1262"/>
                  </a:lnTo>
                  <a:lnTo>
                    <a:pt x="11024" y="1221"/>
                  </a:lnTo>
                  <a:lnTo>
                    <a:pt x="8990" y="1099"/>
                  </a:lnTo>
                  <a:lnTo>
                    <a:pt x="6956" y="977"/>
                  </a:lnTo>
                  <a:lnTo>
                    <a:pt x="5939" y="896"/>
                  </a:lnTo>
                  <a:lnTo>
                    <a:pt x="4923" y="733"/>
                  </a:lnTo>
                  <a:lnTo>
                    <a:pt x="3946" y="570"/>
                  </a:lnTo>
                  <a:lnTo>
                    <a:pt x="2970" y="367"/>
                  </a:lnTo>
                  <a:lnTo>
                    <a:pt x="2035" y="123"/>
                  </a:lnTo>
                  <a:lnTo>
                    <a:pt x="1791" y="42"/>
                  </a:lnTo>
                  <a:lnTo>
                    <a:pt x="16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35"/>
            <p:cNvSpPr/>
            <p:nvPr/>
          </p:nvSpPr>
          <p:spPr>
            <a:xfrm>
              <a:off x="6367737" y="3501565"/>
              <a:ext cx="115446" cy="61452"/>
            </a:xfrm>
            <a:custGeom>
              <a:avLst/>
              <a:gdLst/>
              <a:ahLst/>
              <a:cxnLst/>
              <a:rect l="l" t="t" r="r" b="b"/>
              <a:pathLst>
                <a:path w="2523" h="1343" extrusionOk="0">
                  <a:moveTo>
                    <a:pt x="2238" y="0"/>
                  </a:moveTo>
                  <a:lnTo>
                    <a:pt x="122" y="976"/>
                  </a:lnTo>
                  <a:lnTo>
                    <a:pt x="41" y="1058"/>
                  </a:lnTo>
                  <a:lnTo>
                    <a:pt x="0" y="1098"/>
                  </a:lnTo>
                  <a:lnTo>
                    <a:pt x="0" y="1180"/>
                  </a:lnTo>
                  <a:lnTo>
                    <a:pt x="41" y="1261"/>
                  </a:lnTo>
                  <a:lnTo>
                    <a:pt x="82" y="1343"/>
                  </a:lnTo>
                  <a:lnTo>
                    <a:pt x="326" y="1343"/>
                  </a:lnTo>
                  <a:lnTo>
                    <a:pt x="2441" y="366"/>
                  </a:lnTo>
                  <a:lnTo>
                    <a:pt x="2482" y="326"/>
                  </a:lnTo>
                  <a:lnTo>
                    <a:pt x="2522" y="244"/>
                  </a:lnTo>
                  <a:lnTo>
                    <a:pt x="2522" y="163"/>
                  </a:lnTo>
                  <a:lnTo>
                    <a:pt x="2522" y="82"/>
                  </a:lnTo>
                  <a:lnTo>
                    <a:pt x="2441" y="41"/>
                  </a:lnTo>
                  <a:lnTo>
                    <a:pt x="240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35"/>
            <p:cNvSpPr/>
            <p:nvPr/>
          </p:nvSpPr>
          <p:spPr>
            <a:xfrm>
              <a:off x="6425439" y="3570432"/>
              <a:ext cx="48411" cy="27958"/>
            </a:xfrm>
            <a:custGeom>
              <a:avLst/>
              <a:gdLst/>
              <a:ahLst/>
              <a:cxnLst/>
              <a:rect l="l" t="t" r="r" b="b"/>
              <a:pathLst>
                <a:path w="1058" h="611" extrusionOk="0">
                  <a:moveTo>
                    <a:pt x="82" y="0"/>
                  </a:moveTo>
                  <a:lnTo>
                    <a:pt x="41" y="82"/>
                  </a:lnTo>
                  <a:lnTo>
                    <a:pt x="0" y="122"/>
                  </a:lnTo>
                  <a:lnTo>
                    <a:pt x="0" y="204"/>
                  </a:lnTo>
                  <a:lnTo>
                    <a:pt x="41" y="285"/>
                  </a:lnTo>
                  <a:lnTo>
                    <a:pt x="82" y="326"/>
                  </a:lnTo>
                  <a:lnTo>
                    <a:pt x="122" y="366"/>
                  </a:lnTo>
                  <a:lnTo>
                    <a:pt x="773" y="610"/>
                  </a:lnTo>
                  <a:lnTo>
                    <a:pt x="855" y="610"/>
                  </a:lnTo>
                  <a:lnTo>
                    <a:pt x="936" y="570"/>
                  </a:lnTo>
                  <a:lnTo>
                    <a:pt x="1017" y="529"/>
                  </a:lnTo>
                  <a:lnTo>
                    <a:pt x="1058" y="448"/>
                  </a:lnTo>
                  <a:lnTo>
                    <a:pt x="1058" y="366"/>
                  </a:lnTo>
                  <a:lnTo>
                    <a:pt x="1017" y="326"/>
                  </a:lnTo>
                  <a:lnTo>
                    <a:pt x="977" y="244"/>
                  </a:lnTo>
                  <a:lnTo>
                    <a:pt x="895" y="204"/>
                  </a:lnTo>
                  <a:lnTo>
                    <a:pt x="24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35"/>
            <p:cNvSpPr/>
            <p:nvPr/>
          </p:nvSpPr>
          <p:spPr>
            <a:xfrm>
              <a:off x="6367737" y="2377319"/>
              <a:ext cx="57746" cy="24251"/>
            </a:xfrm>
            <a:custGeom>
              <a:avLst/>
              <a:gdLst/>
              <a:ahLst/>
              <a:cxnLst/>
              <a:rect l="l" t="t" r="r" b="b"/>
              <a:pathLst>
                <a:path w="1262" h="530" extrusionOk="0">
                  <a:moveTo>
                    <a:pt x="1058" y="1"/>
                  </a:moveTo>
                  <a:lnTo>
                    <a:pt x="204" y="123"/>
                  </a:lnTo>
                  <a:lnTo>
                    <a:pt x="122" y="123"/>
                  </a:lnTo>
                  <a:lnTo>
                    <a:pt x="82" y="164"/>
                  </a:lnTo>
                  <a:lnTo>
                    <a:pt x="0" y="245"/>
                  </a:lnTo>
                  <a:lnTo>
                    <a:pt x="0" y="326"/>
                  </a:lnTo>
                  <a:lnTo>
                    <a:pt x="41" y="408"/>
                  </a:lnTo>
                  <a:lnTo>
                    <a:pt x="82" y="448"/>
                  </a:lnTo>
                  <a:lnTo>
                    <a:pt x="122" y="530"/>
                  </a:lnTo>
                  <a:lnTo>
                    <a:pt x="204" y="530"/>
                  </a:lnTo>
                  <a:lnTo>
                    <a:pt x="1058" y="408"/>
                  </a:lnTo>
                  <a:lnTo>
                    <a:pt x="1139" y="408"/>
                  </a:lnTo>
                  <a:lnTo>
                    <a:pt x="1221" y="367"/>
                  </a:lnTo>
                  <a:lnTo>
                    <a:pt x="1261" y="286"/>
                  </a:lnTo>
                  <a:lnTo>
                    <a:pt x="1261" y="204"/>
                  </a:lnTo>
                  <a:lnTo>
                    <a:pt x="1261" y="123"/>
                  </a:lnTo>
                  <a:lnTo>
                    <a:pt x="1221" y="82"/>
                  </a:lnTo>
                  <a:lnTo>
                    <a:pt x="1139" y="42"/>
                  </a:lnTo>
                  <a:lnTo>
                    <a:pt x="105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35"/>
            <p:cNvSpPr/>
            <p:nvPr/>
          </p:nvSpPr>
          <p:spPr>
            <a:xfrm>
              <a:off x="6404939" y="2427608"/>
              <a:ext cx="48457" cy="20499"/>
            </a:xfrm>
            <a:custGeom>
              <a:avLst/>
              <a:gdLst/>
              <a:ahLst/>
              <a:cxnLst/>
              <a:rect l="l" t="t" r="r" b="b"/>
              <a:pathLst>
                <a:path w="1059" h="448" extrusionOk="0">
                  <a:moveTo>
                    <a:pt x="855" y="0"/>
                  </a:moveTo>
                  <a:lnTo>
                    <a:pt x="204" y="41"/>
                  </a:lnTo>
                  <a:lnTo>
                    <a:pt x="123" y="41"/>
                  </a:lnTo>
                  <a:lnTo>
                    <a:pt x="82" y="81"/>
                  </a:lnTo>
                  <a:lnTo>
                    <a:pt x="42" y="163"/>
                  </a:lnTo>
                  <a:lnTo>
                    <a:pt x="1" y="244"/>
                  </a:lnTo>
                  <a:lnTo>
                    <a:pt x="42" y="326"/>
                  </a:lnTo>
                  <a:lnTo>
                    <a:pt x="82" y="366"/>
                  </a:lnTo>
                  <a:lnTo>
                    <a:pt x="123" y="407"/>
                  </a:lnTo>
                  <a:lnTo>
                    <a:pt x="204" y="448"/>
                  </a:lnTo>
                  <a:lnTo>
                    <a:pt x="855" y="407"/>
                  </a:lnTo>
                  <a:lnTo>
                    <a:pt x="936" y="407"/>
                  </a:lnTo>
                  <a:lnTo>
                    <a:pt x="1018" y="366"/>
                  </a:lnTo>
                  <a:lnTo>
                    <a:pt x="1058" y="285"/>
                  </a:lnTo>
                  <a:lnTo>
                    <a:pt x="1058" y="204"/>
                  </a:lnTo>
                  <a:lnTo>
                    <a:pt x="1058" y="122"/>
                  </a:lnTo>
                  <a:lnTo>
                    <a:pt x="1018" y="81"/>
                  </a:lnTo>
                  <a:lnTo>
                    <a:pt x="936" y="41"/>
                  </a:lnTo>
                  <a:lnTo>
                    <a:pt x="85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35"/>
            <p:cNvSpPr/>
            <p:nvPr/>
          </p:nvSpPr>
          <p:spPr>
            <a:xfrm>
              <a:off x="6455228" y="2487140"/>
              <a:ext cx="42829" cy="20545"/>
            </a:xfrm>
            <a:custGeom>
              <a:avLst/>
              <a:gdLst/>
              <a:ahLst/>
              <a:cxnLst/>
              <a:rect l="l" t="t" r="r" b="b"/>
              <a:pathLst>
                <a:path w="936" h="449" extrusionOk="0">
                  <a:moveTo>
                    <a:pt x="732" y="1"/>
                  </a:moveTo>
                  <a:lnTo>
                    <a:pt x="204" y="41"/>
                  </a:lnTo>
                  <a:lnTo>
                    <a:pt x="122" y="82"/>
                  </a:lnTo>
                  <a:lnTo>
                    <a:pt x="41" y="123"/>
                  </a:lnTo>
                  <a:lnTo>
                    <a:pt x="0" y="163"/>
                  </a:lnTo>
                  <a:lnTo>
                    <a:pt x="0" y="245"/>
                  </a:lnTo>
                  <a:lnTo>
                    <a:pt x="0" y="326"/>
                  </a:lnTo>
                  <a:lnTo>
                    <a:pt x="41" y="408"/>
                  </a:lnTo>
                  <a:lnTo>
                    <a:pt x="122" y="448"/>
                  </a:lnTo>
                  <a:lnTo>
                    <a:pt x="204" y="448"/>
                  </a:lnTo>
                  <a:lnTo>
                    <a:pt x="732" y="408"/>
                  </a:lnTo>
                  <a:lnTo>
                    <a:pt x="814" y="408"/>
                  </a:lnTo>
                  <a:lnTo>
                    <a:pt x="895" y="326"/>
                  </a:lnTo>
                  <a:lnTo>
                    <a:pt x="936" y="285"/>
                  </a:lnTo>
                  <a:lnTo>
                    <a:pt x="936" y="204"/>
                  </a:lnTo>
                  <a:lnTo>
                    <a:pt x="936" y="123"/>
                  </a:lnTo>
                  <a:lnTo>
                    <a:pt x="895" y="82"/>
                  </a:lnTo>
                  <a:lnTo>
                    <a:pt x="8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35"/>
            <p:cNvSpPr/>
            <p:nvPr/>
          </p:nvSpPr>
          <p:spPr>
            <a:xfrm>
              <a:off x="6492430" y="2537429"/>
              <a:ext cx="33540" cy="20499"/>
            </a:xfrm>
            <a:custGeom>
              <a:avLst/>
              <a:gdLst/>
              <a:ahLst/>
              <a:cxnLst/>
              <a:rect l="l" t="t" r="r" b="b"/>
              <a:pathLst>
                <a:path w="733" h="448" extrusionOk="0">
                  <a:moveTo>
                    <a:pt x="489" y="0"/>
                  </a:moveTo>
                  <a:lnTo>
                    <a:pt x="163" y="41"/>
                  </a:lnTo>
                  <a:lnTo>
                    <a:pt x="82" y="81"/>
                  </a:lnTo>
                  <a:lnTo>
                    <a:pt x="41" y="163"/>
                  </a:lnTo>
                  <a:lnTo>
                    <a:pt x="1" y="203"/>
                  </a:lnTo>
                  <a:lnTo>
                    <a:pt x="1" y="285"/>
                  </a:lnTo>
                  <a:lnTo>
                    <a:pt x="41" y="366"/>
                  </a:lnTo>
                  <a:lnTo>
                    <a:pt x="82" y="407"/>
                  </a:lnTo>
                  <a:lnTo>
                    <a:pt x="163" y="447"/>
                  </a:lnTo>
                  <a:lnTo>
                    <a:pt x="245" y="447"/>
                  </a:lnTo>
                  <a:lnTo>
                    <a:pt x="570" y="366"/>
                  </a:lnTo>
                  <a:lnTo>
                    <a:pt x="651" y="366"/>
                  </a:lnTo>
                  <a:lnTo>
                    <a:pt x="692" y="285"/>
                  </a:lnTo>
                  <a:lnTo>
                    <a:pt x="733" y="203"/>
                  </a:lnTo>
                  <a:lnTo>
                    <a:pt x="733" y="122"/>
                  </a:lnTo>
                  <a:lnTo>
                    <a:pt x="692" y="81"/>
                  </a:lnTo>
                  <a:lnTo>
                    <a:pt x="611" y="41"/>
                  </a:lnTo>
                  <a:lnTo>
                    <a:pt x="5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35"/>
            <p:cNvSpPr/>
            <p:nvPr/>
          </p:nvSpPr>
          <p:spPr>
            <a:xfrm>
              <a:off x="6546425" y="2595084"/>
              <a:ext cx="33540" cy="16839"/>
            </a:xfrm>
            <a:custGeom>
              <a:avLst/>
              <a:gdLst/>
              <a:ahLst/>
              <a:cxnLst/>
              <a:rect l="l" t="t" r="r" b="b"/>
              <a:pathLst>
                <a:path w="733" h="368" extrusionOk="0">
                  <a:moveTo>
                    <a:pt x="122" y="1"/>
                  </a:moveTo>
                  <a:lnTo>
                    <a:pt x="82" y="42"/>
                  </a:lnTo>
                  <a:lnTo>
                    <a:pt x="41" y="123"/>
                  </a:lnTo>
                  <a:lnTo>
                    <a:pt x="0" y="204"/>
                  </a:lnTo>
                  <a:lnTo>
                    <a:pt x="41" y="245"/>
                  </a:lnTo>
                  <a:lnTo>
                    <a:pt x="82" y="326"/>
                  </a:lnTo>
                  <a:lnTo>
                    <a:pt x="122" y="367"/>
                  </a:lnTo>
                  <a:lnTo>
                    <a:pt x="610" y="367"/>
                  </a:lnTo>
                  <a:lnTo>
                    <a:pt x="692" y="326"/>
                  </a:lnTo>
                  <a:lnTo>
                    <a:pt x="732" y="245"/>
                  </a:lnTo>
                  <a:lnTo>
                    <a:pt x="732" y="204"/>
                  </a:lnTo>
                  <a:lnTo>
                    <a:pt x="732" y="123"/>
                  </a:lnTo>
                  <a:lnTo>
                    <a:pt x="692" y="42"/>
                  </a:lnTo>
                  <a:lnTo>
                    <a:pt x="6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35"/>
            <p:cNvSpPr/>
            <p:nvPr/>
          </p:nvSpPr>
          <p:spPr>
            <a:xfrm>
              <a:off x="6101559" y="4166027"/>
              <a:ext cx="286671" cy="161982"/>
            </a:xfrm>
            <a:custGeom>
              <a:avLst/>
              <a:gdLst/>
              <a:ahLst/>
              <a:cxnLst/>
              <a:rect l="l" t="t" r="r" b="b"/>
              <a:pathLst>
                <a:path w="6265" h="3540" extrusionOk="0">
                  <a:moveTo>
                    <a:pt x="2726" y="1"/>
                  </a:moveTo>
                  <a:lnTo>
                    <a:pt x="2645" y="41"/>
                  </a:lnTo>
                  <a:lnTo>
                    <a:pt x="2604" y="123"/>
                  </a:lnTo>
                  <a:lnTo>
                    <a:pt x="2604" y="245"/>
                  </a:lnTo>
                  <a:lnTo>
                    <a:pt x="2604" y="448"/>
                  </a:lnTo>
                  <a:lnTo>
                    <a:pt x="2645" y="611"/>
                  </a:lnTo>
                  <a:lnTo>
                    <a:pt x="2604" y="814"/>
                  </a:lnTo>
                  <a:lnTo>
                    <a:pt x="2523" y="977"/>
                  </a:lnTo>
                  <a:lnTo>
                    <a:pt x="2360" y="1140"/>
                  </a:lnTo>
                  <a:lnTo>
                    <a:pt x="2197" y="1262"/>
                  </a:lnTo>
                  <a:lnTo>
                    <a:pt x="1790" y="1506"/>
                  </a:lnTo>
                  <a:lnTo>
                    <a:pt x="1140" y="1953"/>
                  </a:lnTo>
                  <a:lnTo>
                    <a:pt x="529" y="2400"/>
                  </a:lnTo>
                  <a:lnTo>
                    <a:pt x="326" y="2604"/>
                  </a:lnTo>
                  <a:lnTo>
                    <a:pt x="123" y="2848"/>
                  </a:lnTo>
                  <a:lnTo>
                    <a:pt x="41" y="2970"/>
                  </a:lnTo>
                  <a:lnTo>
                    <a:pt x="1" y="3133"/>
                  </a:lnTo>
                  <a:lnTo>
                    <a:pt x="41" y="3255"/>
                  </a:lnTo>
                  <a:lnTo>
                    <a:pt x="123" y="3377"/>
                  </a:lnTo>
                  <a:lnTo>
                    <a:pt x="204" y="3458"/>
                  </a:lnTo>
                  <a:lnTo>
                    <a:pt x="285" y="3499"/>
                  </a:lnTo>
                  <a:lnTo>
                    <a:pt x="489" y="3539"/>
                  </a:lnTo>
                  <a:lnTo>
                    <a:pt x="692" y="3539"/>
                  </a:lnTo>
                  <a:lnTo>
                    <a:pt x="896" y="3499"/>
                  </a:lnTo>
                  <a:lnTo>
                    <a:pt x="2604" y="3173"/>
                  </a:lnTo>
                  <a:lnTo>
                    <a:pt x="3540" y="3011"/>
                  </a:lnTo>
                  <a:lnTo>
                    <a:pt x="4434" y="2807"/>
                  </a:lnTo>
                  <a:lnTo>
                    <a:pt x="5329" y="2563"/>
                  </a:lnTo>
                  <a:lnTo>
                    <a:pt x="5736" y="2400"/>
                  </a:lnTo>
                  <a:lnTo>
                    <a:pt x="6143" y="2238"/>
                  </a:lnTo>
                  <a:lnTo>
                    <a:pt x="6224" y="2156"/>
                  </a:lnTo>
                  <a:lnTo>
                    <a:pt x="6265" y="2075"/>
                  </a:lnTo>
                  <a:lnTo>
                    <a:pt x="6224" y="1262"/>
                  </a:lnTo>
                  <a:lnTo>
                    <a:pt x="6224" y="855"/>
                  </a:lnTo>
                  <a:lnTo>
                    <a:pt x="6183" y="448"/>
                  </a:lnTo>
                  <a:lnTo>
                    <a:pt x="6143" y="367"/>
                  </a:lnTo>
                  <a:lnTo>
                    <a:pt x="6061" y="326"/>
                  </a:lnTo>
                  <a:lnTo>
                    <a:pt x="6021" y="285"/>
                  </a:lnTo>
                  <a:lnTo>
                    <a:pt x="5939" y="285"/>
                  </a:lnTo>
                  <a:lnTo>
                    <a:pt x="4923" y="611"/>
                  </a:lnTo>
                  <a:lnTo>
                    <a:pt x="4231" y="773"/>
                  </a:lnTo>
                  <a:lnTo>
                    <a:pt x="3499" y="895"/>
                  </a:lnTo>
                  <a:lnTo>
                    <a:pt x="3417" y="611"/>
                  </a:lnTo>
                  <a:lnTo>
                    <a:pt x="3295" y="326"/>
                  </a:lnTo>
                  <a:lnTo>
                    <a:pt x="3214" y="204"/>
                  </a:lnTo>
                  <a:lnTo>
                    <a:pt x="3133" y="123"/>
                  </a:lnTo>
                  <a:lnTo>
                    <a:pt x="3011" y="41"/>
                  </a:lnTo>
                  <a:lnTo>
                    <a:pt x="284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35"/>
            <p:cNvSpPr/>
            <p:nvPr/>
          </p:nvSpPr>
          <p:spPr>
            <a:xfrm>
              <a:off x="6885176" y="3829152"/>
              <a:ext cx="46" cy="46"/>
            </a:xfrm>
            <a:custGeom>
              <a:avLst/>
              <a:gdLst/>
              <a:ahLst/>
              <a:cxnLst/>
              <a:rect l="l" t="t" r="r" b="b"/>
              <a:pathLst>
                <a:path w="1" h="1" extrusionOk="0">
                  <a:moveTo>
                    <a:pt x="0" y="0"/>
                  </a:moveTo>
                  <a:lnTo>
                    <a:pt x="0" y="0"/>
                  </a:lnTo>
                  <a:lnTo>
                    <a:pt x="0" y="0"/>
                  </a:lnTo>
                  <a:lnTo>
                    <a:pt x="0" y="0"/>
                  </a:lnTo>
                  <a:lnTo>
                    <a:pt x="0" y="0"/>
                  </a:lnTo>
                  <a:lnTo>
                    <a:pt x="0" y="0"/>
                  </a:lnTo>
                  <a:lnTo>
                    <a:pt x="0" y="0"/>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35"/>
            <p:cNvSpPr/>
            <p:nvPr/>
          </p:nvSpPr>
          <p:spPr>
            <a:xfrm>
              <a:off x="6823768" y="3816110"/>
              <a:ext cx="126565" cy="284795"/>
            </a:xfrm>
            <a:custGeom>
              <a:avLst/>
              <a:gdLst/>
              <a:ahLst/>
              <a:cxnLst/>
              <a:rect l="l" t="t" r="r" b="b"/>
              <a:pathLst>
                <a:path w="2766" h="6224" extrusionOk="0">
                  <a:moveTo>
                    <a:pt x="1505" y="0"/>
                  </a:moveTo>
                  <a:lnTo>
                    <a:pt x="1383" y="82"/>
                  </a:lnTo>
                  <a:lnTo>
                    <a:pt x="1342" y="163"/>
                  </a:lnTo>
                  <a:lnTo>
                    <a:pt x="1342" y="285"/>
                  </a:lnTo>
                  <a:lnTo>
                    <a:pt x="1342" y="407"/>
                  </a:lnTo>
                  <a:lnTo>
                    <a:pt x="1342" y="692"/>
                  </a:lnTo>
                  <a:lnTo>
                    <a:pt x="1261" y="1383"/>
                  </a:lnTo>
                  <a:lnTo>
                    <a:pt x="1180" y="2075"/>
                  </a:lnTo>
                  <a:lnTo>
                    <a:pt x="1098" y="2034"/>
                  </a:lnTo>
                  <a:lnTo>
                    <a:pt x="976" y="1994"/>
                  </a:lnTo>
                  <a:lnTo>
                    <a:pt x="814" y="1994"/>
                  </a:lnTo>
                  <a:lnTo>
                    <a:pt x="692" y="2034"/>
                  </a:lnTo>
                  <a:lnTo>
                    <a:pt x="488" y="2156"/>
                  </a:lnTo>
                  <a:lnTo>
                    <a:pt x="285" y="2319"/>
                  </a:lnTo>
                  <a:lnTo>
                    <a:pt x="122" y="2563"/>
                  </a:lnTo>
                  <a:lnTo>
                    <a:pt x="41" y="2766"/>
                  </a:lnTo>
                  <a:lnTo>
                    <a:pt x="0" y="2888"/>
                  </a:lnTo>
                  <a:lnTo>
                    <a:pt x="0" y="2970"/>
                  </a:lnTo>
                  <a:lnTo>
                    <a:pt x="41" y="3011"/>
                  </a:lnTo>
                  <a:lnTo>
                    <a:pt x="122" y="3092"/>
                  </a:lnTo>
                  <a:lnTo>
                    <a:pt x="285" y="3133"/>
                  </a:lnTo>
                  <a:lnTo>
                    <a:pt x="407" y="3255"/>
                  </a:lnTo>
                  <a:lnTo>
                    <a:pt x="488" y="3377"/>
                  </a:lnTo>
                  <a:lnTo>
                    <a:pt x="488" y="3539"/>
                  </a:lnTo>
                  <a:lnTo>
                    <a:pt x="488" y="3824"/>
                  </a:lnTo>
                  <a:lnTo>
                    <a:pt x="488" y="4109"/>
                  </a:lnTo>
                  <a:lnTo>
                    <a:pt x="529" y="4800"/>
                  </a:lnTo>
                  <a:lnTo>
                    <a:pt x="651" y="5492"/>
                  </a:lnTo>
                  <a:lnTo>
                    <a:pt x="692" y="5736"/>
                  </a:lnTo>
                  <a:lnTo>
                    <a:pt x="814" y="5939"/>
                  </a:lnTo>
                  <a:lnTo>
                    <a:pt x="936" y="6102"/>
                  </a:lnTo>
                  <a:lnTo>
                    <a:pt x="1017" y="6143"/>
                  </a:lnTo>
                  <a:lnTo>
                    <a:pt x="1139" y="6183"/>
                  </a:lnTo>
                  <a:lnTo>
                    <a:pt x="1302" y="6224"/>
                  </a:lnTo>
                  <a:lnTo>
                    <a:pt x="1464" y="6183"/>
                  </a:lnTo>
                  <a:lnTo>
                    <a:pt x="1627" y="6102"/>
                  </a:lnTo>
                  <a:lnTo>
                    <a:pt x="1790" y="5980"/>
                  </a:lnTo>
                  <a:lnTo>
                    <a:pt x="1871" y="5858"/>
                  </a:lnTo>
                  <a:lnTo>
                    <a:pt x="1952" y="5695"/>
                  </a:lnTo>
                  <a:lnTo>
                    <a:pt x="2075" y="5329"/>
                  </a:lnTo>
                  <a:lnTo>
                    <a:pt x="2115" y="4963"/>
                  </a:lnTo>
                  <a:lnTo>
                    <a:pt x="2156" y="4597"/>
                  </a:lnTo>
                  <a:lnTo>
                    <a:pt x="2278" y="3946"/>
                  </a:lnTo>
                  <a:lnTo>
                    <a:pt x="2441" y="3336"/>
                  </a:lnTo>
                  <a:lnTo>
                    <a:pt x="2603" y="2685"/>
                  </a:lnTo>
                  <a:lnTo>
                    <a:pt x="2725" y="2034"/>
                  </a:lnTo>
                  <a:lnTo>
                    <a:pt x="2766" y="1709"/>
                  </a:lnTo>
                  <a:lnTo>
                    <a:pt x="2766" y="1383"/>
                  </a:lnTo>
                  <a:lnTo>
                    <a:pt x="2725" y="1058"/>
                  </a:lnTo>
                  <a:lnTo>
                    <a:pt x="2603" y="733"/>
                  </a:lnTo>
                  <a:lnTo>
                    <a:pt x="2400" y="489"/>
                  </a:lnTo>
                  <a:lnTo>
                    <a:pt x="2156" y="285"/>
                  </a:lnTo>
                  <a:lnTo>
                    <a:pt x="1871" y="163"/>
                  </a:lnTo>
                  <a:lnTo>
                    <a:pt x="158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35"/>
            <p:cNvSpPr/>
            <p:nvPr/>
          </p:nvSpPr>
          <p:spPr>
            <a:xfrm>
              <a:off x="5211873" y="1569540"/>
              <a:ext cx="804097" cy="426277"/>
            </a:xfrm>
            <a:custGeom>
              <a:avLst/>
              <a:gdLst/>
              <a:ahLst/>
              <a:cxnLst/>
              <a:rect l="l" t="t" r="r" b="b"/>
              <a:pathLst>
                <a:path w="17573" h="9316" extrusionOk="0">
                  <a:moveTo>
                    <a:pt x="16352" y="0"/>
                  </a:moveTo>
                  <a:lnTo>
                    <a:pt x="16190" y="41"/>
                  </a:lnTo>
                  <a:lnTo>
                    <a:pt x="16068" y="82"/>
                  </a:lnTo>
                  <a:lnTo>
                    <a:pt x="15132" y="489"/>
                  </a:lnTo>
                  <a:lnTo>
                    <a:pt x="14196" y="977"/>
                  </a:lnTo>
                  <a:lnTo>
                    <a:pt x="12366" y="1994"/>
                  </a:lnTo>
                  <a:lnTo>
                    <a:pt x="11430" y="2482"/>
                  </a:lnTo>
                  <a:lnTo>
                    <a:pt x="10495" y="2929"/>
                  </a:lnTo>
                  <a:lnTo>
                    <a:pt x="9559" y="3336"/>
                  </a:lnTo>
                  <a:lnTo>
                    <a:pt x="8542" y="3702"/>
                  </a:lnTo>
                  <a:lnTo>
                    <a:pt x="7892" y="3865"/>
                  </a:lnTo>
                  <a:lnTo>
                    <a:pt x="7200" y="4027"/>
                  </a:lnTo>
                  <a:lnTo>
                    <a:pt x="6468" y="4109"/>
                  </a:lnTo>
                  <a:lnTo>
                    <a:pt x="5776" y="4068"/>
                  </a:lnTo>
                  <a:lnTo>
                    <a:pt x="5370" y="4027"/>
                  </a:lnTo>
                  <a:lnTo>
                    <a:pt x="5004" y="3905"/>
                  </a:lnTo>
                  <a:lnTo>
                    <a:pt x="4638" y="3783"/>
                  </a:lnTo>
                  <a:lnTo>
                    <a:pt x="4312" y="3621"/>
                  </a:lnTo>
                  <a:lnTo>
                    <a:pt x="3621" y="3214"/>
                  </a:lnTo>
                  <a:lnTo>
                    <a:pt x="2970" y="2766"/>
                  </a:lnTo>
                  <a:lnTo>
                    <a:pt x="1465" y="4312"/>
                  </a:lnTo>
                  <a:lnTo>
                    <a:pt x="0" y="5939"/>
                  </a:lnTo>
                  <a:lnTo>
                    <a:pt x="163" y="6143"/>
                  </a:lnTo>
                  <a:lnTo>
                    <a:pt x="611" y="6590"/>
                  </a:lnTo>
                  <a:lnTo>
                    <a:pt x="1302" y="7322"/>
                  </a:lnTo>
                  <a:lnTo>
                    <a:pt x="1872" y="7892"/>
                  </a:lnTo>
                  <a:lnTo>
                    <a:pt x="2197" y="8176"/>
                  </a:lnTo>
                  <a:lnTo>
                    <a:pt x="2522" y="8420"/>
                  </a:lnTo>
                  <a:lnTo>
                    <a:pt x="2888" y="8664"/>
                  </a:lnTo>
                  <a:lnTo>
                    <a:pt x="3255" y="8868"/>
                  </a:lnTo>
                  <a:lnTo>
                    <a:pt x="3621" y="9031"/>
                  </a:lnTo>
                  <a:lnTo>
                    <a:pt x="3987" y="9193"/>
                  </a:lnTo>
                  <a:lnTo>
                    <a:pt x="4312" y="9234"/>
                  </a:lnTo>
                  <a:lnTo>
                    <a:pt x="4638" y="9315"/>
                  </a:lnTo>
                  <a:lnTo>
                    <a:pt x="5288" y="9315"/>
                  </a:lnTo>
                  <a:lnTo>
                    <a:pt x="5899" y="9275"/>
                  </a:lnTo>
                  <a:lnTo>
                    <a:pt x="6549" y="9153"/>
                  </a:lnTo>
                  <a:lnTo>
                    <a:pt x="7200" y="8949"/>
                  </a:lnTo>
                  <a:lnTo>
                    <a:pt x="7851" y="8705"/>
                  </a:lnTo>
                  <a:lnTo>
                    <a:pt x="9112" y="8176"/>
                  </a:lnTo>
                  <a:lnTo>
                    <a:pt x="10454" y="7688"/>
                  </a:lnTo>
                  <a:lnTo>
                    <a:pt x="11105" y="7403"/>
                  </a:lnTo>
                  <a:lnTo>
                    <a:pt x="11715" y="7078"/>
                  </a:lnTo>
                  <a:lnTo>
                    <a:pt x="13098" y="6387"/>
                  </a:lnTo>
                  <a:lnTo>
                    <a:pt x="14481" y="5654"/>
                  </a:lnTo>
                  <a:lnTo>
                    <a:pt x="15824" y="4882"/>
                  </a:lnTo>
                  <a:lnTo>
                    <a:pt x="16474" y="4434"/>
                  </a:lnTo>
                  <a:lnTo>
                    <a:pt x="17084" y="3987"/>
                  </a:lnTo>
                  <a:lnTo>
                    <a:pt x="17288" y="3865"/>
                  </a:lnTo>
                  <a:lnTo>
                    <a:pt x="17451" y="3661"/>
                  </a:lnTo>
                  <a:lnTo>
                    <a:pt x="17532" y="3458"/>
                  </a:lnTo>
                  <a:lnTo>
                    <a:pt x="17532" y="3377"/>
                  </a:lnTo>
                  <a:lnTo>
                    <a:pt x="17491" y="3255"/>
                  </a:lnTo>
                  <a:lnTo>
                    <a:pt x="17410" y="3173"/>
                  </a:lnTo>
                  <a:lnTo>
                    <a:pt x="17288" y="3092"/>
                  </a:lnTo>
                  <a:lnTo>
                    <a:pt x="17166" y="3051"/>
                  </a:lnTo>
                  <a:lnTo>
                    <a:pt x="17057" y="3015"/>
                  </a:lnTo>
                  <a:lnTo>
                    <a:pt x="17247" y="2888"/>
                  </a:lnTo>
                  <a:lnTo>
                    <a:pt x="17451" y="2726"/>
                  </a:lnTo>
                  <a:lnTo>
                    <a:pt x="17491" y="2604"/>
                  </a:lnTo>
                  <a:lnTo>
                    <a:pt x="17532" y="2482"/>
                  </a:lnTo>
                  <a:lnTo>
                    <a:pt x="17573" y="2360"/>
                  </a:lnTo>
                  <a:lnTo>
                    <a:pt x="17532" y="2197"/>
                  </a:lnTo>
                  <a:lnTo>
                    <a:pt x="17491" y="2075"/>
                  </a:lnTo>
                  <a:lnTo>
                    <a:pt x="17451" y="1994"/>
                  </a:lnTo>
                  <a:lnTo>
                    <a:pt x="17369" y="1912"/>
                  </a:lnTo>
                  <a:lnTo>
                    <a:pt x="17247" y="1831"/>
                  </a:lnTo>
                  <a:lnTo>
                    <a:pt x="17084" y="1831"/>
                  </a:lnTo>
                  <a:lnTo>
                    <a:pt x="16962" y="1872"/>
                  </a:lnTo>
                  <a:lnTo>
                    <a:pt x="16718" y="1953"/>
                  </a:lnTo>
                  <a:lnTo>
                    <a:pt x="16474" y="2116"/>
                  </a:lnTo>
                  <a:lnTo>
                    <a:pt x="16312" y="2197"/>
                  </a:lnTo>
                  <a:lnTo>
                    <a:pt x="16190" y="2238"/>
                  </a:lnTo>
                  <a:lnTo>
                    <a:pt x="16190" y="2238"/>
                  </a:lnTo>
                  <a:lnTo>
                    <a:pt x="16515" y="2034"/>
                  </a:lnTo>
                  <a:lnTo>
                    <a:pt x="16840" y="1872"/>
                  </a:lnTo>
                  <a:lnTo>
                    <a:pt x="17003" y="1750"/>
                  </a:lnTo>
                  <a:lnTo>
                    <a:pt x="17125" y="1627"/>
                  </a:lnTo>
                  <a:lnTo>
                    <a:pt x="17247" y="1505"/>
                  </a:lnTo>
                  <a:lnTo>
                    <a:pt x="17329" y="1343"/>
                  </a:lnTo>
                  <a:lnTo>
                    <a:pt x="17369" y="1139"/>
                  </a:lnTo>
                  <a:lnTo>
                    <a:pt x="17329" y="977"/>
                  </a:lnTo>
                  <a:lnTo>
                    <a:pt x="17206" y="814"/>
                  </a:lnTo>
                  <a:lnTo>
                    <a:pt x="17084" y="733"/>
                  </a:lnTo>
                  <a:lnTo>
                    <a:pt x="16922" y="692"/>
                  </a:lnTo>
                  <a:lnTo>
                    <a:pt x="16800" y="733"/>
                  </a:lnTo>
                  <a:lnTo>
                    <a:pt x="16556" y="855"/>
                  </a:lnTo>
                  <a:lnTo>
                    <a:pt x="15573" y="1317"/>
                  </a:lnTo>
                  <a:lnTo>
                    <a:pt x="15864" y="1099"/>
                  </a:lnTo>
                  <a:lnTo>
                    <a:pt x="16149" y="855"/>
                  </a:lnTo>
                  <a:lnTo>
                    <a:pt x="16434" y="570"/>
                  </a:lnTo>
                  <a:lnTo>
                    <a:pt x="16515" y="448"/>
                  </a:lnTo>
                  <a:lnTo>
                    <a:pt x="16596" y="326"/>
                  </a:lnTo>
                  <a:lnTo>
                    <a:pt x="16596" y="204"/>
                  </a:lnTo>
                  <a:lnTo>
                    <a:pt x="16556" y="82"/>
                  </a:lnTo>
                  <a:lnTo>
                    <a:pt x="1647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35"/>
            <p:cNvSpPr/>
            <p:nvPr/>
          </p:nvSpPr>
          <p:spPr>
            <a:xfrm>
              <a:off x="5202584" y="1560251"/>
              <a:ext cx="822674" cy="444854"/>
            </a:xfrm>
            <a:custGeom>
              <a:avLst/>
              <a:gdLst/>
              <a:ahLst/>
              <a:cxnLst/>
              <a:rect l="l" t="t" r="r" b="b"/>
              <a:pathLst>
                <a:path w="17979" h="9722" extrusionOk="0">
                  <a:moveTo>
                    <a:pt x="16515" y="407"/>
                  </a:moveTo>
                  <a:lnTo>
                    <a:pt x="16555" y="447"/>
                  </a:lnTo>
                  <a:lnTo>
                    <a:pt x="16596" y="447"/>
                  </a:lnTo>
                  <a:lnTo>
                    <a:pt x="16555" y="570"/>
                  </a:lnTo>
                  <a:lnTo>
                    <a:pt x="16393" y="773"/>
                  </a:lnTo>
                  <a:lnTo>
                    <a:pt x="16067" y="1058"/>
                  </a:lnTo>
                  <a:lnTo>
                    <a:pt x="15701" y="1302"/>
                  </a:lnTo>
                  <a:lnTo>
                    <a:pt x="15294" y="1546"/>
                  </a:lnTo>
                  <a:lnTo>
                    <a:pt x="15213" y="1586"/>
                  </a:lnTo>
                  <a:lnTo>
                    <a:pt x="15172" y="1668"/>
                  </a:lnTo>
                  <a:lnTo>
                    <a:pt x="15172" y="1749"/>
                  </a:lnTo>
                  <a:lnTo>
                    <a:pt x="15213" y="1790"/>
                  </a:lnTo>
                  <a:lnTo>
                    <a:pt x="15254" y="1871"/>
                  </a:lnTo>
                  <a:lnTo>
                    <a:pt x="15335" y="1912"/>
                  </a:lnTo>
                  <a:lnTo>
                    <a:pt x="15416" y="1912"/>
                  </a:lnTo>
                  <a:lnTo>
                    <a:pt x="15498" y="1871"/>
                  </a:lnTo>
                  <a:lnTo>
                    <a:pt x="15864" y="1708"/>
                  </a:lnTo>
                  <a:lnTo>
                    <a:pt x="15881" y="1697"/>
                  </a:lnTo>
                  <a:lnTo>
                    <a:pt x="16393" y="1464"/>
                  </a:lnTo>
                  <a:lnTo>
                    <a:pt x="16840" y="1220"/>
                  </a:lnTo>
                  <a:lnTo>
                    <a:pt x="17084" y="1098"/>
                  </a:lnTo>
                  <a:lnTo>
                    <a:pt x="17206" y="1098"/>
                  </a:lnTo>
                  <a:lnTo>
                    <a:pt x="17287" y="1139"/>
                  </a:lnTo>
                  <a:lnTo>
                    <a:pt x="17369" y="1220"/>
                  </a:lnTo>
                  <a:lnTo>
                    <a:pt x="17369" y="1342"/>
                  </a:lnTo>
                  <a:lnTo>
                    <a:pt x="17369" y="1424"/>
                  </a:lnTo>
                  <a:lnTo>
                    <a:pt x="17328" y="1505"/>
                  </a:lnTo>
                  <a:lnTo>
                    <a:pt x="17206" y="1668"/>
                  </a:lnTo>
                  <a:lnTo>
                    <a:pt x="17043" y="1830"/>
                  </a:lnTo>
                  <a:lnTo>
                    <a:pt x="16677" y="2034"/>
                  </a:lnTo>
                  <a:lnTo>
                    <a:pt x="16393" y="2224"/>
                  </a:lnTo>
                  <a:lnTo>
                    <a:pt x="16352" y="2237"/>
                  </a:lnTo>
                  <a:lnTo>
                    <a:pt x="16357" y="2248"/>
                  </a:lnTo>
                  <a:lnTo>
                    <a:pt x="16311" y="2278"/>
                  </a:lnTo>
                  <a:lnTo>
                    <a:pt x="16230" y="2319"/>
                  </a:lnTo>
                  <a:lnTo>
                    <a:pt x="16230" y="2400"/>
                  </a:lnTo>
                  <a:lnTo>
                    <a:pt x="16230" y="2522"/>
                  </a:lnTo>
                  <a:lnTo>
                    <a:pt x="16311" y="2603"/>
                  </a:lnTo>
                  <a:lnTo>
                    <a:pt x="16352" y="2644"/>
                  </a:lnTo>
                  <a:lnTo>
                    <a:pt x="16433" y="2644"/>
                  </a:lnTo>
                  <a:lnTo>
                    <a:pt x="16759" y="2522"/>
                  </a:lnTo>
                  <a:lnTo>
                    <a:pt x="17003" y="2359"/>
                  </a:lnTo>
                  <a:lnTo>
                    <a:pt x="17165" y="2278"/>
                  </a:lnTo>
                  <a:lnTo>
                    <a:pt x="17287" y="2237"/>
                  </a:lnTo>
                  <a:lnTo>
                    <a:pt x="17450" y="2278"/>
                  </a:lnTo>
                  <a:lnTo>
                    <a:pt x="17491" y="2319"/>
                  </a:lnTo>
                  <a:lnTo>
                    <a:pt x="17532" y="2400"/>
                  </a:lnTo>
                  <a:lnTo>
                    <a:pt x="17572" y="2563"/>
                  </a:lnTo>
                  <a:lnTo>
                    <a:pt x="17532" y="2725"/>
                  </a:lnTo>
                  <a:lnTo>
                    <a:pt x="17450" y="2847"/>
                  </a:lnTo>
                  <a:lnTo>
                    <a:pt x="17287" y="2969"/>
                  </a:lnTo>
                  <a:lnTo>
                    <a:pt x="17003" y="3112"/>
                  </a:lnTo>
                  <a:lnTo>
                    <a:pt x="17003" y="3112"/>
                  </a:lnTo>
                  <a:lnTo>
                    <a:pt x="16921" y="3132"/>
                  </a:lnTo>
                  <a:lnTo>
                    <a:pt x="16840" y="3167"/>
                  </a:lnTo>
                  <a:lnTo>
                    <a:pt x="16840" y="3167"/>
                  </a:lnTo>
                  <a:lnTo>
                    <a:pt x="16677" y="3213"/>
                  </a:lnTo>
                  <a:lnTo>
                    <a:pt x="16684" y="3234"/>
                  </a:lnTo>
                  <a:lnTo>
                    <a:pt x="16684" y="3234"/>
                  </a:lnTo>
                  <a:lnTo>
                    <a:pt x="16637" y="3254"/>
                  </a:lnTo>
                  <a:lnTo>
                    <a:pt x="16555" y="3295"/>
                  </a:lnTo>
                  <a:lnTo>
                    <a:pt x="16515" y="3376"/>
                  </a:lnTo>
                  <a:lnTo>
                    <a:pt x="16555" y="3498"/>
                  </a:lnTo>
                  <a:lnTo>
                    <a:pt x="16637" y="3580"/>
                  </a:lnTo>
                  <a:lnTo>
                    <a:pt x="16677" y="3620"/>
                  </a:lnTo>
                  <a:lnTo>
                    <a:pt x="16759" y="3620"/>
                  </a:lnTo>
                  <a:lnTo>
                    <a:pt x="17247" y="3458"/>
                  </a:lnTo>
                  <a:lnTo>
                    <a:pt x="17307" y="3422"/>
                  </a:lnTo>
                  <a:lnTo>
                    <a:pt x="17307" y="3422"/>
                  </a:lnTo>
                  <a:lnTo>
                    <a:pt x="17450" y="3458"/>
                  </a:lnTo>
                  <a:lnTo>
                    <a:pt x="17491" y="3539"/>
                  </a:lnTo>
                  <a:lnTo>
                    <a:pt x="17532" y="3620"/>
                  </a:lnTo>
                  <a:lnTo>
                    <a:pt x="17491" y="3702"/>
                  </a:lnTo>
                  <a:lnTo>
                    <a:pt x="17450" y="3783"/>
                  </a:lnTo>
                  <a:lnTo>
                    <a:pt x="17328" y="3905"/>
                  </a:lnTo>
                  <a:lnTo>
                    <a:pt x="17206" y="4027"/>
                  </a:lnTo>
                  <a:lnTo>
                    <a:pt x="16311" y="4637"/>
                  </a:lnTo>
                  <a:lnTo>
                    <a:pt x="15376" y="5207"/>
                  </a:lnTo>
                  <a:lnTo>
                    <a:pt x="14440" y="5776"/>
                  </a:lnTo>
                  <a:lnTo>
                    <a:pt x="13464" y="6264"/>
                  </a:lnTo>
                  <a:lnTo>
                    <a:pt x="12528" y="6793"/>
                  </a:lnTo>
                  <a:lnTo>
                    <a:pt x="11552" y="7240"/>
                  </a:lnTo>
                  <a:lnTo>
                    <a:pt x="10535" y="7688"/>
                  </a:lnTo>
                  <a:lnTo>
                    <a:pt x="9559" y="8095"/>
                  </a:lnTo>
                  <a:lnTo>
                    <a:pt x="8542" y="8501"/>
                  </a:lnTo>
                  <a:lnTo>
                    <a:pt x="7525" y="8908"/>
                  </a:lnTo>
                  <a:lnTo>
                    <a:pt x="6996" y="9071"/>
                  </a:lnTo>
                  <a:lnTo>
                    <a:pt x="6468" y="9193"/>
                  </a:lnTo>
                  <a:lnTo>
                    <a:pt x="5939" y="9315"/>
                  </a:lnTo>
                  <a:lnTo>
                    <a:pt x="4841" y="9315"/>
                  </a:lnTo>
                  <a:lnTo>
                    <a:pt x="4352" y="9193"/>
                  </a:lnTo>
                  <a:lnTo>
                    <a:pt x="3864" y="9030"/>
                  </a:lnTo>
                  <a:lnTo>
                    <a:pt x="3417" y="8827"/>
                  </a:lnTo>
                  <a:lnTo>
                    <a:pt x="2969" y="8583"/>
                  </a:lnTo>
                  <a:lnTo>
                    <a:pt x="2563" y="8257"/>
                  </a:lnTo>
                  <a:lnTo>
                    <a:pt x="2197" y="7932"/>
                  </a:lnTo>
                  <a:lnTo>
                    <a:pt x="1790" y="7566"/>
                  </a:lnTo>
                  <a:lnTo>
                    <a:pt x="1058" y="6793"/>
                  </a:lnTo>
                  <a:lnTo>
                    <a:pt x="610" y="6305"/>
                  </a:lnTo>
                  <a:lnTo>
                    <a:pt x="461" y="6118"/>
                  </a:lnTo>
                  <a:lnTo>
                    <a:pt x="461" y="6118"/>
                  </a:lnTo>
                  <a:lnTo>
                    <a:pt x="1790" y="4678"/>
                  </a:lnTo>
                  <a:lnTo>
                    <a:pt x="3232" y="3235"/>
                  </a:lnTo>
                  <a:lnTo>
                    <a:pt x="3702" y="3580"/>
                  </a:lnTo>
                  <a:lnTo>
                    <a:pt x="4352" y="3946"/>
                  </a:lnTo>
                  <a:lnTo>
                    <a:pt x="4678" y="4108"/>
                  </a:lnTo>
                  <a:lnTo>
                    <a:pt x="5044" y="4271"/>
                  </a:lnTo>
                  <a:lnTo>
                    <a:pt x="5369" y="4393"/>
                  </a:lnTo>
                  <a:lnTo>
                    <a:pt x="5776" y="4474"/>
                  </a:lnTo>
                  <a:lnTo>
                    <a:pt x="6183" y="4515"/>
                  </a:lnTo>
                  <a:lnTo>
                    <a:pt x="6590" y="4515"/>
                  </a:lnTo>
                  <a:lnTo>
                    <a:pt x="6996" y="4474"/>
                  </a:lnTo>
                  <a:lnTo>
                    <a:pt x="7444" y="4434"/>
                  </a:lnTo>
                  <a:lnTo>
                    <a:pt x="8257" y="4271"/>
                  </a:lnTo>
                  <a:lnTo>
                    <a:pt x="9071" y="4027"/>
                  </a:lnTo>
                  <a:lnTo>
                    <a:pt x="9803" y="3742"/>
                  </a:lnTo>
                  <a:lnTo>
                    <a:pt x="10576" y="3417"/>
                  </a:lnTo>
                  <a:lnTo>
                    <a:pt x="11308" y="3091"/>
                  </a:lnTo>
                  <a:lnTo>
                    <a:pt x="12000" y="2725"/>
                  </a:lnTo>
                  <a:lnTo>
                    <a:pt x="13423" y="1953"/>
                  </a:lnTo>
                  <a:lnTo>
                    <a:pt x="14847" y="1180"/>
                  </a:lnTo>
                  <a:lnTo>
                    <a:pt x="15660" y="773"/>
                  </a:lnTo>
                  <a:lnTo>
                    <a:pt x="16067" y="570"/>
                  </a:lnTo>
                  <a:lnTo>
                    <a:pt x="16271" y="488"/>
                  </a:lnTo>
                  <a:lnTo>
                    <a:pt x="16393" y="447"/>
                  </a:lnTo>
                  <a:lnTo>
                    <a:pt x="16515" y="407"/>
                  </a:lnTo>
                  <a:close/>
                  <a:moveTo>
                    <a:pt x="16555" y="0"/>
                  </a:moveTo>
                  <a:lnTo>
                    <a:pt x="16352" y="41"/>
                  </a:lnTo>
                  <a:lnTo>
                    <a:pt x="16189" y="81"/>
                  </a:lnTo>
                  <a:lnTo>
                    <a:pt x="15864" y="244"/>
                  </a:lnTo>
                  <a:lnTo>
                    <a:pt x="15091" y="610"/>
                  </a:lnTo>
                  <a:lnTo>
                    <a:pt x="13505" y="1464"/>
                  </a:lnTo>
                  <a:lnTo>
                    <a:pt x="11959" y="2278"/>
                  </a:lnTo>
                  <a:lnTo>
                    <a:pt x="11227" y="2685"/>
                  </a:lnTo>
                  <a:lnTo>
                    <a:pt x="10454" y="3051"/>
                  </a:lnTo>
                  <a:lnTo>
                    <a:pt x="9559" y="3417"/>
                  </a:lnTo>
                  <a:lnTo>
                    <a:pt x="8664" y="3742"/>
                  </a:lnTo>
                  <a:lnTo>
                    <a:pt x="8217" y="3864"/>
                  </a:lnTo>
                  <a:lnTo>
                    <a:pt x="7769" y="3946"/>
                  </a:lnTo>
                  <a:lnTo>
                    <a:pt x="7281" y="4027"/>
                  </a:lnTo>
                  <a:lnTo>
                    <a:pt x="6834" y="4108"/>
                  </a:lnTo>
                  <a:lnTo>
                    <a:pt x="6305" y="4108"/>
                  </a:lnTo>
                  <a:lnTo>
                    <a:pt x="5817" y="4068"/>
                  </a:lnTo>
                  <a:lnTo>
                    <a:pt x="5329" y="3946"/>
                  </a:lnTo>
                  <a:lnTo>
                    <a:pt x="4841" y="3783"/>
                  </a:lnTo>
                  <a:lnTo>
                    <a:pt x="4434" y="3580"/>
                  </a:lnTo>
                  <a:lnTo>
                    <a:pt x="4027" y="3335"/>
                  </a:lnTo>
                  <a:lnTo>
                    <a:pt x="3295" y="2807"/>
                  </a:lnTo>
                  <a:lnTo>
                    <a:pt x="3214" y="2766"/>
                  </a:lnTo>
                  <a:lnTo>
                    <a:pt x="3173" y="2766"/>
                  </a:lnTo>
                  <a:lnTo>
                    <a:pt x="3051" y="2847"/>
                  </a:lnTo>
                  <a:lnTo>
                    <a:pt x="2034" y="3824"/>
                  </a:lnTo>
                  <a:lnTo>
                    <a:pt x="1058" y="4881"/>
                  </a:lnTo>
                  <a:lnTo>
                    <a:pt x="163" y="5857"/>
                  </a:lnTo>
                  <a:lnTo>
                    <a:pt x="41" y="6020"/>
                  </a:lnTo>
                  <a:lnTo>
                    <a:pt x="0" y="6101"/>
                  </a:lnTo>
                  <a:lnTo>
                    <a:pt x="41" y="6224"/>
                  </a:lnTo>
                  <a:lnTo>
                    <a:pt x="122" y="6346"/>
                  </a:lnTo>
                  <a:lnTo>
                    <a:pt x="570" y="6834"/>
                  </a:lnTo>
                  <a:lnTo>
                    <a:pt x="1017" y="7322"/>
                  </a:lnTo>
                  <a:lnTo>
                    <a:pt x="1586" y="7891"/>
                  </a:lnTo>
                  <a:lnTo>
                    <a:pt x="2197" y="8461"/>
                  </a:lnTo>
                  <a:lnTo>
                    <a:pt x="2685" y="8827"/>
                  </a:lnTo>
                  <a:lnTo>
                    <a:pt x="3173" y="9152"/>
                  </a:lnTo>
                  <a:lnTo>
                    <a:pt x="3742" y="9437"/>
                  </a:lnTo>
                  <a:lnTo>
                    <a:pt x="4027" y="9518"/>
                  </a:lnTo>
                  <a:lnTo>
                    <a:pt x="4312" y="9600"/>
                  </a:lnTo>
                  <a:lnTo>
                    <a:pt x="4637" y="9681"/>
                  </a:lnTo>
                  <a:lnTo>
                    <a:pt x="5003" y="9722"/>
                  </a:lnTo>
                  <a:lnTo>
                    <a:pt x="5654" y="9722"/>
                  </a:lnTo>
                  <a:lnTo>
                    <a:pt x="6346" y="9640"/>
                  </a:lnTo>
                  <a:lnTo>
                    <a:pt x="6996" y="9478"/>
                  </a:lnTo>
                  <a:lnTo>
                    <a:pt x="7607" y="9274"/>
                  </a:lnTo>
                  <a:lnTo>
                    <a:pt x="8257" y="9030"/>
                  </a:lnTo>
                  <a:lnTo>
                    <a:pt x="9518" y="8501"/>
                  </a:lnTo>
                  <a:lnTo>
                    <a:pt x="10779" y="8013"/>
                  </a:lnTo>
                  <a:lnTo>
                    <a:pt x="11430" y="7769"/>
                  </a:lnTo>
                  <a:lnTo>
                    <a:pt x="12040" y="7484"/>
                  </a:lnTo>
                  <a:lnTo>
                    <a:pt x="13423" y="6752"/>
                  </a:lnTo>
                  <a:lnTo>
                    <a:pt x="14766" y="6020"/>
                  </a:lnTo>
                  <a:lnTo>
                    <a:pt x="16108" y="5247"/>
                  </a:lnTo>
                  <a:lnTo>
                    <a:pt x="17409" y="4393"/>
                  </a:lnTo>
                  <a:lnTo>
                    <a:pt x="17654" y="4149"/>
                  </a:lnTo>
                  <a:lnTo>
                    <a:pt x="17735" y="4027"/>
                  </a:lnTo>
                  <a:lnTo>
                    <a:pt x="17857" y="3905"/>
                  </a:lnTo>
                  <a:lnTo>
                    <a:pt x="17898" y="3742"/>
                  </a:lnTo>
                  <a:lnTo>
                    <a:pt x="17938" y="3620"/>
                  </a:lnTo>
                  <a:lnTo>
                    <a:pt x="17898" y="3458"/>
                  </a:lnTo>
                  <a:lnTo>
                    <a:pt x="17816" y="3295"/>
                  </a:lnTo>
                  <a:lnTo>
                    <a:pt x="17694" y="3173"/>
                  </a:lnTo>
                  <a:lnTo>
                    <a:pt x="17670" y="3157"/>
                  </a:lnTo>
                  <a:lnTo>
                    <a:pt x="17670" y="3157"/>
                  </a:lnTo>
                  <a:lnTo>
                    <a:pt x="17816" y="3010"/>
                  </a:lnTo>
                  <a:lnTo>
                    <a:pt x="17938" y="2807"/>
                  </a:lnTo>
                  <a:lnTo>
                    <a:pt x="17979" y="2563"/>
                  </a:lnTo>
                  <a:lnTo>
                    <a:pt x="17938" y="2278"/>
                  </a:lnTo>
                  <a:lnTo>
                    <a:pt x="17816" y="2115"/>
                  </a:lnTo>
                  <a:lnTo>
                    <a:pt x="17694" y="1953"/>
                  </a:lnTo>
                  <a:lnTo>
                    <a:pt x="17552" y="1881"/>
                  </a:lnTo>
                  <a:lnTo>
                    <a:pt x="17694" y="1668"/>
                  </a:lnTo>
                  <a:lnTo>
                    <a:pt x="17735" y="1424"/>
                  </a:lnTo>
                  <a:lnTo>
                    <a:pt x="17735" y="1180"/>
                  </a:lnTo>
                  <a:lnTo>
                    <a:pt x="17694" y="1058"/>
                  </a:lnTo>
                  <a:lnTo>
                    <a:pt x="17654" y="976"/>
                  </a:lnTo>
                  <a:lnTo>
                    <a:pt x="17532" y="854"/>
                  </a:lnTo>
                  <a:lnTo>
                    <a:pt x="17450" y="773"/>
                  </a:lnTo>
                  <a:lnTo>
                    <a:pt x="17328" y="732"/>
                  </a:lnTo>
                  <a:lnTo>
                    <a:pt x="16962" y="732"/>
                  </a:lnTo>
                  <a:lnTo>
                    <a:pt x="16910" y="750"/>
                  </a:lnTo>
                  <a:lnTo>
                    <a:pt x="16921" y="732"/>
                  </a:lnTo>
                  <a:lnTo>
                    <a:pt x="16962" y="610"/>
                  </a:lnTo>
                  <a:lnTo>
                    <a:pt x="17003" y="447"/>
                  </a:lnTo>
                  <a:lnTo>
                    <a:pt x="16962" y="325"/>
                  </a:lnTo>
                  <a:lnTo>
                    <a:pt x="16921" y="203"/>
                  </a:lnTo>
                  <a:lnTo>
                    <a:pt x="16840" y="81"/>
                  </a:lnTo>
                  <a:lnTo>
                    <a:pt x="16718" y="41"/>
                  </a:lnTo>
                  <a:lnTo>
                    <a:pt x="1655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35"/>
            <p:cNvSpPr/>
            <p:nvPr/>
          </p:nvSpPr>
          <p:spPr>
            <a:xfrm>
              <a:off x="4495292" y="1385270"/>
              <a:ext cx="887833" cy="677531"/>
            </a:xfrm>
            <a:custGeom>
              <a:avLst/>
              <a:gdLst/>
              <a:ahLst/>
              <a:cxnLst/>
              <a:rect l="l" t="t" r="r" b="b"/>
              <a:pathLst>
                <a:path w="19403" h="14807" extrusionOk="0">
                  <a:moveTo>
                    <a:pt x="9925" y="1"/>
                  </a:moveTo>
                  <a:lnTo>
                    <a:pt x="9152" y="41"/>
                  </a:lnTo>
                  <a:lnTo>
                    <a:pt x="8379" y="82"/>
                  </a:lnTo>
                  <a:lnTo>
                    <a:pt x="7647" y="204"/>
                  </a:lnTo>
                  <a:lnTo>
                    <a:pt x="6874" y="407"/>
                  </a:lnTo>
                  <a:lnTo>
                    <a:pt x="6142" y="611"/>
                  </a:lnTo>
                  <a:lnTo>
                    <a:pt x="5491" y="814"/>
                  </a:lnTo>
                  <a:lnTo>
                    <a:pt x="4881" y="1058"/>
                  </a:lnTo>
                  <a:lnTo>
                    <a:pt x="4597" y="1221"/>
                  </a:lnTo>
                  <a:lnTo>
                    <a:pt x="4312" y="1424"/>
                  </a:lnTo>
                  <a:lnTo>
                    <a:pt x="4068" y="1668"/>
                  </a:lnTo>
                  <a:lnTo>
                    <a:pt x="3824" y="1912"/>
                  </a:lnTo>
                  <a:lnTo>
                    <a:pt x="3417" y="2441"/>
                  </a:lnTo>
                  <a:lnTo>
                    <a:pt x="3092" y="3011"/>
                  </a:lnTo>
                  <a:lnTo>
                    <a:pt x="2847" y="3621"/>
                  </a:lnTo>
                  <a:lnTo>
                    <a:pt x="2603" y="4231"/>
                  </a:lnTo>
                  <a:lnTo>
                    <a:pt x="2115" y="5777"/>
                  </a:lnTo>
                  <a:lnTo>
                    <a:pt x="1668" y="7282"/>
                  </a:lnTo>
                  <a:lnTo>
                    <a:pt x="1220" y="9112"/>
                  </a:lnTo>
                  <a:lnTo>
                    <a:pt x="773" y="10902"/>
                  </a:lnTo>
                  <a:lnTo>
                    <a:pt x="0" y="14563"/>
                  </a:lnTo>
                  <a:lnTo>
                    <a:pt x="0" y="14644"/>
                  </a:lnTo>
                  <a:lnTo>
                    <a:pt x="41" y="14725"/>
                  </a:lnTo>
                  <a:lnTo>
                    <a:pt x="122" y="14807"/>
                  </a:lnTo>
                  <a:lnTo>
                    <a:pt x="2807" y="14807"/>
                  </a:lnTo>
                  <a:lnTo>
                    <a:pt x="5369" y="14725"/>
                  </a:lnTo>
                  <a:lnTo>
                    <a:pt x="7973" y="14685"/>
                  </a:lnTo>
                  <a:lnTo>
                    <a:pt x="10535" y="14603"/>
                  </a:lnTo>
                  <a:lnTo>
                    <a:pt x="13505" y="14481"/>
                  </a:lnTo>
                  <a:lnTo>
                    <a:pt x="13627" y="14441"/>
                  </a:lnTo>
                  <a:lnTo>
                    <a:pt x="13708" y="14359"/>
                  </a:lnTo>
                  <a:lnTo>
                    <a:pt x="13911" y="13627"/>
                  </a:lnTo>
                  <a:lnTo>
                    <a:pt x="14359" y="11878"/>
                  </a:lnTo>
                  <a:lnTo>
                    <a:pt x="14603" y="11024"/>
                  </a:lnTo>
                  <a:lnTo>
                    <a:pt x="14847" y="10170"/>
                  </a:lnTo>
                  <a:lnTo>
                    <a:pt x="15457" y="10414"/>
                  </a:lnTo>
                  <a:lnTo>
                    <a:pt x="15783" y="10576"/>
                  </a:lnTo>
                  <a:lnTo>
                    <a:pt x="16149" y="10698"/>
                  </a:lnTo>
                  <a:lnTo>
                    <a:pt x="16433" y="10698"/>
                  </a:lnTo>
                  <a:lnTo>
                    <a:pt x="16555" y="10617"/>
                  </a:lnTo>
                  <a:lnTo>
                    <a:pt x="16718" y="10536"/>
                  </a:lnTo>
                  <a:lnTo>
                    <a:pt x="16962" y="10292"/>
                  </a:lnTo>
                  <a:lnTo>
                    <a:pt x="17165" y="10088"/>
                  </a:lnTo>
                  <a:lnTo>
                    <a:pt x="17776" y="9437"/>
                  </a:lnTo>
                  <a:lnTo>
                    <a:pt x="18345" y="8787"/>
                  </a:lnTo>
                  <a:lnTo>
                    <a:pt x="18874" y="8095"/>
                  </a:lnTo>
                  <a:lnTo>
                    <a:pt x="19362" y="7363"/>
                  </a:lnTo>
                  <a:lnTo>
                    <a:pt x="19403" y="7241"/>
                  </a:lnTo>
                  <a:lnTo>
                    <a:pt x="19321" y="7119"/>
                  </a:lnTo>
                  <a:lnTo>
                    <a:pt x="14440" y="2197"/>
                  </a:lnTo>
                  <a:lnTo>
                    <a:pt x="13952" y="1709"/>
                  </a:lnTo>
                  <a:lnTo>
                    <a:pt x="13423" y="1180"/>
                  </a:lnTo>
                  <a:lnTo>
                    <a:pt x="12854" y="733"/>
                  </a:lnTo>
                  <a:lnTo>
                    <a:pt x="12528" y="529"/>
                  </a:lnTo>
                  <a:lnTo>
                    <a:pt x="12203" y="367"/>
                  </a:lnTo>
                  <a:lnTo>
                    <a:pt x="11837" y="245"/>
                  </a:lnTo>
                  <a:lnTo>
                    <a:pt x="11471" y="123"/>
                  </a:lnTo>
                  <a:lnTo>
                    <a:pt x="11105" y="82"/>
                  </a:lnTo>
                  <a:lnTo>
                    <a:pt x="10698" y="41"/>
                  </a:lnTo>
                  <a:lnTo>
                    <a:pt x="992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35"/>
            <p:cNvSpPr/>
            <p:nvPr/>
          </p:nvSpPr>
          <p:spPr>
            <a:xfrm>
              <a:off x="3099332" y="1846884"/>
              <a:ext cx="2414028" cy="2473605"/>
            </a:xfrm>
            <a:custGeom>
              <a:avLst/>
              <a:gdLst/>
              <a:ahLst/>
              <a:cxnLst/>
              <a:rect l="l" t="t" r="r" b="b"/>
              <a:pathLst>
                <a:path w="52757" h="54059" extrusionOk="0">
                  <a:moveTo>
                    <a:pt x="49584" y="0"/>
                  </a:moveTo>
                  <a:lnTo>
                    <a:pt x="44418" y="82"/>
                  </a:lnTo>
                  <a:lnTo>
                    <a:pt x="39253" y="163"/>
                  </a:lnTo>
                  <a:lnTo>
                    <a:pt x="34087" y="285"/>
                  </a:lnTo>
                  <a:lnTo>
                    <a:pt x="28921" y="448"/>
                  </a:lnTo>
                  <a:lnTo>
                    <a:pt x="23755" y="651"/>
                  </a:lnTo>
                  <a:lnTo>
                    <a:pt x="18589" y="895"/>
                  </a:lnTo>
                  <a:lnTo>
                    <a:pt x="13423" y="1180"/>
                  </a:lnTo>
                  <a:lnTo>
                    <a:pt x="8257" y="1505"/>
                  </a:lnTo>
                  <a:lnTo>
                    <a:pt x="7810" y="2278"/>
                  </a:lnTo>
                  <a:lnTo>
                    <a:pt x="7484" y="3132"/>
                  </a:lnTo>
                  <a:lnTo>
                    <a:pt x="7322" y="3539"/>
                  </a:lnTo>
                  <a:lnTo>
                    <a:pt x="7200" y="3986"/>
                  </a:lnTo>
                  <a:lnTo>
                    <a:pt x="7118" y="4434"/>
                  </a:lnTo>
                  <a:lnTo>
                    <a:pt x="7037" y="4881"/>
                  </a:lnTo>
                  <a:lnTo>
                    <a:pt x="6915" y="6305"/>
                  </a:lnTo>
                  <a:lnTo>
                    <a:pt x="6793" y="7688"/>
                  </a:lnTo>
                  <a:lnTo>
                    <a:pt x="6590" y="10535"/>
                  </a:lnTo>
                  <a:lnTo>
                    <a:pt x="6427" y="13342"/>
                  </a:lnTo>
                  <a:lnTo>
                    <a:pt x="6264" y="16189"/>
                  </a:lnTo>
                  <a:lnTo>
                    <a:pt x="6101" y="17938"/>
                  </a:lnTo>
                  <a:lnTo>
                    <a:pt x="6020" y="18793"/>
                  </a:lnTo>
                  <a:lnTo>
                    <a:pt x="5857" y="19687"/>
                  </a:lnTo>
                  <a:lnTo>
                    <a:pt x="5695" y="20542"/>
                  </a:lnTo>
                  <a:lnTo>
                    <a:pt x="5491" y="21396"/>
                  </a:lnTo>
                  <a:lnTo>
                    <a:pt x="5247" y="22250"/>
                  </a:lnTo>
                  <a:lnTo>
                    <a:pt x="4963" y="23064"/>
                  </a:lnTo>
                  <a:lnTo>
                    <a:pt x="4678" y="23877"/>
                  </a:lnTo>
                  <a:lnTo>
                    <a:pt x="4312" y="24650"/>
                  </a:lnTo>
                  <a:lnTo>
                    <a:pt x="3905" y="25423"/>
                  </a:lnTo>
                  <a:lnTo>
                    <a:pt x="3458" y="26155"/>
                  </a:lnTo>
                  <a:lnTo>
                    <a:pt x="2969" y="26846"/>
                  </a:lnTo>
                  <a:lnTo>
                    <a:pt x="2441" y="27457"/>
                  </a:lnTo>
                  <a:lnTo>
                    <a:pt x="1830" y="28067"/>
                  </a:lnTo>
                  <a:lnTo>
                    <a:pt x="1180" y="28636"/>
                  </a:lnTo>
                  <a:lnTo>
                    <a:pt x="895" y="28840"/>
                  </a:lnTo>
                  <a:lnTo>
                    <a:pt x="651" y="29124"/>
                  </a:lnTo>
                  <a:lnTo>
                    <a:pt x="407" y="29368"/>
                  </a:lnTo>
                  <a:lnTo>
                    <a:pt x="203" y="29653"/>
                  </a:lnTo>
                  <a:lnTo>
                    <a:pt x="41" y="29978"/>
                  </a:lnTo>
                  <a:lnTo>
                    <a:pt x="0" y="30263"/>
                  </a:lnTo>
                  <a:lnTo>
                    <a:pt x="0" y="30385"/>
                  </a:lnTo>
                  <a:lnTo>
                    <a:pt x="41" y="30548"/>
                  </a:lnTo>
                  <a:lnTo>
                    <a:pt x="81" y="30670"/>
                  </a:lnTo>
                  <a:lnTo>
                    <a:pt x="163" y="30792"/>
                  </a:lnTo>
                  <a:lnTo>
                    <a:pt x="285" y="30914"/>
                  </a:lnTo>
                  <a:lnTo>
                    <a:pt x="407" y="30995"/>
                  </a:lnTo>
                  <a:lnTo>
                    <a:pt x="732" y="31077"/>
                  </a:lnTo>
                  <a:lnTo>
                    <a:pt x="1058" y="31117"/>
                  </a:lnTo>
                  <a:lnTo>
                    <a:pt x="1342" y="31117"/>
                  </a:lnTo>
                  <a:lnTo>
                    <a:pt x="2400" y="31077"/>
                  </a:lnTo>
                  <a:lnTo>
                    <a:pt x="3458" y="31036"/>
                  </a:lnTo>
                  <a:lnTo>
                    <a:pt x="4515" y="30914"/>
                  </a:lnTo>
                  <a:lnTo>
                    <a:pt x="5532" y="30751"/>
                  </a:lnTo>
                  <a:lnTo>
                    <a:pt x="5532" y="31524"/>
                  </a:lnTo>
                  <a:lnTo>
                    <a:pt x="5532" y="33233"/>
                  </a:lnTo>
                  <a:lnTo>
                    <a:pt x="5451" y="36161"/>
                  </a:lnTo>
                  <a:lnTo>
                    <a:pt x="5491" y="36893"/>
                  </a:lnTo>
                  <a:lnTo>
                    <a:pt x="5573" y="37626"/>
                  </a:lnTo>
                  <a:lnTo>
                    <a:pt x="5695" y="38317"/>
                  </a:lnTo>
                  <a:lnTo>
                    <a:pt x="5939" y="39049"/>
                  </a:lnTo>
                  <a:lnTo>
                    <a:pt x="6223" y="39700"/>
                  </a:lnTo>
                  <a:lnTo>
                    <a:pt x="6590" y="40351"/>
                  </a:lnTo>
                  <a:lnTo>
                    <a:pt x="6996" y="40961"/>
                  </a:lnTo>
                  <a:lnTo>
                    <a:pt x="7484" y="41530"/>
                  </a:lnTo>
                  <a:lnTo>
                    <a:pt x="8135" y="42100"/>
                  </a:lnTo>
                  <a:lnTo>
                    <a:pt x="8827" y="42629"/>
                  </a:lnTo>
                  <a:lnTo>
                    <a:pt x="9559" y="43076"/>
                  </a:lnTo>
                  <a:lnTo>
                    <a:pt x="10332" y="43483"/>
                  </a:lnTo>
                  <a:lnTo>
                    <a:pt x="11105" y="43768"/>
                  </a:lnTo>
                  <a:lnTo>
                    <a:pt x="11959" y="44052"/>
                  </a:lnTo>
                  <a:lnTo>
                    <a:pt x="12813" y="44256"/>
                  </a:lnTo>
                  <a:lnTo>
                    <a:pt x="13667" y="44418"/>
                  </a:lnTo>
                  <a:lnTo>
                    <a:pt x="14521" y="44500"/>
                  </a:lnTo>
                  <a:lnTo>
                    <a:pt x="15376" y="44581"/>
                  </a:lnTo>
                  <a:lnTo>
                    <a:pt x="16230" y="44622"/>
                  </a:lnTo>
                  <a:lnTo>
                    <a:pt x="17125" y="44622"/>
                  </a:lnTo>
                  <a:lnTo>
                    <a:pt x="18833" y="44540"/>
                  </a:lnTo>
                  <a:lnTo>
                    <a:pt x="20582" y="44418"/>
                  </a:lnTo>
                  <a:lnTo>
                    <a:pt x="20582" y="44418"/>
                  </a:lnTo>
                  <a:lnTo>
                    <a:pt x="20501" y="44459"/>
                  </a:lnTo>
                  <a:lnTo>
                    <a:pt x="20460" y="44540"/>
                  </a:lnTo>
                  <a:lnTo>
                    <a:pt x="20379" y="44825"/>
                  </a:lnTo>
                  <a:lnTo>
                    <a:pt x="20297" y="45273"/>
                  </a:lnTo>
                  <a:lnTo>
                    <a:pt x="20257" y="45842"/>
                  </a:lnTo>
                  <a:lnTo>
                    <a:pt x="20216" y="47306"/>
                  </a:lnTo>
                  <a:lnTo>
                    <a:pt x="20216" y="49015"/>
                  </a:lnTo>
                  <a:lnTo>
                    <a:pt x="20297" y="52269"/>
                  </a:lnTo>
                  <a:lnTo>
                    <a:pt x="20379" y="54059"/>
                  </a:lnTo>
                  <a:lnTo>
                    <a:pt x="48079" y="52920"/>
                  </a:lnTo>
                  <a:lnTo>
                    <a:pt x="47998" y="51252"/>
                  </a:lnTo>
                  <a:lnTo>
                    <a:pt x="47998" y="49584"/>
                  </a:lnTo>
                  <a:lnTo>
                    <a:pt x="47998" y="47917"/>
                  </a:lnTo>
                  <a:lnTo>
                    <a:pt x="48039" y="46249"/>
                  </a:lnTo>
                  <a:lnTo>
                    <a:pt x="48079" y="44540"/>
                  </a:lnTo>
                  <a:lnTo>
                    <a:pt x="48161" y="42873"/>
                  </a:lnTo>
                  <a:lnTo>
                    <a:pt x="48283" y="41205"/>
                  </a:lnTo>
                  <a:lnTo>
                    <a:pt x="48445" y="39537"/>
                  </a:lnTo>
                  <a:lnTo>
                    <a:pt x="48730" y="36243"/>
                  </a:lnTo>
                  <a:lnTo>
                    <a:pt x="48893" y="34575"/>
                  </a:lnTo>
                  <a:lnTo>
                    <a:pt x="49137" y="32866"/>
                  </a:lnTo>
                  <a:lnTo>
                    <a:pt x="49381" y="31199"/>
                  </a:lnTo>
                  <a:lnTo>
                    <a:pt x="49666" y="29531"/>
                  </a:lnTo>
                  <a:lnTo>
                    <a:pt x="50072" y="27904"/>
                  </a:lnTo>
                  <a:lnTo>
                    <a:pt x="50276" y="27090"/>
                  </a:lnTo>
                  <a:lnTo>
                    <a:pt x="50520" y="26318"/>
                  </a:lnTo>
                  <a:lnTo>
                    <a:pt x="50967" y="24935"/>
                  </a:lnTo>
                  <a:lnTo>
                    <a:pt x="51374" y="23592"/>
                  </a:lnTo>
                  <a:lnTo>
                    <a:pt x="51740" y="22250"/>
                  </a:lnTo>
                  <a:lnTo>
                    <a:pt x="52066" y="20908"/>
                  </a:lnTo>
                  <a:lnTo>
                    <a:pt x="52350" y="19525"/>
                  </a:lnTo>
                  <a:lnTo>
                    <a:pt x="52554" y="18142"/>
                  </a:lnTo>
                  <a:lnTo>
                    <a:pt x="52676" y="16718"/>
                  </a:lnTo>
                  <a:lnTo>
                    <a:pt x="52757" y="15254"/>
                  </a:lnTo>
                  <a:lnTo>
                    <a:pt x="52716" y="13749"/>
                  </a:lnTo>
                  <a:lnTo>
                    <a:pt x="52676" y="12203"/>
                  </a:lnTo>
                  <a:lnTo>
                    <a:pt x="52554" y="10739"/>
                  </a:lnTo>
                  <a:lnTo>
                    <a:pt x="52350" y="9234"/>
                  </a:lnTo>
                  <a:lnTo>
                    <a:pt x="52106" y="7729"/>
                  </a:lnTo>
                  <a:lnTo>
                    <a:pt x="51781" y="6264"/>
                  </a:lnTo>
                  <a:lnTo>
                    <a:pt x="51415" y="4800"/>
                  </a:lnTo>
                  <a:lnTo>
                    <a:pt x="51008" y="3336"/>
                  </a:lnTo>
                  <a:lnTo>
                    <a:pt x="50683" y="2481"/>
                  </a:lnTo>
                  <a:lnTo>
                    <a:pt x="50357" y="1627"/>
                  </a:lnTo>
                  <a:lnTo>
                    <a:pt x="49991" y="814"/>
                  </a:lnTo>
                  <a:lnTo>
                    <a:pt x="4958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35"/>
            <p:cNvSpPr/>
            <p:nvPr/>
          </p:nvSpPr>
          <p:spPr>
            <a:xfrm>
              <a:off x="3089997" y="1837549"/>
              <a:ext cx="2430821" cy="2492274"/>
            </a:xfrm>
            <a:custGeom>
              <a:avLst/>
              <a:gdLst/>
              <a:ahLst/>
              <a:cxnLst/>
              <a:rect l="l" t="t" r="r" b="b"/>
              <a:pathLst>
                <a:path w="53124" h="54467" extrusionOk="0">
                  <a:moveTo>
                    <a:pt x="49667" y="410"/>
                  </a:moveTo>
                  <a:lnTo>
                    <a:pt x="49910" y="896"/>
                  </a:lnTo>
                  <a:lnTo>
                    <a:pt x="50195" y="1465"/>
                  </a:lnTo>
                  <a:lnTo>
                    <a:pt x="50480" y="2075"/>
                  </a:lnTo>
                  <a:lnTo>
                    <a:pt x="50683" y="2685"/>
                  </a:lnTo>
                  <a:lnTo>
                    <a:pt x="51090" y="3906"/>
                  </a:lnTo>
                  <a:lnTo>
                    <a:pt x="51456" y="5167"/>
                  </a:lnTo>
                  <a:lnTo>
                    <a:pt x="51781" y="6468"/>
                  </a:lnTo>
                  <a:lnTo>
                    <a:pt x="52066" y="7770"/>
                  </a:lnTo>
                  <a:lnTo>
                    <a:pt x="52310" y="9112"/>
                  </a:lnTo>
                  <a:lnTo>
                    <a:pt x="52473" y="10455"/>
                  </a:lnTo>
                  <a:lnTo>
                    <a:pt x="52636" y="11756"/>
                  </a:lnTo>
                  <a:lnTo>
                    <a:pt x="52717" y="13058"/>
                  </a:lnTo>
                  <a:lnTo>
                    <a:pt x="52758" y="14359"/>
                  </a:lnTo>
                  <a:lnTo>
                    <a:pt x="52758" y="15661"/>
                  </a:lnTo>
                  <a:lnTo>
                    <a:pt x="52676" y="16963"/>
                  </a:lnTo>
                  <a:lnTo>
                    <a:pt x="52554" y="18264"/>
                  </a:lnTo>
                  <a:lnTo>
                    <a:pt x="52392" y="19566"/>
                  </a:lnTo>
                  <a:lnTo>
                    <a:pt x="52147" y="20868"/>
                  </a:lnTo>
                  <a:lnTo>
                    <a:pt x="51863" y="22088"/>
                  </a:lnTo>
                  <a:lnTo>
                    <a:pt x="51537" y="23308"/>
                  </a:lnTo>
                  <a:lnTo>
                    <a:pt x="51171" y="24488"/>
                  </a:lnTo>
                  <a:lnTo>
                    <a:pt x="50805" y="25667"/>
                  </a:lnTo>
                  <a:lnTo>
                    <a:pt x="50439" y="26888"/>
                  </a:lnTo>
                  <a:lnTo>
                    <a:pt x="50073" y="28067"/>
                  </a:lnTo>
                  <a:lnTo>
                    <a:pt x="49788" y="29288"/>
                  </a:lnTo>
                  <a:lnTo>
                    <a:pt x="49544" y="30508"/>
                  </a:lnTo>
                  <a:lnTo>
                    <a:pt x="49300" y="31769"/>
                  </a:lnTo>
                  <a:lnTo>
                    <a:pt x="49137" y="33030"/>
                  </a:lnTo>
                  <a:lnTo>
                    <a:pt x="48812" y="35552"/>
                  </a:lnTo>
                  <a:lnTo>
                    <a:pt x="48568" y="38074"/>
                  </a:lnTo>
                  <a:lnTo>
                    <a:pt x="48365" y="40596"/>
                  </a:lnTo>
                  <a:lnTo>
                    <a:pt x="48161" y="43402"/>
                  </a:lnTo>
                  <a:lnTo>
                    <a:pt x="48039" y="46168"/>
                  </a:lnTo>
                  <a:lnTo>
                    <a:pt x="47999" y="48934"/>
                  </a:lnTo>
                  <a:lnTo>
                    <a:pt x="48039" y="51741"/>
                  </a:lnTo>
                  <a:lnTo>
                    <a:pt x="48074" y="52929"/>
                  </a:lnTo>
                  <a:lnTo>
                    <a:pt x="48074" y="52929"/>
                  </a:lnTo>
                  <a:lnTo>
                    <a:pt x="37504" y="53368"/>
                  </a:lnTo>
                  <a:lnTo>
                    <a:pt x="26684" y="53815"/>
                  </a:lnTo>
                  <a:lnTo>
                    <a:pt x="20778" y="54052"/>
                  </a:lnTo>
                  <a:lnTo>
                    <a:pt x="20778" y="54052"/>
                  </a:lnTo>
                  <a:lnTo>
                    <a:pt x="20623" y="50073"/>
                  </a:lnTo>
                  <a:lnTo>
                    <a:pt x="20583" y="47999"/>
                  </a:lnTo>
                  <a:lnTo>
                    <a:pt x="20583" y="46941"/>
                  </a:lnTo>
                  <a:lnTo>
                    <a:pt x="20664" y="45924"/>
                  </a:lnTo>
                  <a:lnTo>
                    <a:pt x="20705" y="45517"/>
                  </a:lnTo>
                  <a:lnTo>
                    <a:pt x="20745" y="45111"/>
                  </a:lnTo>
                  <a:lnTo>
                    <a:pt x="20827" y="44826"/>
                  </a:lnTo>
                  <a:lnTo>
                    <a:pt x="20827" y="44785"/>
                  </a:lnTo>
                  <a:lnTo>
                    <a:pt x="20868" y="44785"/>
                  </a:lnTo>
                  <a:lnTo>
                    <a:pt x="20908" y="44744"/>
                  </a:lnTo>
                  <a:lnTo>
                    <a:pt x="20949" y="44663"/>
                  </a:lnTo>
                  <a:lnTo>
                    <a:pt x="20949" y="44582"/>
                  </a:lnTo>
                  <a:lnTo>
                    <a:pt x="20949" y="44541"/>
                  </a:lnTo>
                  <a:lnTo>
                    <a:pt x="20908" y="44460"/>
                  </a:lnTo>
                  <a:lnTo>
                    <a:pt x="20868" y="44419"/>
                  </a:lnTo>
                  <a:lnTo>
                    <a:pt x="20786" y="44419"/>
                  </a:lnTo>
                  <a:lnTo>
                    <a:pt x="18874" y="44541"/>
                  </a:lnTo>
                  <a:lnTo>
                    <a:pt x="17939" y="44582"/>
                  </a:lnTo>
                  <a:lnTo>
                    <a:pt x="17003" y="44622"/>
                  </a:lnTo>
                  <a:lnTo>
                    <a:pt x="16027" y="44622"/>
                  </a:lnTo>
                  <a:lnTo>
                    <a:pt x="15092" y="44541"/>
                  </a:lnTo>
                  <a:lnTo>
                    <a:pt x="14156" y="44460"/>
                  </a:lnTo>
                  <a:lnTo>
                    <a:pt x="13220" y="44297"/>
                  </a:lnTo>
                  <a:lnTo>
                    <a:pt x="12407" y="44134"/>
                  </a:lnTo>
                  <a:lnTo>
                    <a:pt x="11634" y="43890"/>
                  </a:lnTo>
                  <a:lnTo>
                    <a:pt x="10861" y="43606"/>
                  </a:lnTo>
                  <a:lnTo>
                    <a:pt x="10129" y="43280"/>
                  </a:lnTo>
                  <a:lnTo>
                    <a:pt x="9438" y="42873"/>
                  </a:lnTo>
                  <a:lnTo>
                    <a:pt x="8746" y="42385"/>
                  </a:lnTo>
                  <a:lnTo>
                    <a:pt x="8136" y="41856"/>
                  </a:lnTo>
                  <a:lnTo>
                    <a:pt x="7566" y="41287"/>
                  </a:lnTo>
                  <a:lnTo>
                    <a:pt x="7322" y="40962"/>
                  </a:lnTo>
                  <a:lnTo>
                    <a:pt x="7078" y="40636"/>
                  </a:lnTo>
                  <a:lnTo>
                    <a:pt x="6672" y="39904"/>
                  </a:lnTo>
                  <a:lnTo>
                    <a:pt x="6346" y="39172"/>
                  </a:lnTo>
                  <a:lnTo>
                    <a:pt x="6061" y="38399"/>
                  </a:lnTo>
                  <a:lnTo>
                    <a:pt x="5980" y="37830"/>
                  </a:lnTo>
                  <a:lnTo>
                    <a:pt x="5899" y="37219"/>
                  </a:lnTo>
                  <a:lnTo>
                    <a:pt x="5858" y="36650"/>
                  </a:lnTo>
                  <a:lnTo>
                    <a:pt x="5858" y="36040"/>
                  </a:lnTo>
                  <a:lnTo>
                    <a:pt x="5939" y="32379"/>
                  </a:lnTo>
                  <a:lnTo>
                    <a:pt x="5939" y="31728"/>
                  </a:lnTo>
                  <a:lnTo>
                    <a:pt x="5939" y="31077"/>
                  </a:lnTo>
                  <a:lnTo>
                    <a:pt x="5939" y="30955"/>
                  </a:lnTo>
                  <a:lnTo>
                    <a:pt x="5899" y="30833"/>
                  </a:lnTo>
                  <a:lnTo>
                    <a:pt x="5817" y="30793"/>
                  </a:lnTo>
                  <a:lnTo>
                    <a:pt x="5451" y="30793"/>
                  </a:lnTo>
                  <a:lnTo>
                    <a:pt x="5207" y="30833"/>
                  </a:lnTo>
                  <a:lnTo>
                    <a:pt x="4719" y="30915"/>
                  </a:lnTo>
                  <a:lnTo>
                    <a:pt x="3702" y="31037"/>
                  </a:lnTo>
                  <a:lnTo>
                    <a:pt x="2726" y="31077"/>
                  </a:lnTo>
                  <a:lnTo>
                    <a:pt x="1790" y="31118"/>
                  </a:lnTo>
                  <a:lnTo>
                    <a:pt x="977" y="31118"/>
                  </a:lnTo>
                  <a:lnTo>
                    <a:pt x="814" y="31037"/>
                  </a:lnTo>
                  <a:lnTo>
                    <a:pt x="611" y="30955"/>
                  </a:lnTo>
                  <a:lnTo>
                    <a:pt x="489" y="30833"/>
                  </a:lnTo>
                  <a:lnTo>
                    <a:pt x="407" y="30671"/>
                  </a:lnTo>
                  <a:lnTo>
                    <a:pt x="367" y="30467"/>
                  </a:lnTo>
                  <a:lnTo>
                    <a:pt x="407" y="30304"/>
                  </a:lnTo>
                  <a:lnTo>
                    <a:pt x="448" y="30142"/>
                  </a:lnTo>
                  <a:lnTo>
                    <a:pt x="529" y="29979"/>
                  </a:lnTo>
                  <a:lnTo>
                    <a:pt x="774" y="29654"/>
                  </a:lnTo>
                  <a:lnTo>
                    <a:pt x="1018" y="29410"/>
                  </a:lnTo>
                  <a:lnTo>
                    <a:pt x="1262" y="29166"/>
                  </a:lnTo>
                  <a:lnTo>
                    <a:pt x="1546" y="28921"/>
                  </a:lnTo>
                  <a:lnTo>
                    <a:pt x="2116" y="28474"/>
                  </a:lnTo>
                  <a:lnTo>
                    <a:pt x="2645" y="27945"/>
                  </a:lnTo>
                  <a:lnTo>
                    <a:pt x="3133" y="27416"/>
                  </a:lnTo>
                  <a:lnTo>
                    <a:pt x="3580" y="26847"/>
                  </a:lnTo>
                  <a:lnTo>
                    <a:pt x="3987" y="26237"/>
                  </a:lnTo>
                  <a:lnTo>
                    <a:pt x="4353" y="25627"/>
                  </a:lnTo>
                  <a:lnTo>
                    <a:pt x="4678" y="24976"/>
                  </a:lnTo>
                  <a:lnTo>
                    <a:pt x="5004" y="24325"/>
                  </a:lnTo>
                  <a:lnTo>
                    <a:pt x="5248" y="23674"/>
                  </a:lnTo>
                  <a:lnTo>
                    <a:pt x="5492" y="22983"/>
                  </a:lnTo>
                  <a:lnTo>
                    <a:pt x="5736" y="22251"/>
                  </a:lnTo>
                  <a:lnTo>
                    <a:pt x="5899" y="21559"/>
                  </a:lnTo>
                  <a:lnTo>
                    <a:pt x="6061" y="20868"/>
                  </a:lnTo>
                  <a:lnTo>
                    <a:pt x="6346" y="19403"/>
                  </a:lnTo>
                  <a:lnTo>
                    <a:pt x="6550" y="17980"/>
                  </a:lnTo>
                  <a:lnTo>
                    <a:pt x="6712" y="16190"/>
                  </a:lnTo>
                  <a:lnTo>
                    <a:pt x="6794" y="14400"/>
                  </a:lnTo>
                  <a:lnTo>
                    <a:pt x="6997" y="10780"/>
                  </a:lnTo>
                  <a:lnTo>
                    <a:pt x="7119" y="8868"/>
                  </a:lnTo>
                  <a:lnTo>
                    <a:pt x="7282" y="6916"/>
                  </a:lnTo>
                  <a:lnTo>
                    <a:pt x="7363" y="6021"/>
                  </a:lnTo>
                  <a:lnTo>
                    <a:pt x="7444" y="5126"/>
                  </a:lnTo>
                  <a:lnTo>
                    <a:pt x="7607" y="4231"/>
                  </a:lnTo>
                  <a:lnTo>
                    <a:pt x="7729" y="3784"/>
                  </a:lnTo>
                  <a:lnTo>
                    <a:pt x="7892" y="3336"/>
                  </a:lnTo>
                  <a:lnTo>
                    <a:pt x="8217" y="2563"/>
                  </a:lnTo>
                  <a:lnTo>
                    <a:pt x="8600" y="1903"/>
                  </a:lnTo>
                  <a:lnTo>
                    <a:pt x="8600" y="1903"/>
                  </a:lnTo>
                  <a:lnTo>
                    <a:pt x="12488" y="1628"/>
                  </a:lnTo>
                  <a:lnTo>
                    <a:pt x="16515" y="1424"/>
                  </a:lnTo>
                  <a:lnTo>
                    <a:pt x="20542" y="1221"/>
                  </a:lnTo>
                  <a:lnTo>
                    <a:pt x="24569" y="1018"/>
                  </a:lnTo>
                  <a:lnTo>
                    <a:pt x="32623" y="733"/>
                  </a:lnTo>
                  <a:lnTo>
                    <a:pt x="40717" y="570"/>
                  </a:lnTo>
                  <a:lnTo>
                    <a:pt x="49667" y="410"/>
                  </a:lnTo>
                  <a:close/>
                  <a:moveTo>
                    <a:pt x="49788" y="1"/>
                  </a:moveTo>
                  <a:lnTo>
                    <a:pt x="41287" y="123"/>
                  </a:lnTo>
                  <a:lnTo>
                    <a:pt x="32826" y="326"/>
                  </a:lnTo>
                  <a:lnTo>
                    <a:pt x="28596" y="489"/>
                  </a:lnTo>
                  <a:lnTo>
                    <a:pt x="24366" y="652"/>
                  </a:lnTo>
                  <a:lnTo>
                    <a:pt x="20095" y="814"/>
                  </a:lnTo>
                  <a:lnTo>
                    <a:pt x="15864" y="1058"/>
                  </a:lnTo>
                  <a:lnTo>
                    <a:pt x="11634" y="1302"/>
                  </a:lnTo>
                  <a:lnTo>
                    <a:pt x="9560" y="1424"/>
                  </a:lnTo>
                  <a:lnTo>
                    <a:pt x="9031" y="1465"/>
                  </a:lnTo>
                  <a:lnTo>
                    <a:pt x="8746" y="1465"/>
                  </a:lnTo>
                  <a:lnTo>
                    <a:pt x="8461" y="1506"/>
                  </a:lnTo>
                  <a:lnTo>
                    <a:pt x="8339" y="1587"/>
                  </a:lnTo>
                  <a:lnTo>
                    <a:pt x="8217" y="1750"/>
                  </a:lnTo>
                  <a:lnTo>
                    <a:pt x="8014" y="2075"/>
                  </a:lnTo>
                  <a:lnTo>
                    <a:pt x="7810" y="2482"/>
                  </a:lnTo>
                  <a:lnTo>
                    <a:pt x="7648" y="2889"/>
                  </a:lnTo>
                  <a:lnTo>
                    <a:pt x="7322" y="3743"/>
                  </a:lnTo>
                  <a:lnTo>
                    <a:pt x="7119" y="4597"/>
                  </a:lnTo>
                  <a:lnTo>
                    <a:pt x="6997" y="5492"/>
                  </a:lnTo>
                  <a:lnTo>
                    <a:pt x="6794" y="7607"/>
                  </a:lnTo>
                  <a:lnTo>
                    <a:pt x="6672" y="9722"/>
                  </a:lnTo>
                  <a:lnTo>
                    <a:pt x="6468" y="13709"/>
                  </a:lnTo>
                  <a:lnTo>
                    <a:pt x="6346" y="15702"/>
                  </a:lnTo>
                  <a:lnTo>
                    <a:pt x="6183" y="17654"/>
                  </a:lnTo>
                  <a:lnTo>
                    <a:pt x="5980" y="19281"/>
                  </a:lnTo>
                  <a:lnTo>
                    <a:pt x="5817" y="20054"/>
                  </a:lnTo>
                  <a:lnTo>
                    <a:pt x="5655" y="20868"/>
                  </a:lnTo>
                  <a:lnTo>
                    <a:pt x="5492" y="21640"/>
                  </a:lnTo>
                  <a:lnTo>
                    <a:pt x="5248" y="22413"/>
                  </a:lnTo>
                  <a:lnTo>
                    <a:pt x="5004" y="23186"/>
                  </a:lnTo>
                  <a:lnTo>
                    <a:pt x="4719" y="23918"/>
                  </a:lnTo>
                  <a:lnTo>
                    <a:pt x="4394" y="24651"/>
                  </a:lnTo>
                  <a:lnTo>
                    <a:pt x="4068" y="25342"/>
                  </a:lnTo>
                  <a:lnTo>
                    <a:pt x="3662" y="25993"/>
                  </a:lnTo>
                  <a:lnTo>
                    <a:pt x="3214" y="26644"/>
                  </a:lnTo>
                  <a:lnTo>
                    <a:pt x="2726" y="27254"/>
                  </a:lnTo>
                  <a:lnTo>
                    <a:pt x="2197" y="27864"/>
                  </a:lnTo>
                  <a:lnTo>
                    <a:pt x="1587" y="28393"/>
                  </a:lnTo>
                  <a:lnTo>
                    <a:pt x="977" y="28881"/>
                  </a:lnTo>
                  <a:lnTo>
                    <a:pt x="774" y="29125"/>
                  </a:lnTo>
                  <a:lnTo>
                    <a:pt x="529" y="29369"/>
                  </a:lnTo>
                  <a:lnTo>
                    <a:pt x="285" y="29654"/>
                  </a:lnTo>
                  <a:lnTo>
                    <a:pt x="123" y="29938"/>
                  </a:lnTo>
                  <a:lnTo>
                    <a:pt x="1" y="30264"/>
                  </a:lnTo>
                  <a:lnTo>
                    <a:pt x="1" y="30427"/>
                  </a:lnTo>
                  <a:lnTo>
                    <a:pt x="1" y="30589"/>
                  </a:lnTo>
                  <a:lnTo>
                    <a:pt x="1" y="30752"/>
                  </a:lnTo>
                  <a:lnTo>
                    <a:pt x="82" y="30915"/>
                  </a:lnTo>
                  <a:lnTo>
                    <a:pt x="163" y="31037"/>
                  </a:lnTo>
                  <a:lnTo>
                    <a:pt x="285" y="31199"/>
                  </a:lnTo>
                  <a:lnTo>
                    <a:pt x="448" y="31321"/>
                  </a:lnTo>
                  <a:lnTo>
                    <a:pt x="611" y="31403"/>
                  </a:lnTo>
                  <a:lnTo>
                    <a:pt x="814" y="31484"/>
                  </a:lnTo>
                  <a:lnTo>
                    <a:pt x="977" y="31484"/>
                  </a:lnTo>
                  <a:lnTo>
                    <a:pt x="1384" y="31525"/>
                  </a:lnTo>
                  <a:lnTo>
                    <a:pt x="1790" y="31525"/>
                  </a:lnTo>
                  <a:lnTo>
                    <a:pt x="2807" y="31484"/>
                  </a:lnTo>
                  <a:lnTo>
                    <a:pt x="3824" y="31403"/>
                  </a:lnTo>
                  <a:lnTo>
                    <a:pt x="4800" y="31321"/>
                  </a:lnTo>
                  <a:lnTo>
                    <a:pt x="5565" y="31199"/>
                  </a:lnTo>
                  <a:lnTo>
                    <a:pt x="5565" y="31199"/>
                  </a:lnTo>
                  <a:lnTo>
                    <a:pt x="5573" y="31240"/>
                  </a:lnTo>
                  <a:lnTo>
                    <a:pt x="5573" y="31850"/>
                  </a:lnTo>
                  <a:lnTo>
                    <a:pt x="5533" y="33640"/>
                  </a:lnTo>
                  <a:lnTo>
                    <a:pt x="5492" y="35186"/>
                  </a:lnTo>
                  <a:lnTo>
                    <a:pt x="5451" y="36731"/>
                  </a:lnTo>
                  <a:lnTo>
                    <a:pt x="5492" y="37504"/>
                  </a:lnTo>
                  <a:lnTo>
                    <a:pt x="5614" y="38236"/>
                  </a:lnTo>
                  <a:lnTo>
                    <a:pt x="5817" y="38928"/>
                  </a:lnTo>
                  <a:lnTo>
                    <a:pt x="6061" y="39619"/>
                  </a:lnTo>
                  <a:lnTo>
                    <a:pt x="6387" y="40270"/>
                  </a:lnTo>
                  <a:lnTo>
                    <a:pt x="6794" y="40921"/>
                  </a:lnTo>
                  <a:lnTo>
                    <a:pt x="7241" y="41490"/>
                  </a:lnTo>
                  <a:lnTo>
                    <a:pt x="7729" y="42060"/>
                  </a:lnTo>
                  <a:lnTo>
                    <a:pt x="8299" y="42548"/>
                  </a:lnTo>
                  <a:lnTo>
                    <a:pt x="8868" y="42995"/>
                  </a:lnTo>
                  <a:lnTo>
                    <a:pt x="9519" y="43362"/>
                  </a:lnTo>
                  <a:lnTo>
                    <a:pt x="10170" y="43728"/>
                  </a:lnTo>
                  <a:lnTo>
                    <a:pt x="10821" y="44012"/>
                  </a:lnTo>
                  <a:lnTo>
                    <a:pt x="11512" y="44256"/>
                  </a:lnTo>
                  <a:lnTo>
                    <a:pt x="12204" y="44500"/>
                  </a:lnTo>
                  <a:lnTo>
                    <a:pt x="12936" y="44663"/>
                  </a:lnTo>
                  <a:lnTo>
                    <a:pt x="13912" y="44826"/>
                  </a:lnTo>
                  <a:lnTo>
                    <a:pt x="14888" y="44948"/>
                  </a:lnTo>
                  <a:lnTo>
                    <a:pt x="15864" y="44989"/>
                  </a:lnTo>
                  <a:lnTo>
                    <a:pt x="16841" y="45029"/>
                  </a:lnTo>
                  <a:lnTo>
                    <a:pt x="17817" y="44989"/>
                  </a:lnTo>
                  <a:lnTo>
                    <a:pt x="18834" y="44948"/>
                  </a:lnTo>
                  <a:lnTo>
                    <a:pt x="20404" y="44850"/>
                  </a:lnTo>
                  <a:lnTo>
                    <a:pt x="20404" y="44850"/>
                  </a:lnTo>
                  <a:lnTo>
                    <a:pt x="20339" y="45111"/>
                  </a:lnTo>
                  <a:lnTo>
                    <a:pt x="20298" y="45395"/>
                  </a:lnTo>
                  <a:lnTo>
                    <a:pt x="20257" y="45924"/>
                  </a:lnTo>
                  <a:lnTo>
                    <a:pt x="20217" y="46453"/>
                  </a:lnTo>
                  <a:lnTo>
                    <a:pt x="20217" y="47551"/>
                  </a:lnTo>
                  <a:lnTo>
                    <a:pt x="20217" y="50154"/>
                  </a:lnTo>
                  <a:lnTo>
                    <a:pt x="20298" y="52758"/>
                  </a:lnTo>
                  <a:lnTo>
                    <a:pt x="20379" y="54263"/>
                  </a:lnTo>
                  <a:lnTo>
                    <a:pt x="20420" y="54344"/>
                  </a:lnTo>
                  <a:lnTo>
                    <a:pt x="20461" y="54385"/>
                  </a:lnTo>
                  <a:lnTo>
                    <a:pt x="20501" y="54425"/>
                  </a:lnTo>
                  <a:lnTo>
                    <a:pt x="20583" y="54466"/>
                  </a:lnTo>
                  <a:lnTo>
                    <a:pt x="31362" y="54019"/>
                  </a:lnTo>
                  <a:lnTo>
                    <a:pt x="42182" y="53571"/>
                  </a:lnTo>
                  <a:lnTo>
                    <a:pt x="48283" y="53327"/>
                  </a:lnTo>
                  <a:lnTo>
                    <a:pt x="48365" y="53327"/>
                  </a:lnTo>
                  <a:lnTo>
                    <a:pt x="48405" y="53286"/>
                  </a:lnTo>
                  <a:lnTo>
                    <a:pt x="48446" y="53205"/>
                  </a:lnTo>
                  <a:lnTo>
                    <a:pt x="48487" y="53124"/>
                  </a:lnTo>
                  <a:lnTo>
                    <a:pt x="48405" y="50317"/>
                  </a:lnTo>
                  <a:lnTo>
                    <a:pt x="48405" y="47510"/>
                  </a:lnTo>
                  <a:lnTo>
                    <a:pt x="48487" y="44704"/>
                  </a:lnTo>
                  <a:lnTo>
                    <a:pt x="48649" y="41897"/>
                  </a:lnTo>
                  <a:lnTo>
                    <a:pt x="48853" y="39294"/>
                  </a:lnTo>
                  <a:lnTo>
                    <a:pt x="49097" y="36691"/>
                  </a:lnTo>
                  <a:lnTo>
                    <a:pt x="49382" y="34087"/>
                  </a:lnTo>
                  <a:lnTo>
                    <a:pt x="49544" y="32826"/>
                  </a:lnTo>
                  <a:lnTo>
                    <a:pt x="49748" y="31525"/>
                  </a:lnTo>
                  <a:lnTo>
                    <a:pt x="49992" y="30304"/>
                  </a:lnTo>
                  <a:lnTo>
                    <a:pt x="50236" y="29044"/>
                  </a:lnTo>
                  <a:lnTo>
                    <a:pt x="50561" y="27823"/>
                  </a:lnTo>
                  <a:lnTo>
                    <a:pt x="50927" y="26644"/>
                  </a:lnTo>
                  <a:lnTo>
                    <a:pt x="51700" y="24203"/>
                  </a:lnTo>
                  <a:lnTo>
                    <a:pt x="52025" y="22983"/>
                  </a:lnTo>
                  <a:lnTo>
                    <a:pt x="52351" y="21763"/>
                  </a:lnTo>
                  <a:lnTo>
                    <a:pt x="52595" y="20502"/>
                  </a:lnTo>
                  <a:lnTo>
                    <a:pt x="52839" y="19200"/>
                  </a:lnTo>
                  <a:lnTo>
                    <a:pt x="53002" y="17939"/>
                  </a:lnTo>
                  <a:lnTo>
                    <a:pt x="53083" y="16637"/>
                  </a:lnTo>
                  <a:lnTo>
                    <a:pt x="53124" y="15336"/>
                  </a:lnTo>
                  <a:lnTo>
                    <a:pt x="53124" y="14034"/>
                  </a:lnTo>
                  <a:lnTo>
                    <a:pt x="53083" y="12773"/>
                  </a:lnTo>
                  <a:lnTo>
                    <a:pt x="53002" y="11471"/>
                  </a:lnTo>
                  <a:lnTo>
                    <a:pt x="52839" y="10129"/>
                  </a:lnTo>
                  <a:lnTo>
                    <a:pt x="52676" y="8828"/>
                  </a:lnTo>
                  <a:lnTo>
                    <a:pt x="52432" y="7526"/>
                  </a:lnTo>
                  <a:lnTo>
                    <a:pt x="52147" y="6224"/>
                  </a:lnTo>
                  <a:lnTo>
                    <a:pt x="51822" y="4963"/>
                  </a:lnTo>
                  <a:lnTo>
                    <a:pt x="51456" y="3702"/>
                  </a:lnTo>
                  <a:lnTo>
                    <a:pt x="51049" y="2441"/>
                  </a:lnTo>
                  <a:lnTo>
                    <a:pt x="50520" y="1262"/>
                  </a:lnTo>
                  <a:lnTo>
                    <a:pt x="50276" y="652"/>
                  </a:lnTo>
                  <a:lnTo>
                    <a:pt x="49992" y="189"/>
                  </a:lnTo>
                  <a:lnTo>
                    <a:pt x="49992" y="123"/>
                  </a:lnTo>
                  <a:lnTo>
                    <a:pt x="49951" y="82"/>
                  </a:lnTo>
                  <a:lnTo>
                    <a:pt x="49924" y="69"/>
                  </a:lnTo>
                  <a:lnTo>
                    <a:pt x="49910" y="41"/>
                  </a:lnTo>
                  <a:lnTo>
                    <a:pt x="4982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35"/>
            <p:cNvSpPr/>
            <p:nvPr/>
          </p:nvSpPr>
          <p:spPr>
            <a:xfrm>
              <a:off x="4891745" y="1063265"/>
              <a:ext cx="454189" cy="517472"/>
            </a:xfrm>
            <a:custGeom>
              <a:avLst/>
              <a:gdLst/>
              <a:ahLst/>
              <a:cxnLst/>
              <a:rect l="l" t="t" r="r" b="b"/>
              <a:pathLst>
                <a:path w="9926" h="11309" extrusionOk="0">
                  <a:moveTo>
                    <a:pt x="5410" y="1"/>
                  </a:moveTo>
                  <a:lnTo>
                    <a:pt x="4841" y="41"/>
                  </a:lnTo>
                  <a:lnTo>
                    <a:pt x="4271" y="123"/>
                  </a:lnTo>
                  <a:lnTo>
                    <a:pt x="3783" y="285"/>
                  </a:lnTo>
                  <a:lnTo>
                    <a:pt x="3539" y="407"/>
                  </a:lnTo>
                  <a:lnTo>
                    <a:pt x="3336" y="529"/>
                  </a:lnTo>
                  <a:lnTo>
                    <a:pt x="3214" y="651"/>
                  </a:lnTo>
                  <a:lnTo>
                    <a:pt x="3092" y="773"/>
                  </a:lnTo>
                  <a:lnTo>
                    <a:pt x="2848" y="1099"/>
                  </a:lnTo>
                  <a:lnTo>
                    <a:pt x="2522" y="1790"/>
                  </a:lnTo>
                  <a:lnTo>
                    <a:pt x="2115" y="2604"/>
                  </a:lnTo>
                  <a:lnTo>
                    <a:pt x="1790" y="3417"/>
                  </a:lnTo>
                  <a:lnTo>
                    <a:pt x="1668" y="3295"/>
                  </a:lnTo>
                  <a:lnTo>
                    <a:pt x="1505" y="3173"/>
                  </a:lnTo>
                  <a:lnTo>
                    <a:pt x="1342" y="3092"/>
                  </a:lnTo>
                  <a:lnTo>
                    <a:pt x="1180" y="3051"/>
                  </a:lnTo>
                  <a:lnTo>
                    <a:pt x="1017" y="3011"/>
                  </a:lnTo>
                  <a:lnTo>
                    <a:pt x="854" y="3051"/>
                  </a:lnTo>
                  <a:lnTo>
                    <a:pt x="651" y="3051"/>
                  </a:lnTo>
                  <a:lnTo>
                    <a:pt x="488" y="3133"/>
                  </a:lnTo>
                  <a:lnTo>
                    <a:pt x="366" y="3255"/>
                  </a:lnTo>
                  <a:lnTo>
                    <a:pt x="244" y="3377"/>
                  </a:lnTo>
                  <a:lnTo>
                    <a:pt x="122" y="3499"/>
                  </a:lnTo>
                  <a:lnTo>
                    <a:pt x="41" y="3661"/>
                  </a:lnTo>
                  <a:lnTo>
                    <a:pt x="0" y="3824"/>
                  </a:lnTo>
                  <a:lnTo>
                    <a:pt x="0" y="4027"/>
                  </a:lnTo>
                  <a:lnTo>
                    <a:pt x="0" y="4190"/>
                  </a:lnTo>
                  <a:lnTo>
                    <a:pt x="41" y="4353"/>
                  </a:lnTo>
                  <a:lnTo>
                    <a:pt x="122" y="4516"/>
                  </a:lnTo>
                  <a:lnTo>
                    <a:pt x="244" y="4678"/>
                  </a:lnTo>
                  <a:lnTo>
                    <a:pt x="366" y="4800"/>
                  </a:lnTo>
                  <a:lnTo>
                    <a:pt x="529" y="4882"/>
                  </a:lnTo>
                  <a:lnTo>
                    <a:pt x="692" y="4963"/>
                  </a:lnTo>
                  <a:lnTo>
                    <a:pt x="854" y="5004"/>
                  </a:lnTo>
                  <a:lnTo>
                    <a:pt x="1017" y="5004"/>
                  </a:lnTo>
                  <a:lnTo>
                    <a:pt x="1180" y="4963"/>
                  </a:lnTo>
                  <a:lnTo>
                    <a:pt x="1139" y="5004"/>
                  </a:lnTo>
                  <a:lnTo>
                    <a:pt x="1098" y="5126"/>
                  </a:lnTo>
                  <a:lnTo>
                    <a:pt x="976" y="5410"/>
                  </a:lnTo>
                  <a:lnTo>
                    <a:pt x="773" y="5899"/>
                  </a:lnTo>
                  <a:lnTo>
                    <a:pt x="610" y="6305"/>
                  </a:lnTo>
                  <a:lnTo>
                    <a:pt x="448" y="6753"/>
                  </a:lnTo>
                  <a:lnTo>
                    <a:pt x="285" y="7282"/>
                  </a:lnTo>
                  <a:lnTo>
                    <a:pt x="163" y="7770"/>
                  </a:lnTo>
                  <a:lnTo>
                    <a:pt x="41" y="8298"/>
                  </a:lnTo>
                  <a:lnTo>
                    <a:pt x="41" y="8827"/>
                  </a:lnTo>
                  <a:lnTo>
                    <a:pt x="41" y="9153"/>
                  </a:lnTo>
                  <a:lnTo>
                    <a:pt x="122" y="9437"/>
                  </a:lnTo>
                  <a:lnTo>
                    <a:pt x="204" y="9722"/>
                  </a:lnTo>
                  <a:lnTo>
                    <a:pt x="285" y="10007"/>
                  </a:lnTo>
                  <a:lnTo>
                    <a:pt x="448" y="10251"/>
                  </a:lnTo>
                  <a:lnTo>
                    <a:pt x="570" y="10495"/>
                  </a:lnTo>
                  <a:lnTo>
                    <a:pt x="773" y="10698"/>
                  </a:lnTo>
                  <a:lnTo>
                    <a:pt x="976" y="10902"/>
                  </a:lnTo>
                  <a:lnTo>
                    <a:pt x="1261" y="11064"/>
                  </a:lnTo>
                  <a:lnTo>
                    <a:pt x="1505" y="11186"/>
                  </a:lnTo>
                  <a:lnTo>
                    <a:pt x="1790" y="11268"/>
                  </a:lnTo>
                  <a:lnTo>
                    <a:pt x="2075" y="11308"/>
                  </a:lnTo>
                  <a:lnTo>
                    <a:pt x="2359" y="11308"/>
                  </a:lnTo>
                  <a:lnTo>
                    <a:pt x="2644" y="11268"/>
                  </a:lnTo>
                  <a:lnTo>
                    <a:pt x="2929" y="11186"/>
                  </a:lnTo>
                  <a:lnTo>
                    <a:pt x="3173" y="11024"/>
                  </a:lnTo>
                  <a:lnTo>
                    <a:pt x="3458" y="10780"/>
                  </a:lnTo>
                  <a:lnTo>
                    <a:pt x="3661" y="10495"/>
                  </a:lnTo>
                  <a:lnTo>
                    <a:pt x="3824" y="10210"/>
                  </a:lnTo>
                  <a:lnTo>
                    <a:pt x="3986" y="9844"/>
                  </a:lnTo>
                  <a:lnTo>
                    <a:pt x="4190" y="9153"/>
                  </a:lnTo>
                  <a:lnTo>
                    <a:pt x="4312" y="8827"/>
                  </a:lnTo>
                  <a:lnTo>
                    <a:pt x="4475" y="8502"/>
                  </a:lnTo>
                  <a:lnTo>
                    <a:pt x="4515" y="8583"/>
                  </a:lnTo>
                  <a:lnTo>
                    <a:pt x="4678" y="8665"/>
                  </a:lnTo>
                  <a:lnTo>
                    <a:pt x="5207" y="8949"/>
                  </a:lnTo>
                  <a:lnTo>
                    <a:pt x="6061" y="9315"/>
                  </a:lnTo>
                  <a:lnTo>
                    <a:pt x="6508" y="9397"/>
                  </a:lnTo>
                  <a:lnTo>
                    <a:pt x="6956" y="9397"/>
                  </a:lnTo>
                  <a:lnTo>
                    <a:pt x="7200" y="9356"/>
                  </a:lnTo>
                  <a:lnTo>
                    <a:pt x="7403" y="9275"/>
                  </a:lnTo>
                  <a:lnTo>
                    <a:pt x="7607" y="9193"/>
                  </a:lnTo>
                  <a:lnTo>
                    <a:pt x="7810" y="9071"/>
                  </a:lnTo>
                  <a:lnTo>
                    <a:pt x="7973" y="8949"/>
                  </a:lnTo>
                  <a:lnTo>
                    <a:pt x="8135" y="8787"/>
                  </a:lnTo>
                  <a:lnTo>
                    <a:pt x="8420" y="8380"/>
                  </a:lnTo>
                  <a:lnTo>
                    <a:pt x="8624" y="7932"/>
                  </a:lnTo>
                  <a:lnTo>
                    <a:pt x="8786" y="7485"/>
                  </a:lnTo>
                  <a:lnTo>
                    <a:pt x="9274" y="5939"/>
                  </a:lnTo>
                  <a:lnTo>
                    <a:pt x="9681" y="4353"/>
                  </a:lnTo>
                  <a:lnTo>
                    <a:pt x="9844" y="3621"/>
                  </a:lnTo>
                  <a:lnTo>
                    <a:pt x="9884" y="3255"/>
                  </a:lnTo>
                  <a:lnTo>
                    <a:pt x="9925" y="2848"/>
                  </a:lnTo>
                  <a:lnTo>
                    <a:pt x="9884" y="2482"/>
                  </a:lnTo>
                  <a:lnTo>
                    <a:pt x="9844" y="2156"/>
                  </a:lnTo>
                  <a:lnTo>
                    <a:pt x="9762" y="1790"/>
                  </a:lnTo>
                  <a:lnTo>
                    <a:pt x="9600" y="1465"/>
                  </a:lnTo>
                  <a:lnTo>
                    <a:pt x="9437" y="1221"/>
                  </a:lnTo>
                  <a:lnTo>
                    <a:pt x="9234" y="977"/>
                  </a:lnTo>
                  <a:lnTo>
                    <a:pt x="9030" y="773"/>
                  </a:lnTo>
                  <a:lnTo>
                    <a:pt x="8746" y="611"/>
                  </a:lnTo>
                  <a:lnTo>
                    <a:pt x="8501" y="448"/>
                  </a:lnTo>
                  <a:lnTo>
                    <a:pt x="8217" y="326"/>
                  </a:lnTo>
                  <a:lnTo>
                    <a:pt x="7932" y="245"/>
                  </a:lnTo>
                  <a:lnTo>
                    <a:pt x="7607" y="163"/>
                  </a:lnTo>
                  <a:lnTo>
                    <a:pt x="7119" y="82"/>
                  </a:lnTo>
                  <a:lnTo>
                    <a:pt x="6590" y="41"/>
                  </a:lnTo>
                  <a:lnTo>
                    <a:pt x="602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35"/>
            <p:cNvSpPr/>
            <p:nvPr/>
          </p:nvSpPr>
          <p:spPr>
            <a:xfrm>
              <a:off x="4882410" y="1052100"/>
              <a:ext cx="472812" cy="537925"/>
            </a:xfrm>
            <a:custGeom>
              <a:avLst/>
              <a:gdLst/>
              <a:ahLst/>
              <a:cxnLst/>
              <a:rect l="l" t="t" r="r" b="b"/>
              <a:pathLst>
                <a:path w="10333" h="11756" extrusionOk="0">
                  <a:moveTo>
                    <a:pt x="6021" y="407"/>
                  </a:moveTo>
                  <a:lnTo>
                    <a:pt x="6916" y="489"/>
                  </a:lnTo>
                  <a:lnTo>
                    <a:pt x="7770" y="611"/>
                  </a:lnTo>
                  <a:lnTo>
                    <a:pt x="8136" y="692"/>
                  </a:lnTo>
                  <a:lnTo>
                    <a:pt x="8461" y="814"/>
                  </a:lnTo>
                  <a:lnTo>
                    <a:pt x="8787" y="977"/>
                  </a:lnTo>
                  <a:lnTo>
                    <a:pt x="9072" y="1180"/>
                  </a:lnTo>
                  <a:lnTo>
                    <a:pt x="9316" y="1383"/>
                  </a:lnTo>
                  <a:lnTo>
                    <a:pt x="9560" y="1668"/>
                  </a:lnTo>
                  <a:lnTo>
                    <a:pt x="9722" y="1953"/>
                  </a:lnTo>
                  <a:lnTo>
                    <a:pt x="9844" y="2319"/>
                  </a:lnTo>
                  <a:lnTo>
                    <a:pt x="9926" y="2685"/>
                  </a:lnTo>
                  <a:lnTo>
                    <a:pt x="9926" y="3092"/>
                  </a:lnTo>
                  <a:lnTo>
                    <a:pt x="9885" y="3499"/>
                  </a:lnTo>
                  <a:lnTo>
                    <a:pt x="9844" y="3905"/>
                  </a:lnTo>
                  <a:lnTo>
                    <a:pt x="9682" y="4678"/>
                  </a:lnTo>
                  <a:lnTo>
                    <a:pt x="9478" y="5410"/>
                  </a:lnTo>
                  <a:lnTo>
                    <a:pt x="8950" y="7119"/>
                  </a:lnTo>
                  <a:lnTo>
                    <a:pt x="8705" y="7851"/>
                  </a:lnTo>
                  <a:lnTo>
                    <a:pt x="8583" y="8217"/>
                  </a:lnTo>
                  <a:lnTo>
                    <a:pt x="8421" y="8542"/>
                  </a:lnTo>
                  <a:lnTo>
                    <a:pt x="8217" y="8868"/>
                  </a:lnTo>
                  <a:lnTo>
                    <a:pt x="7973" y="9112"/>
                  </a:lnTo>
                  <a:lnTo>
                    <a:pt x="7648" y="9275"/>
                  </a:lnTo>
                  <a:lnTo>
                    <a:pt x="7323" y="9397"/>
                  </a:lnTo>
                  <a:lnTo>
                    <a:pt x="7038" y="9437"/>
                  </a:lnTo>
                  <a:lnTo>
                    <a:pt x="6753" y="9437"/>
                  </a:lnTo>
                  <a:lnTo>
                    <a:pt x="6509" y="9397"/>
                  </a:lnTo>
                  <a:lnTo>
                    <a:pt x="6224" y="9315"/>
                  </a:lnTo>
                  <a:lnTo>
                    <a:pt x="5451" y="8990"/>
                  </a:lnTo>
                  <a:lnTo>
                    <a:pt x="5004" y="8746"/>
                  </a:lnTo>
                  <a:lnTo>
                    <a:pt x="4882" y="8664"/>
                  </a:lnTo>
                  <a:lnTo>
                    <a:pt x="4841" y="8624"/>
                  </a:lnTo>
                  <a:lnTo>
                    <a:pt x="4841" y="8624"/>
                  </a:lnTo>
                  <a:lnTo>
                    <a:pt x="4841" y="8624"/>
                  </a:lnTo>
                  <a:lnTo>
                    <a:pt x="4719" y="8583"/>
                  </a:lnTo>
                  <a:lnTo>
                    <a:pt x="4557" y="8583"/>
                  </a:lnTo>
                  <a:lnTo>
                    <a:pt x="4516" y="8664"/>
                  </a:lnTo>
                  <a:lnTo>
                    <a:pt x="4478" y="8747"/>
                  </a:lnTo>
                  <a:lnTo>
                    <a:pt x="4475" y="8746"/>
                  </a:lnTo>
                  <a:lnTo>
                    <a:pt x="4475" y="8754"/>
                  </a:lnTo>
                  <a:lnTo>
                    <a:pt x="4312" y="9112"/>
                  </a:lnTo>
                  <a:lnTo>
                    <a:pt x="4150" y="9600"/>
                  </a:lnTo>
                  <a:lnTo>
                    <a:pt x="3987" y="10047"/>
                  </a:lnTo>
                  <a:lnTo>
                    <a:pt x="3784" y="10495"/>
                  </a:lnTo>
                  <a:lnTo>
                    <a:pt x="3621" y="10739"/>
                  </a:lnTo>
                  <a:lnTo>
                    <a:pt x="3458" y="10942"/>
                  </a:lnTo>
                  <a:lnTo>
                    <a:pt x="3255" y="11105"/>
                  </a:lnTo>
                  <a:lnTo>
                    <a:pt x="3011" y="11227"/>
                  </a:lnTo>
                  <a:lnTo>
                    <a:pt x="2767" y="11308"/>
                  </a:lnTo>
                  <a:lnTo>
                    <a:pt x="2523" y="11349"/>
                  </a:lnTo>
                  <a:lnTo>
                    <a:pt x="2238" y="11349"/>
                  </a:lnTo>
                  <a:lnTo>
                    <a:pt x="1994" y="11308"/>
                  </a:lnTo>
                  <a:lnTo>
                    <a:pt x="1709" y="11227"/>
                  </a:lnTo>
                  <a:lnTo>
                    <a:pt x="1465" y="11064"/>
                  </a:lnTo>
                  <a:lnTo>
                    <a:pt x="1221" y="10902"/>
                  </a:lnTo>
                  <a:lnTo>
                    <a:pt x="1058" y="10698"/>
                  </a:lnTo>
                  <a:lnTo>
                    <a:pt x="855" y="10495"/>
                  </a:lnTo>
                  <a:lnTo>
                    <a:pt x="733" y="10251"/>
                  </a:lnTo>
                  <a:lnTo>
                    <a:pt x="611" y="9966"/>
                  </a:lnTo>
                  <a:lnTo>
                    <a:pt x="530" y="9722"/>
                  </a:lnTo>
                  <a:lnTo>
                    <a:pt x="448" y="9397"/>
                  </a:lnTo>
                  <a:lnTo>
                    <a:pt x="448" y="9071"/>
                  </a:lnTo>
                  <a:lnTo>
                    <a:pt x="448" y="8746"/>
                  </a:lnTo>
                  <a:lnTo>
                    <a:pt x="489" y="8461"/>
                  </a:lnTo>
                  <a:lnTo>
                    <a:pt x="611" y="7851"/>
                  </a:lnTo>
                  <a:lnTo>
                    <a:pt x="814" y="7200"/>
                  </a:lnTo>
                  <a:lnTo>
                    <a:pt x="1018" y="6631"/>
                  </a:lnTo>
                  <a:lnTo>
                    <a:pt x="1221" y="6061"/>
                  </a:lnTo>
                  <a:lnTo>
                    <a:pt x="1343" y="5695"/>
                  </a:lnTo>
                  <a:lnTo>
                    <a:pt x="1424" y="5492"/>
                  </a:lnTo>
                  <a:lnTo>
                    <a:pt x="1506" y="5410"/>
                  </a:lnTo>
                  <a:lnTo>
                    <a:pt x="1587" y="5329"/>
                  </a:lnTo>
                  <a:lnTo>
                    <a:pt x="1587" y="5288"/>
                  </a:lnTo>
                  <a:lnTo>
                    <a:pt x="1587" y="5207"/>
                  </a:lnTo>
                  <a:lnTo>
                    <a:pt x="1587" y="5166"/>
                  </a:lnTo>
                  <a:lnTo>
                    <a:pt x="1506" y="5044"/>
                  </a:lnTo>
                  <a:lnTo>
                    <a:pt x="1140" y="5044"/>
                  </a:lnTo>
                  <a:lnTo>
                    <a:pt x="936" y="5004"/>
                  </a:lnTo>
                  <a:lnTo>
                    <a:pt x="733" y="4882"/>
                  </a:lnTo>
                  <a:lnTo>
                    <a:pt x="570" y="4760"/>
                  </a:lnTo>
                  <a:lnTo>
                    <a:pt x="489" y="4597"/>
                  </a:lnTo>
                  <a:lnTo>
                    <a:pt x="408" y="4394"/>
                  </a:lnTo>
                  <a:lnTo>
                    <a:pt x="408" y="4190"/>
                  </a:lnTo>
                  <a:lnTo>
                    <a:pt x="448" y="3946"/>
                  </a:lnTo>
                  <a:lnTo>
                    <a:pt x="570" y="3743"/>
                  </a:lnTo>
                  <a:lnTo>
                    <a:pt x="733" y="3621"/>
                  </a:lnTo>
                  <a:lnTo>
                    <a:pt x="896" y="3539"/>
                  </a:lnTo>
                  <a:lnTo>
                    <a:pt x="1099" y="3499"/>
                  </a:lnTo>
                  <a:lnTo>
                    <a:pt x="1302" y="3499"/>
                  </a:lnTo>
                  <a:lnTo>
                    <a:pt x="1506" y="3539"/>
                  </a:lnTo>
                  <a:lnTo>
                    <a:pt x="1669" y="3661"/>
                  </a:lnTo>
                  <a:lnTo>
                    <a:pt x="1831" y="3824"/>
                  </a:lnTo>
                  <a:lnTo>
                    <a:pt x="1913" y="3865"/>
                  </a:lnTo>
                  <a:lnTo>
                    <a:pt x="2035" y="3865"/>
                  </a:lnTo>
                  <a:lnTo>
                    <a:pt x="2116" y="3824"/>
                  </a:lnTo>
                  <a:lnTo>
                    <a:pt x="2157" y="3743"/>
                  </a:lnTo>
                  <a:lnTo>
                    <a:pt x="2360" y="3214"/>
                  </a:lnTo>
                  <a:lnTo>
                    <a:pt x="2604" y="2726"/>
                  </a:lnTo>
                  <a:lnTo>
                    <a:pt x="3092" y="1750"/>
                  </a:lnTo>
                  <a:lnTo>
                    <a:pt x="3296" y="1343"/>
                  </a:lnTo>
                  <a:lnTo>
                    <a:pt x="3418" y="1180"/>
                  </a:lnTo>
                  <a:lnTo>
                    <a:pt x="3580" y="1017"/>
                  </a:lnTo>
                  <a:lnTo>
                    <a:pt x="3743" y="895"/>
                  </a:lnTo>
                  <a:lnTo>
                    <a:pt x="3906" y="773"/>
                  </a:lnTo>
                  <a:lnTo>
                    <a:pt x="4312" y="651"/>
                  </a:lnTo>
                  <a:lnTo>
                    <a:pt x="4719" y="529"/>
                  </a:lnTo>
                  <a:lnTo>
                    <a:pt x="5167" y="448"/>
                  </a:lnTo>
                  <a:lnTo>
                    <a:pt x="5614" y="407"/>
                  </a:lnTo>
                  <a:close/>
                  <a:moveTo>
                    <a:pt x="5980" y="0"/>
                  </a:moveTo>
                  <a:lnTo>
                    <a:pt x="5492" y="41"/>
                  </a:lnTo>
                  <a:lnTo>
                    <a:pt x="5004" y="82"/>
                  </a:lnTo>
                  <a:lnTo>
                    <a:pt x="4516" y="163"/>
                  </a:lnTo>
                  <a:lnTo>
                    <a:pt x="4068" y="285"/>
                  </a:lnTo>
                  <a:lnTo>
                    <a:pt x="3702" y="448"/>
                  </a:lnTo>
                  <a:lnTo>
                    <a:pt x="3499" y="570"/>
                  </a:lnTo>
                  <a:lnTo>
                    <a:pt x="3336" y="692"/>
                  </a:lnTo>
                  <a:lnTo>
                    <a:pt x="3174" y="855"/>
                  </a:lnTo>
                  <a:lnTo>
                    <a:pt x="3052" y="1017"/>
                  </a:lnTo>
                  <a:lnTo>
                    <a:pt x="2807" y="1465"/>
                  </a:lnTo>
                  <a:lnTo>
                    <a:pt x="2238" y="2522"/>
                  </a:lnTo>
                  <a:lnTo>
                    <a:pt x="1994" y="3051"/>
                  </a:lnTo>
                  <a:lnTo>
                    <a:pt x="1898" y="3321"/>
                  </a:lnTo>
                  <a:lnTo>
                    <a:pt x="1872" y="3295"/>
                  </a:lnTo>
                  <a:lnTo>
                    <a:pt x="1587" y="3133"/>
                  </a:lnTo>
                  <a:lnTo>
                    <a:pt x="1302" y="3092"/>
                  </a:lnTo>
                  <a:lnTo>
                    <a:pt x="977" y="3092"/>
                  </a:lnTo>
                  <a:lnTo>
                    <a:pt x="692" y="3173"/>
                  </a:lnTo>
                  <a:lnTo>
                    <a:pt x="448" y="3336"/>
                  </a:lnTo>
                  <a:lnTo>
                    <a:pt x="204" y="3580"/>
                  </a:lnTo>
                  <a:lnTo>
                    <a:pt x="82" y="3865"/>
                  </a:lnTo>
                  <a:lnTo>
                    <a:pt x="1" y="4027"/>
                  </a:lnTo>
                  <a:lnTo>
                    <a:pt x="1" y="4190"/>
                  </a:lnTo>
                  <a:lnTo>
                    <a:pt x="1" y="4516"/>
                  </a:lnTo>
                  <a:lnTo>
                    <a:pt x="123" y="4800"/>
                  </a:lnTo>
                  <a:lnTo>
                    <a:pt x="286" y="5044"/>
                  </a:lnTo>
                  <a:lnTo>
                    <a:pt x="530" y="5248"/>
                  </a:lnTo>
                  <a:lnTo>
                    <a:pt x="814" y="5370"/>
                  </a:lnTo>
                  <a:lnTo>
                    <a:pt x="1027" y="5423"/>
                  </a:lnTo>
                  <a:lnTo>
                    <a:pt x="1027" y="5423"/>
                  </a:lnTo>
                  <a:lnTo>
                    <a:pt x="936" y="5695"/>
                  </a:lnTo>
                  <a:lnTo>
                    <a:pt x="733" y="6224"/>
                  </a:lnTo>
                  <a:lnTo>
                    <a:pt x="530" y="6712"/>
                  </a:lnTo>
                  <a:lnTo>
                    <a:pt x="326" y="7404"/>
                  </a:lnTo>
                  <a:lnTo>
                    <a:pt x="123" y="8136"/>
                  </a:lnTo>
                  <a:lnTo>
                    <a:pt x="82" y="8502"/>
                  </a:lnTo>
                  <a:lnTo>
                    <a:pt x="41" y="8868"/>
                  </a:lnTo>
                  <a:lnTo>
                    <a:pt x="41" y="9234"/>
                  </a:lnTo>
                  <a:lnTo>
                    <a:pt x="82" y="9600"/>
                  </a:lnTo>
                  <a:lnTo>
                    <a:pt x="164" y="9885"/>
                  </a:lnTo>
                  <a:lnTo>
                    <a:pt x="286" y="10210"/>
                  </a:lnTo>
                  <a:lnTo>
                    <a:pt x="408" y="10495"/>
                  </a:lnTo>
                  <a:lnTo>
                    <a:pt x="570" y="10739"/>
                  </a:lnTo>
                  <a:lnTo>
                    <a:pt x="774" y="11024"/>
                  </a:lnTo>
                  <a:lnTo>
                    <a:pt x="977" y="11227"/>
                  </a:lnTo>
                  <a:lnTo>
                    <a:pt x="1221" y="11430"/>
                  </a:lnTo>
                  <a:lnTo>
                    <a:pt x="1506" y="11552"/>
                  </a:lnTo>
                  <a:lnTo>
                    <a:pt x="1791" y="11675"/>
                  </a:lnTo>
                  <a:lnTo>
                    <a:pt x="2075" y="11756"/>
                  </a:lnTo>
                  <a:lnTo>
                    <a:pt x="2685" y="11756"/>
                  </a:lnTo>
                  <a:lnTo>
                    <a:pt x="2970" y="11675"/>
                  </a:lnTo>
                  <a:lnTo>
                    <a:pt x="3255" y="11593"/>
                  </a:lnTo>
                  <a:lnTo>
                    <a:pt x="3499" y="11430"/>
                  </a:lnTo>
                  <a:lnTo>
                    <a:pt x="3743" y="11227"/>
                  </a:lnTo>
                  <a:lnTo>
                    <a:pt x="3946" y="10983"/>
                  </a:lnTo>
                  <a:lnTo>
                    <a:pt x="4109" y="10698"/>
                  </a:lnTo>
                  <a:lnTo>
                    <a:pt x="4272" y="10414"/>
                  </a:lnTo>
                  <a:lnTo>
                    <a:pt x="4394" y="10088"/>
                  </a:lnTo>
                  <a:lnTo>
                    <a:pt x="4597" y="9478"/>
                  </a:lnTo>
                  <a:lnTo>
                    <a:pt x="4760" y="9071"/>
                  </a:lnTo>
                  <a:lnTo>
                    <a:pt x="4760" y="9071"/>
                  </a:lnTo>
                  <a:lnTo>
                    <a:pt x="5004" y="9193"/>
                  </a:lnTo>
                  <a:lnTo>
                    <a:pt x="5899" y="9600"/>
                  </a:lnTo>
                  <a:lnTo>
                    <a:pt x="6184" y="9722"/>
                  </a:lnTo>
                  <a:lnTo>
                    <a:pt x="6509" y="9803"/>
                  </a:lnTo>
                  <a:lnTo>
                    <a:pt x="6834" y="9844"/>
                  </a:lnTo>
                  <a:lnTo>
                    <a:pt x="7119" y="9844"/>
                  </a:lnTo>
                  <a:lnTo>
                    <a:pt x="7445" y="9803"/>
                  </a:lnTo>
                  <a:lnTo>
                    <a:pt x="7729" y="9681"/>
                  </a:lnTo>
                  <a:lnTo>
                    <a:pt x="8014" y="9559"/>
                  </a:lnTo>
                  <a:lnTo>
                    <a:pt x="8299" y="9356"/>
                  </a:lnTo>
                  <a:lnTo>
                    <a:pt x="8543" y="9071"/>
                  </a:lnTo>
                  <a:lnTo>
                    <a:pt x="8787" y="8746"/>
                  </a:lnTo>
                  <a:lnTo>
                    <a:pt x="8950" y="8380"/>
                  </a:lnTo>
                  <a:lnTo>
                    <a:pt x="9072" y="8014"/>
                  </a:lnTo>
                  <a:lnTo>
                    <a:pt x="9397" y="7078"/>
                  </a:lnTo>
                  <a:lnTo>
                    <a:pt x="9682" y="6143"/>
                  </a:lnTo>
                  <a:lnTo>
                    <a:pt x="9926" y="5166"/>
                  </a:lnTo>
                  <a:lnTo>
                    <a:pt x="10170" y="4190"/>
                  </a:lnTo>
                  <a:lnTo>
                    <a:pt x="10251" y="3783"/>
                  </a:lnTo>
                  <a:lnTo>
                    <a:pt x="10292" y="3336"/>
                  </a:lnTo>
                  <a:lnTo>
                    <a:pt x="10333" y="2929"/>
                  </a:lnTo>
                  <a:lnTo>
                    <a:pt x="10292" y="2482"/>
                  </a:lnTo>
                  <a:lnTo>
                    <a:pt x="10170" y="2034"/>
                  </a:lnTo>
                  <a:lnTo>
                    <a:pt x="10007" y="1628"/>
                  </a:lnTo>
                  <a:lnTo>
                    <a:pt x="9763" y="1302"/>
                  </a:lnTo>
                  <a:lnTo>
                    <a:pt x="9438" y="977"/>
                  </a:lnTo>
                  <a:lnTo>
                    <a:pt x="9112" y="733"/>
                  </a:lnTo>
                  <a:lnTo>
                    <a:pt x="8746" y="489"/>
                  </a:lnTo>
                  <a:lnTo>
                    <a:pt x="8299" y="326"/>
                  </a:lnTo>
                  <a:lnTo>
                    <a:pt x="7982" y="263"/>
                  </a:lnTo>
                  <a:lnTo>
                    <a:pt x="7982" y="263"/>
                  </a:lnTo>
                  <a:lnTo>
                    <a:pt x="7973" y="245"/>
                  </a:lnTo>
                  <a:lnTo>
                    <a:pt x="7892" y="245"/>
                  </a:lnTo>
                  <a:lnTo>
                    <a:pt x="6956" y="82"/>
                  </a:lnTo>
                  <a:lnTo>
                    <a:pt x="6468" y="41"/>
                  </a:lnTo>
                  <a:lnTo>
                    <a:pt x="598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35"/>
            <p:cNvSpPr/>
            <p:nvPr/>
          </p:nvSpPr>
          <p:spPr>
            <a:xfrm>
              <a:off x="5247244" y="1383393"/>
              <a:ext cx="986486" cy="837637"/>
            </a:xfrm>
            <a:custGeom>
              <a:avLst/>
              <a:gdLst/>
              <a:ahLst/>
              <a:cxnLst/>
              <a:rect l="l" t="t" r="r" b="b"/>
              <a:pathLst>
                <a:path w="21559" h="18306" extrusionOk="0">
                  <a:moveTo>
                    <a:pt x="7973" y="1"/>
                  </a:moveTo>
                  <a:lnTo>
                    <a:pt x="7729" y="42"/>
                  </a:lnTo>
                  <a:lnTo>
                    <a:pt x="7485" y="123"/>
                  </a:lnTo>
                  <a:lnTo>
                    <a:pt x="7281" y="204"/>
                  </a:lnTo>
                  <a:lnTo>
                    <a:pt x="7037" y="326"/>
                  </a:lnTo>
                  <a:lnTo>
                    <a:pt x="6834" y="489"/>
                  </a:lnTo>
                  <a:lnTo>
                    <a:pt x="6671" y="652"/>
                  </a:lnTo>
                  <a:lnTo>
                    <a:pt x="6509" y="855"/>
                  </a:lnTo>
                  <a:lnTo>
                    <a:pt x="6386" y="1058"/>
                  </a:lnTo>
                  <a:lnTo>
                    <a:pt x="6264" y="1302"/>
                  </a:lnTo>
                  <a:lnTo>
                    <a:pt x="6061" y="1750"/>
                  </a:lnTo>
                  <a:lnTo>
                    <a:pt x="5980" y="2075"/>
                  </a:lnTo>
                  <a:lnTo>
                    <a:pt x="5939" y="2441"/>
                  </a:lnTo>
                  <a:lnTo>
                    <a:pt x="5939" y="2767"/>
                  </a:lnTo>
                  <a:lnTo>
                    <a:pt x="5980" y="3092"/>
                  </a:lnTo>
                  <a:lnTo>
                    <a:pt x="6061" y="3743"/>
                  </a:lnTo>
                  <a:lnTo>
                    <a:pt x="6183" y="4394"/>
                  </a:lnTo>
                  <a:lnTo>
                    <a:pt x="5248" y="4557"/>
                  </a:lnTo>
                  <a:lnTo>
                    <a:pt x="4271" y="4801"/>
                  </a:lnTo>
                  <a:lnTo>
                    <a:pt x="3376" y="5085"/>
                  </a:lnTo>
                  <a:lnTo>
                    <a:pt x="2441" y="5411"/>
                  </a:lnTo>
                  <a:lnTo>
                    <a:pt x="2360" y="5533"/>
                  </a:lnTo>
                  <a:lnTo>
                    <a:pt x="2319" y="5573"/>
                  </a:lnTo>
                  <a:lnTo>
                    <a:pt x="2319" y="5655"/>
                  </a:lnTo>
                  <a:lnTo>
                    <a:pt x="2604" y="6672"/>
                  </a:lnTo>
                  <a:lnTo>
                    <a:pt x="2807" y="7689"/>
                  </a:lnTo>
                  <a:lnTo>
                    <a:pt x="3010" y="8706"/>
                  </a:lnTo>
                  <a:lnTo>
                    <a:pt x="3173" y="9722"/>
                  </a:lnTo>
                  <a:lnTo>
                    <a:pt x="3173" y="9722"/>
                  </a:lnTo>
                  <a:lnTo>
                    <a:pt x="2807" y="9600"/>
                  </a:lnTo>
                  <a:lnTo>
                    <a:pt x="2441" y="9560"/>
                  </a:lnTo>
                  <a:lnTo>
                    <a:pt x="2034" y="9600"/>
                  </a:lnTo>
                  <a:lnTo>
                    <a:pt x="1668" y="9722"/>
                  </a:lnTo>
                  <a:lnTo>
                    <a:pt x="1424" y="9844"/>
                  </a:lnTo>
                  <a:lnTo>
                    <a:pt x="1180" y="9966"/>
                  </a:lnTo>
                  <a:lnTo>
                    <a:pt x="977" y="10170"/>
                  </a:lnTo>
                  <a:lnTo>
                    <a:pt x="814" y="10333"/>
                  </a:lnTo>
                  <a:lnTo>
                    <a:pt x="651" y="10577"/>
                  </a:lnTo>
                  <a:lnTo>
                    <a:pt x="488" y="10780"/>
                  </a:lnTo>
                  <a:lnTo>
                    <a:pt x="244" y="11268"/>
                  </a:lnTo>
                  <a:lnTo>
                    <a:pt x="82" y="11797"/>
                  </a:lnTo>
                  <a:lnTo>
                    <a:pt x="0" y="12326"/>
                  </a:lnTo>
                  <a:lnTo>
                    <a:pt x="0" y="12854"/>
                  </a:lnTo>
                  <a:lnTo>
                    <a:pt x="41" y="13099"/>
                  </a:lnTo>
                  <a:lnTo>
                    <a:pt x="122" y="13343"/>
                  </a:lnTo>
                  <a:lnTo>
                    <a:pt x="204" y="13587"/>
                  </a:lnTo>
                  <a:lnTo>
                    <a:pt x="326" y="13831"/>
                  </a:lnTo>
                  <a:lnTo>
                    <a:pt x="448" y="14034"/>
                  </a:lnTo>
                  <a:lnTo>
                    <a:pt x="610" y="14237"/>
                  </a:lnTo>
                  <a:lnTo>
                    <a:pt x="814" y="14400"/>
                  </a:lnTo>
                  <a:lnTo>
                    <a:pt x="1017" y="14522"/>
                  </a:lnTo>
                  <a:lnTo>
                    <a:pt x="1302" y="14644"/>
                  </a:lnTo>
                  <a:lnTo>
                    <a:pt x="1587" y="14726"/>
                  </a:lnTo>
                  <a:lnTo>
                    <a:pt x="1912" y="14766"/>
                  </a:lnTo>
                  <a:lnTo>
                    <a:pt x="2197" y="14766"/>
                  </a:lnTo>
                  <a:lnTo>
                    <a:pt x="2522" y="14726"/>
                  </a:lnTo>
                  <a:lnTo>
                    <a:pt x="2848" y="14685"/>
                  </a:lnTo>
                  <a:lnTo>
                    <a:pt x="3417" y="14482"/>
                  </a:lnTo>
                  <a:lnTo>
                    <a:pt x="4027" y="14278"/>
                  </a:lnTo>
                  <a:lnTo>
                    <a:pt x="4312" y="15254"/>
                  </a:lnTo>
                  <a:lnTo>
                    <a:pt x="4597" y="16231"/>
                  </a:lnTo>
                  <a:lnTo>
                    <a:pt x="4922" y="17207"/>
                  </a:lnTo>
                  <a:lnTo>
                    <a:pt x="5288" y="18142"/>
                  </a:lnTo>
                  <a:lnTo>
                    <a:pt x="5329" y="18224"/>
                  </a:lnTo>
                  <a:lnTo>
                    <a:pt x="5410" y="18264"/>
                  </a:lnTo>
                  <a:lnTo>
                    <a:pt x="5451" y="18305"/>
                  </a:lnTo>
                  <a:lnTo>
                    <a:pt x="5532" y="18305"/>
                  </a:lnTo>
                  <a:lnTo>
                    <a:pt x="10780" y="17003"/>
                  </a:lnTo>
                  <a:lnTo>
                    <a:pt x="10861" y="16963"/>
                  </a:lnTo>
                  <a:lnTo>
                    <a:pt x="10942" y="16881"/>
                  </a:lnTo>
                  <a:lnTo>
                    <a:pt x="10942" y="16800"/>
                  </a:lnTo>
                  <a:lnTo>
                    <a:pt x="10902" y="16719"/>
                  </a:lnTo>
                  <a:lnTo>
                    <a:pt x="10617" y="16190"/>
                  </a:lnTo>
                  <a:lnTo>
                    <a:pt x="10332" y="15661"/>
                  </a:lnTo>
                  <a:lnTo>
                    <a:pt x="10088" y="15132"/>
                  </a:lnTo>
                  <a:lnTo>
                    <a:pt x="10007" y="14848"/>
                  </a:lnTo>
                  <a:lnTo>
                    <a:pt x="9925" y="14563"/>
                  </a:lnTo>
                  <a:lnTo>
                    <a:pt x="9885" y="14319"/>
                  </a:lnTo>
                  <a:lnTo>
                    <a:pt x="9885" y="14075"/>
                  </a:lnTo>
                  <a:lnTo>
                    <a:pt x="9885" y="13790"/>
                  </a:lnTo>
                  <a:lnTo>
                    <a:pt x="9966" y="13546"/>
                  </a:lnTo>
                  <a:lnTo>
                    <a:pt x="10007" y="13302"/>
                  </a:lnTo>
                  <a:lnTo>
                    <a:pt x="10129" y="13099"/>
                  </a:lnTo>
                  <a:lnTo>
                    <a:pt x="10251" y="12854"/>
                  </a:lnTo>
                  <a:lnTo>
                    <a:pt x="10454" y="12692"/>
                  </a:lnTo>
                  <a:lnTo>
                    <a:pt x="10617" y="12529"/>
                  </a:lnTo>
                  <a:lnTo>
                    <a:pt x="10820" y="12448"/>
                  </a:lnTo>
                  <a:lnTo>
                    <a:pt x="11024" y="12366"/>
                  </a:lnTo>
                  <a:lnTo>
                    <a:pt x="11227" y="12326"/>
                  </a:lnTo>
                  <a:lnTo>
                    <a:pt x="11674" y="12326"/>
                  </a:lnTo>
                  <a:lnTo>
                    <a:pt x="12122" y="12448"/>
                  </a:lnTo>
                  <a:lnTo>
                    <a:pt x="12325" y="12529"/>
                  </a:lnTo>
                  <a:lnTo>
                    <a:pt x="12529" y="12651"/>
                  </a:lnTo>
                  <a:lnTo>
                    <a:pt x="12732" y="12773"/>
                  </a:lnTo>
                  <a:lnTo>
                    <a:pt x="12895" y="12936"/>
                  </a:lnTo>
                  <a:lnTo>
                    <a:pt x="13220" y="13302"/>
                  </a:lnTo>
                  <a:lnTo>
                    <a:pt x="13464" y="13709"/>
                  </a:lnTo>
                  <a:lnTo>
                    <a:pt x="13545" y="13993"/>
                  </a:lnTo>
                  <a:lnTo>
                    <a:pt x="13627" y="14319"/>
                  </a:lnTo>
                  <a:lnTo>
                    <a:pt x="13708" y="14888"/>
                  </a:lnTo>
                  <a:lnTo>
                    <a:pt x="13708" y="15498"/>
                  </a:lnTo>
                  <a:lnTo>
                    <a:pt x="13627" y="16109"/>
                  </a:lnTo>
                  <a:lnTo>
                    <a:pt x="13586" y="16149"/>
                  </a:lnTo>
                  <a:lnTo>
                    <a:pt x="13505" y="16190"/>
                  </a:lnTo>
                  <a:lnTo>
                    <a:pt x="13505" y="16271"/>
                  </a:lnTo>
                  <a:lnTo>
                    <a:pt x="13505" y="16353"/>
                  </a:lnTo>
                  <a:lnTo>
                    <a:pt x="13545" y="16434"/>
                  </a:lnTo>
                  <a:lnTo>
                    <a:pt x="13586" y="16475"/>
                  </a:lnTo>
                  <a:lnTo>
                    <a:pt x="13668" y="16515"/>
                  </a:lnTo>
                  <a:lnTo>
                    <a:pt x="13749" y="16515"/>
                  </a:lnTo>
                  <a:lnTo>
                    <a:pt x="15091" y="16271"/>
                  </a:lnTo>
                  <a:lnTo>
                    <a:pt x="16433" y="15946"/>
                  </a:lnTo>
                  <a:lnTo>
                    <a:pt x="19077" y="15336"/>
                  </a:lnTo>
                  <a:lnTo>
                    <a:pt x="19159" y="15295"/>
                  </a:lnTo>
                  <a:lnTo>
                    <a:pt x="19199" y="15254"/>
                  </a:lnTo>
                  <a:lnTo>
                    <a:pt x="19240" y="15173"/>
                  </a:lnTo>
                  <a:lnTo>
                    <a:pt x="19240" y="15092"/>
                  </a:lnTo>
                  <a:lnTo>
                    <a:pt x="18223" y="10902"/>
                  </a:lnTo>
                  <a:lnTo>
                    <a:pt x="18793" y="10780"/>
                  </a:lnTo>
                  <a:lnTo>
                    <a:pt x="19322" y="10617"/>
                  </a:lnTo>
                  <a:lnTo>
                    <a:pt x="19850" y="10414"/>
                  </a:lnTo>
                  <a:lnTo>
                    <a:pt x="20338" y="10170"/>
                  </a:lnTo>
                  <a:lnTo>
                    <a:pt x="20745" y="9844"/>
                  </a:lnTo>
                  <a:lnTo>
                    <a:pt x="20949" y="9641"/>
                  </a:lnTo>
                  <a:lnTo>
                    <a:pt x="21111" y="9438"/>
                  </a:lnTo>
                  <a:lnTo>
                    <a:pt x="21274" y="9194"/>
                  </a:lnTo>
                  <a:lnTo>
                    <a:pt x="21396" y="8950"/>
                  </a:lnTo>
                  <a:lnTo>
                    <a:pt x="21477" y="8706"/>
                  </a:lnTo>
                  <a:lnTo>
                    <a:pt x="21518" y="8421"/>
                  </a:lnTo>
                  <a:lnTo>
                    <a:pt x="21559" y="8136"/>
                  </a:lnTo>
                  <a:lnTo>
                    <a:pt x="21518" y="7851"/>
                  </a:lnTo>
                  <a:lnTo>
                    <a:pt x="21477" y="7607"/>
                  </a:lnTo>
                  <a:lnTo>
                    <a:pt x="21396" y="7363"/>
                  </a:lnTo>
                  <a:lnTo>
                    <a:pt x="21274" y="7119"/>
                  </a:lnTo>
                  <a:lnTo>
                    <a:pt x="21152" y="6916"/>
                  </a:lnTo>
                  <a:lnTo>
                    <a:pt x="20989" y="6712"/>
                  </a:lnTo>
                  <a:lnTo>
                    <a:pt x="20786" y="6509"/>
                  </a:lnTo>
                  <a:lnTo>
                    <a:pt x="20582" y="6346"/>
                  </a:lnTo>
                  <a:lnTo>
                    <a:pt x="20379" y="6184"/>
                  </a:lnTo>
                  <a:lnTo>
                    <a:pt x="19891" y="5940"/>
                  </a:lnTo>
                  <a:lnTo>
                    <a:pt x="19403" y="5818"/>
                  </a:lnTo>
                  <a:lnTo>
                    <a:pt x="19118" y="5777"/>
                  </a:lnTo>
                  <a:lnTo>
                    <a:pt x="18874" y="5736"/>
                  </a:lnTo>
                  <a:lnTo>
                    <a:pt x="18345" y="5777"/>
                  </a:lnTo>
                  <a:lnTo>
                    <a:pt x="17857" y="5899"/>
                  </a:lnTo>
                  <a:lnTo>
                    <a:pt x="17410" y="6102"/>
                  </a:lnTo>
                  <a:lnTo>
                    <a:pt x="16962" y="6387"/>
                  </a:lnTo>
                  <a:lnTo>
                    <a:pt x="16474" y="3987"/>
                  </a:lnTo>
                  <a:lnTo>
                    <a:pt x="16393" y="3377"/>
                  </a:lnTo>
                  <a:lnTo>
                    <a:pt x="16311" y="3052"/>
                  </a:lnTo>
                  <a:lnTo>
                    <a:pt x="16230" y="2767"/>
                  </a:lnTo>
                  <a:lnTo>
                    <a:pt x="16067" y="2563"/>
                  </a:lnTo>
                  <a:lnTo>
                    <a:pt x="15905" y="2482"/>
                  </a:lnTo>
                  <a:lnTo>
                    <a:pt x="15701" y="2441"/>
                  </a:lnTo>
                  <a:lnTo>
                    <a:pt x="15457" y="2441"/>
                  </a:lnTo>
                  <a:lnTo>
                    <a:pt x="14156" y="2726"/>
                  </a:lnTo>
                  <a:lnTo>
                    <a:pt x="12854" y="3052"/>
                  </a:lnTo>
                  <a:lnTo>
                    <a:pt x="12163" y="3174"/>
                  </a:lnTo>
                  <a:lnTo>
                    <a:pt x="11512" y="3255"/>
                  </a:lnTo>
                  <a:lnTo>
                    <a:pt x="10576" y="3377"/>
                  </a:lnTo>
                  <a:lnTo>
                    <a:pt x="10657" y="2889"/>
                  </a:lnTo>
                  <a:lnTo>
                    <a:pt x="10657" y="2401"/>
                  </a:lnTo>
                  <a:lnTo>
                    <a:pt x="10576" y="1953"/>
                  </a:lnTo>
                  <a:lnTo>
                    <a:pt x="10413" y="1506"/>
                  </a:lnTo>
                  <a:lnTo>
                    <a:pt x="10210" y="1099"/>
                  </a:lnTo>
                  <a:lnTo>
                    <a:pt x="9925" y="733"/>
                  </a:lnTo>
                  <a:lnTo>
                    <a:pt x="9600" y="448"/>
                  </a:lnTo>
                  <a:lnTo>
                    <a:pt x="9397" y="326"/>
                  </a:lnTo>
                  <a:lnTo>
                    <a:pt x="9152" y="204"/>
                  </a:lnTo>
                  <a:lnTo>
                    <a:pt x="8705" y="42"/>
                  </a:lnTo>
                  <a:lnTo>
                    <a:pt x="846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35"/>
            <p:cNvSpPr/>
            <p:nvPr/>
          </p:nvSpPr>
          <p:spPr>
            <a:xfrm>
              <a:off x="5215579" y="1267990"/>
              <a:ext cx="65204" cy="121029"/>
            </a:xfrm>
            <a:custGeom>
              <a:avLst/>
              <a:gdLst/>
              <a:ahLst/>
              <a:cxnLst/>
              <a:rect l="l" t="t" r="r" b="b"/>
              <a:pathLst>
                <a:path w="1425" h="2645" extrusionOk="0">
                  <a:moveTo>
                    <a:pt x="936" y="1"/>
                  </a:moveTo>
                  <a:lnTo>
                    <a:pt x="896" y="42"/>
                  </a:lnTo>
                  <a:lnTo>
                    <a:pt x="814" y="82"/>
                  </a:lnTo>
                  <a:lnTo>
                    <a:pt x="814" y="164"/>
                  </a:lnTo>
                  <a:lnTo>
                    <a:pt x="814" y="245"/>
                  </a:lnTo>
                  <a:lnTo>
                    <a:pt x="936" y="1181"/>
                  </a:lnTo>
                  <a:lnTo>
                    <a:pt x="1018" y="1628"/>
                  </a:lnTo>
                  <a:lnTo>
                    <a:pt x="1058" y="1831"/>
                  </a:lnTo>
                  <a:lnTo>
                    <a:pt x="1058" y="1994"/>
                  </a:lnTo>
                  <a:lnTo>
                    <a:pt x="977" y="2157"/>
                  </a:lnTo>
                  <a:lnTo>
                    <a:pt x="896" y="2238"/>
                  </a:lnTo>
                  <a:lnTo>
                    <a:pt x="774" y="2238"/>
                  </a:lnTo>
                  <a:lnTo>
                    <a:pt x="692" y="2157"/>
                  </a:lnTo>
                  <a:lnTo>
                    <a:pt x="570" y="1994"/>
                  </a:lnTo>
                  <a:lnTo>
                    <a:pt x="530" y="1831"/>
                  </a:lnTo>
                  <a:lnTo>
                    <a:pt x="367" y="1425"/>
                  </a:lnTo>
                  <a:lnTo>
                    <a:pt x="326" y="1343"/>
                  </a:lnTo>
                  <a:lnTo>
                    <a:pt x="286" y="1303"/>
                  </a:lnTo>
                  <a:lnTo>
                    <a:pt x="204" y="1262"/>
                  </a:lnTo>
                  <a:lnTo>
                    <a:pt x="123" y="1262"/>
                  </a:lnTo>
                  <a:lnTo>
                    <a:pt x="82" y="1303"/>
                  </a:lnTo>
                  <a:lnTo>
                    <a:pt x="1" y="1343"/>
                  </a:lnTo>
                  <a:lnTo>
                    <a:pt x="1" y="1425"/>
                  </a:lnTo>
                  <a:lnTo>
                    <a:pt x="1" y="1506"/>
                  </a:lnTo>
                  <a:lnTo>
                    <a:pt x="164" y="2035"/>
                  </a:lnTo>
                  <a:lnTo>
                    <a:pt x="286" y="2279"/>
                  </a:lnTo>
                  <a:lnTo>
                    <a:pt x="448" y="2482"/>
                  </a:lnTo>
                  <a:lnTo>
                    <a:pt x="530" y="2564"/>
                  </a:lnTo>
                  <a:lnTo>
                    <a:pt x="652" y="2604"/>
                  </a:lnTo>
                  <a:lnTo>
                    <a:pt x="774" y="2645"/>
                  </a:lnTo>
                  <a:lnTo>
                    <a:pt x="896" y="2645"/>
                  </a:lnTo>
                  <a:lnTo>
                    <a:pt x="1018" y="2604"/>
                  </a:lnTo>
                  <a:lnTo>
                    <a:pt x="1140" y="2564"/>
                  </a:lnTo>
                  <a:lnTo>
                    <a:pt x="1221" y="2482"/>
                  </a:lnTo>
                  <a:lnTo>
                    <a:pt x="1302" y="2360"/>
                  </a:lnTo>
                  <a:lnTo>
                    <a:pt x="1384" y="2279"/>
                  </a:lnTo>
                  <a:lnTo>
                    <a:pt x="1424" y="2116"/>
                  </a:lnTo>
                  <a:lnTo>
                    <a:pt x="1424" y="1872"/>
                  </a:lnTo>
                  <a:lnTo>
                    <a:pt x="1424" y="1587"/>
                  </a:lnTo>
                  <a:lnTo>
                    <a:pt x="1384" y="1303"/>
                  </a:lnTo>
                  <a:lnTo>
                    <a:pt x="1180" y="164"/>
                  </a:lnTo>
                  <a:lnTo>
                    <a:pt x="1180" y="82"/>
                  </a:lnTo>
                  <a:lnTo>
                    <a:pt x="1099" y="42"/>
                  </a:lnTo>
                  <a:lnTo>
                    <a:pt x="10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35"/>
            <p:cNvSpPr/>
            <p:nvPr/>
          </p:nvSpPr>
          <p:spPr>
            <a:xfrm>
              <a:off x="5169043" y="1228912"/>
              <a:ext cx="24251" cy="24251"/>
            </a:xfrm>
            <a:custGeom>
              <a:avLst/>
              <a:gdLst/>
              <a:ahLst/>
              <a:cxnLst/>
              <a:rect l="l" t="t" r="r" b="b"/>
              <a:pathLst>
                <a:path w="530" h="530" extrusionOk="0">
                  <a:moveTo>
                    <a:pt x="164" y="1"/>
                  </a:moveTo>
                  <a:lnTo>
                    <a:pt x="82" y="82"/>
                  </a:lnTo>
                  <a:lnTo>
                    <a:pt x="42" y="163"/>
                  </a:lnTo>
                  <a:lnTo>
                    <a:pt x="1" y="245"/>
                  </a:lnTo>
                  <a:lnTo>
                    <a:pt x="42" y="367"/>
                  </a:lnTo>
                  <a:lnTo>
                    <a:pt x="82" y="448"/>
                  </a:lnTo>
                  <a:lnTo>
                    <a:pt x="164" y="489"/>
                  </a:lnTo>
                  <a:lnTo>
                    <a:pt x="286" y="530"/>
                  </a:lnTo>
                  <a:lnTo>
                    <a:pt x="367" y="489"/>
                  </a:lnTo>
                  <a:lnTo>
                    <a:pt x="448" y="448"/>
                  </a:lnTo>
                  <a:lnTo>
                    <a:pt x="530" y="367"/>
                  </a:lnTo>
                  <a:lnTo>
                    <a:pt x="530" y="245"/>
                  </a:lnTo>
                  <a:lnTo>
                    <a:pt x="530" y="163"/>
                  </a:lnTo>
                  <a:lnTo>
                    <a:pt x="448" y="82"/>
                  </a:lnTo>
                  <a:lnTo>
                    <a:pt x="36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35"/>
            <p:cNvSpPr/>
            <p:nvPr/>
          </p:nvSpPr>
          <p:spPr>
            <a:xfrm>
              <a:off x="5290029" y="1264283"/>
              <a:ext cx="24251" cy="24251"/>
            </a:xfrm>
            <a:custGeom>
              <a:avLst/>
              <a:gdLst/>
              <a:ahLst/>
              <a:cxnLst/>
              <a:rect l="l" t="t" r="r" b="b"/>
              <a:pathLst>
                <a:path w="530" h="530" extrusionOk="0">
                  <a:moveTo>
                    <a:pt x="164" y="1"/>
                  </a:moveTo>
                  <a:lnTo>
                    <a:pt x="82" y="82"/>
                  </a:lnTo>
                  <a:lnTo>
                    <a:pt x="42" y="163"/>
                  </a:lnTo>
                  <a:lnTo>
                    <a:pt x="1" y="245"/>
                  </a:lnTo>
                  <a:lnTo>
                    <a:pt x="42" y="367"/>
                  </a:lnTo>
                  <a:lnTo>
                    <a:pt x="82" y="448"/>
                  </a:lnTo>
                  <a:lnTo>
                    <a:pt x="164" y="489"/>
                  </a:lnTo>
                  <a:lnTo>
                    <a:pt x="286" y="529"/>
                  </a:lnTo>
                  <a:lnTo>
                    <a:pt x="367" y="489"/>
                  </a:lnTo>
                  <a:lnTo>
                    <a:pt x="448" y="448"/>
                  </a:lnTo>
                  <a:lnTo>
                    <a:pt x="530" y="367"/>
                  </a:lnTo>
                  <a:lnTo>
                    <a:pt x="530" y="245"/>
                  </a:lnTo>
                  <a:lnTo>
                    <a:pt x="530" y="163"/>
                  </a:lnTo>
                  <a:lnTo>
                    <a:pt x="448" y="82"/>
                  </a:lnTo>
                  <a:lnTo>
                    <a:pt x="36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35"/>
            <p:cNvSpPr/>
            <p:nvPr/>
          </p:nvSpPr>
          <p:spPr>
            <a:xfrm>
              <a:off x="5152295" y="1374104"/>
              <a:ext cx="78245" cy="48457"/>
            </a:xfrm>
            <a:custGeom>
              <a:avLst/>
              <a:gdLst/>
              <a:ahLst/>
              <a:cxnLst/>
              <a:rect l="l" t="t" r="r" b="b"/>
              <a:pathLst>
                <a:path w="1710" h="1059" extrusionOk="0">
                  <a:moveTo>
                    <a:pt x="164" y="0"/>
                  </a:moveTo>
                  <a:lnTo>
                    <a:pt x="82" y="41"/>
                  </a:lnTo>
                  <a:lnTo>
                    <a:pt x="42" y="82"/>
                  </a:lnTo>
                  <a:lnTo>
                    <a:pt x="1" y="163"/>
                  </a:lnTo>
                  <a:lnTo>
                    <a:pt x="1" y="245"/>
                  </a:lnTo>
                  <a:lnTo>
                    <a:pt x="42" y="326"/>
                  </a:lnTo>
                  <a:lnTo>
                    <a:pt x="326" y="611"/>
                  </a:lnTo>
                  <a:lnTo>
                    <a:pt x="692" y="855"/>
                  </a:lnTo>
                  <a:lnTo>
                    <a:pt x="855" y="936"/>
                  </a:lnTo>
                  <a:lnTo>
                    <a:pt x="1058" y="977"/>
                  </a:lnTo>
                  <a:lnTo>
                    <a:pt x="1302" y="1017"/>
                  </a:lnTo>
                  <a:lnTo>
                    <a:pt x="1506" y="1058"/>
                  </a:lnTo>
                  <a:lnTo>
                    <a:pt x="1587" y="1017"/>
                  </a:lnTo>
                  <a:lnTo>
                    <a:pt x="1628" y="977"/>
                  </a:lnTo>
                  <a:lnTo>
                    <a:pt x="1709" y="936"/>
                  </a:lnTo>
                  <a:lnTo>
                    <a:pt x="1709" y="855"/>
                  </a:lnTo>
                  <a:lnTo>
                    <a:pt x="1669" y="773"/>
                  </a:lnTo>
                  <a:lnTo>
                    <a:pt x="1628" y="692"/>
                  </a:lnTo>
                  <a:lnTo>
                    <a:pt x="1587" y="651"/>
                  </a:lnTo>
                  <a:lnTo>
                    <a:pt x="1262" y="651"/>
                  </a:lnTo>
                  <a:lnTo>
                    <a:pt x="1180" y="611"/>
                  </a:lnTo>
                  <a:lnTo>
                    <a:pt x="1018" y="570"/>
                  </a:lnTo>
                  <a:lnTo>
                    <a:pt x="936" y="529"/>
                  </a:lnTo>
                  <a:lnTo>
                    <a:pt x="896" y="489"/>
                  </a:lnTo>
                  <a:lnTo>
                    <a:pt x="733" y="407"/>
                  </a:lnTo>
                  <a:lnTo>
                    <a:pt x="652" y="367"/>
                  </a:lnTo>
                  <a:lnTo>
                    <a:pt x="611" y="367"/>
                  </a:lnTo>
                  <a:lnTo>
                    <a:pt x="611" y="326"/>
                  </a:lnTo>
                  <a:lnTo>
                    <a:pt x="489" y="204"/>
                  </a:lnTo>
                  <a:lnTo>
                    <a:pt x="408" y="163"/>
                  </a:lnTo>
                  <a:lnTo>
                    <a:pt x="367" y="122"/>
                  </a:lnTo>
                  <a:lnTo>
                    <a:pt x="24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35"/>
            <p:cNvSpPr/>
            <p:nvPr/>
          </p:nvSpPr>
          <p:spPr>
            <a:xfrm>
              <a:off x="4945695" y="992522"/>
              <a:ext cx="508183" cy="245764"/>
            </a:xfrm>
            <a:custGeom>
              <a:avLst/>
              <a:gdLst/>
              <a:ahLst/>
              <a:cxnLst/>
              <a:rect l="l" t="t" r="r" b="b"/>
              <a:pathLst>
                <a:path w="11106" h="5371" extrusionOk="0">
                  <a:moveTo>
                    <a:pt x="5492" y="1"/>
                  </a:moveTo>
                  <a:lnTo>
                    <a:pt x="5167" y="42"/>
                  </a:lnTo>
                  <a:lnTo>
                    <a:pt x="4841" y="123"/>
                  </a:lnTo>
                  <a:lnTo>
                    <a:pt x="4516" y="245"/>
                  </a:lnTo>
                  <a:lnTo>
                    <a:pt x="4272" y="408"/>
                  </a:lnTo>
                  <a:lnTo>
                    <a:pt x="4068" y="570"/>
                  </a:lnTo>
                  <a:lnTo>
                    <a:pt x="3865" y="774"/>
                  </a:lnTo>
                  <a:lnTo>
                    <a:pt x="3824" y="814"/>
                  </a:lnTo>
                  <a:lnTo>
                    <a:pt x="3662" y="814"/>
                  </a:lnTo>
                  <a:lnTo>
                    <a:pt x="3458" y="855"/>
                  </a:lnTo>
                  <a:lnTo>
                    <a:pt x="3051" y="855"/>
                  </a:lnTo>
                  <a:lnTo>
                    <a:pt x="2767" y="896"/>
                  </a:lnTo>
                  <a:lnTo>
                    <a:pt x="2441" y="936"/>
                  </a:lnTo>
                  <a:lnTo>
                    <a:pt x="2157" y="1058"/>
                  </a:lnTo>
                  <a:lnTo>
                    <a:pt x="1872" y="1180"/>
                  </a:lnTo>
                  <a:lnTo>
                    <a:pt x="1587" y="1343"/>
                  </a:lnTo>
                  <a:lnTo>
                    <a:pt x="1343" y="1506"/>
                  </a:lnTo>
                  <a:lnTo>
                    <a:pt x="1140" y="1709"/>
                  </a:lnTo>
                  <a:lnTo>
                    <a:pt x="936" y="1953"/>
                  </a:lnTo>
                  <a:lnTo>
                    <a:pt x="733" y="2238"/>
                  </a:lnTo>
                  <a:lnTo>
                    <a:pt x="570" y="2523"/>
                  </a:lnTo>
                  <a:lnTo>
                    <a:pt x="286" y="3174"/>
                  </a:lnTo>
                  <a:lnTo>
                    <a:pt x="82" y="3865"/>
                  </a:lnTo>
                  <a:lnTo>
                    <a:pt x="41" y="4190"/>
                  </a:lnTo>
                  <a:lnTo>
                    <a:pt x="1" y="4557"/>
                  </a:lnTo>
                  <a:lnTo>
                    <a:pt x="41" y="4841"/>
                  </a:lnTo>
                  <a:lnTo>
                    <a:pt x="163" y="5085"/>
                  </a:lnTo>
                  <a:lnTo>
                    <a:pt x="245" y="5207"/>
                  </a:lnTo>
                  <a:lnTo>
                    <a:pt x="367" y="5289"/>
                  </a:lnTo>
                  <a:lnTo>
                    <a:pt x="489" y="5370"/>
                  </a:lnTo>
                  <a:lnTo>
                    <a:pt x="652" y="5370"/>
                  </a:lnTo>
                  <a:lnTo>
                    <a:pt x="855" y="5329"/>
                  </a:lnTo>
                  <a:lnTo>
                    <a:pt x="1018" y="5289"/>
                  </a:lnTo>
                  <a:lnTo>
                    <a:pt x="1343" y="5045"/>
                  </a:lnTo>
                  <a:lnTo>
                    <a:pt x="1994" y="4516"/>
                  </a:lnTo>
                  <a:lnTo>
                    <a:pt x="2563" y="3987"/>
                  </a:lnTo>
                  <a:lnTo>
                    <a:pt x="3092" y="3377"/>
                  </a:lnTo>
                  <a:lnTo>
                    <a:pt x="4190" y="2197"/>
                  </a:lnTo>
                  <a:lnTo>
                    <a:pt x="4679" y="2645"/>
                  </a:lnTo>
                  <a:lnTo>
                    <a:pt x="5248" y="3092"/>
                  </a:lnTo>
                  <a:lnTo>
                    <a:pt x="5817" y="3458"/>
                  </a:lnTo>
                  <a:lnTo>
                    <a:pt x="6387" y="3824"/>
                  </a:lnTo>
                  <a:lnTo>
                    <a:pt x="7078" y="4150"/>
                  </a:lnTo>
                  <a:lnTo>
                    <a:pt x="7729" y="4435"/>
                  </a:lnTo>
                  <a:lnTo>
                    <a:pt x="8461" y="4679"/>
                  </a:lnTo>
                  <a:lnTo>
                    <a:pt x="9153" y="4882"/>
                  </a:lnTo>
                  <a:lnTo>
                    <a:pt x="9478" y="4963"/>
                  </a:lnTo>
                  <a:lnTo>
                    <a:pt x="9844" y="5045"/>
                  </a:lnTo>
                  <a:lnTo>
                    <a:pt x="10170" y="5045"/>
                  </a:lnTo>
                  <a:lnTo>
                    <a:pt x="10333" y="5004"/>
                  </a:lnTo>
                  <a:lnTo>
                    <a:pt x="10536" y="4923"/>
                  </a:lnTo>
                  <a:lnTo>
                    <a:pt x="10780" y="4801"/>
                  </a:lnTo>
                  <a:lnTo>
                    <a:pt x="10943" y="4557"/>
                  </a:lnTo>
                  <a:lnTo>
                    <a:pt x="11024" y="4435"/>
                  </a:lnTo>
                  <a:lnTo>
                    <a:pt x="11065" y="4313"/>
                  </a:lnTo>
                  <a:lnTo>
                    <a:pt x="11105" y="4190"/>
                  </a:lnTo>
                  <a:lnTo>
                    <a:pt x="11065" y="4028"/>
                  </a:lnTo>
                  <a:lnTo>
                    <a:pt x="11065" y="3865"/>
                  </a:lnTo>
                  <a:lnTo>
                    <a:pt x="10983" y="3702"/>
                  </a:lnTo>
                  <a:lnTo>
                    <a:pt x="10821" y="3418"/>
                  </a:lnTo>
                  <a:lnTo>
                    <a:pt x="10617" y="3174"/>
                  </a:lnTo>
                  <a:lnTo>
                    <a:pt x="10414" y="2930"/>
                  </a:lnTo>
                  <a:lnTo>
                    <a:pt x="9885" y="2401"/>
                  </a:lnTo>
                  <a:lnTo>
                    <a:pt x="9356" y="1953"/>
                  </a:lnTo>
                  <a:lnTo>
                    <a:pt x="8868" y="1547"/>
                  </a:lnTo>
                  <a:lnTo>
                    <a:pt x="8339" y="1140"/>
                  </a:lnTo>
                  <a:lnTo>
                    <a:pt x="7729" y="733"/>
                  </a:lnTo>
                  <a:lnTo>
                    <a:pt x="7119" y="408"/>
                  </a:lnTo>
                  <a:lnTo>
                    <a:pt x="6794" y="286"/>
                  </a:lnTo>
                  <a:lnTo>
                    <a:pt x="6468" y="164"/>
                  </a:lnTo>
                  <a:lnTo>
                    <a:pt x="6143" y="82"/>
                  </a:lnTo>
                  <a:lnTo>
                    <a:pt x="5817" y="42"/>
                  </a:lnTo>
                  <a:lnTo>
                    <a:pt x="549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35"/>
            <p:cNvSpPr/>
            <p:nvPr/>
          </p:nvSpPr>
          <p:spPr>
            <a:xfrm>
              <a:off x="4739094" y="1835718"/>
              <a:ext cx="817137" cy="340619"/>
            </a:xfrm>
            <a:custGeom>
              <a:avLst/>
              <a:gdLst/>
              <a:ahLst/>
              <a:cxnLst/>
              <a:rect l="l" t="t" r="r" b="b"/>
              <a:pathLst>
                <a:path w="17858" h="7444" extrusionOk="0">
                  <a:moveTo>
                    <a:pt x="3987" y="0"/>
                  </a:moveTo>
                  <a:lnTo>
                    <a:pt x="1994" y="814"/>
                  </a:lnTo>
                  <a:lnTo>
                    <a:pt x="1" y="1709"/>
                  </a:lnTo>
                  <a:lnTo>
                    <a:pt x="82" y="1993"/>
                  </a:lnTo>
                  <a:lnTo>
                    <a:pt x="285" y="2563"/>
                  </a:lnTo>
                  <a:lnTo>
                    <a:pt x="652" y="3539"/>
                  </a:lnTo>
                  <a:lnTo>
                    <a:pt x="936" y="4271"/>
                  </a:lnTo>
                  <a:lnTo>
                    <a:pt x="1140" y="4678"/>
                  </a:lnTo>
                  <a:lnTo>
                    <a:pt x="1343" y="5044"/>
                  </a:lnTo>
                  <a:lnTo>
                    <a:pt x="1587" y="5369"/>
                  </a:lnTo>
                  <a:lnTo>
                    <a:pt x="1831" y="5735"/>
                  </a:lnTo>
                  <a:lnTo>
                    <a:pt x="2116" y="6020"/>
                  </a:lnTo>
                  <a:lnTo>
                    <a:pt x="2401" y="6305"/>
                  </a:lnTo>
                  <a:lnTo>
                    <a:pt x="2645" y="6468"/>
                  </a:lnTo>
                  <a:lnTo>
                    <a:pt x="2929" y="6630"/>
                  </a:lnTo>
                  <a:lnTo>
                    <a:pt x="3499" y="6915"/>
                  </a:lnTo>
                  <a:lnTo>
                    <a:pt x="4109" y="7118"/>
                  </a:lnTo>
                  <a:lnTo>
                    <a:pt x="4760" y="7281"/>
                  </a:lnTo>
                  <a:lnTo>
                    <a:pt x="5451" y="7322"/>
                  </a:lnTo>
                  <a:lnTo>
                    <a:pt x="6143" y="7362"/>
                  </a:lnTo>
                  <a:lnTo>
                    <a:pt x="7526" y="7403"/>
                  </a:lnTo>
                  <a:lnTo>
                    <a:pt x="8909" y="7444"/>
                  </a:lnTo>
                  <a:lnTo>
                    <a:pt x="9641" y="7444"/>
                  </a:lnTo>
                  <a:lnTo>
                    <a:pt x="10332" y="7403"/>
                  </a:lnTo>
                  <a:lnTo>
                    <a:pt x="11878" y="7322"/>
                  </a:lnTo>
                  <a:lnTo>
                    <a:pt x="13424" y="7159"/>
                  </a:lnTo>
                  <a:lnTo>
                    <a:pt x="14970" y="6956"/>
                  </a:lnTo>
                  <a:lnTo>
                    <a:pt x="15702" y="6834"/>
                  </a:lnTo>
                  <a:lnTo>
                    <a:pt x="16475" y="6671"/>
                  </a:lnTo>
                  <a:lnTo>
                    <a:pt x="16719" y="6630"/>
                  </a:lnTo>
                  <a:lnTo>
                    <a:pt x="16922" y="6508"/>
                  </a:lnTo>
                  <a:lnTo>
                    <a:pt x="17085" y="6346"/>
                  </a:lnTo>
                  <a:lnTo>
                    <a:pt x="17125" y="6264"/>
                  </a:lnTo>
                  <a:lnTo>
                    <a:pt x="17125" y="6183"/>
                  </a:lnTo>
                  <a:lnTo>
                    <a:pt x="17085" y="6020"/>
                  </a:lnTo>
                  <a:lnTo>
                    <a:pt x="17044" y="5939"/>
                  </a:lnTo>
                  <a:lnTo>
                    <a:pt x="16922" y="5817"/>
                  </a:lnTo>
                  <a:lnTo>
                    <a:pt x="16800" y="5776"/>
                  </a:lnTo>
                  <a:lnTo>
                    <a:pt x="17044" y="5735"/>
                  </a:lnTo>
                  <a:lnTo>
                    <a:pt x="17288" y="5654"/>
                  </a:lnTo>
                  <a:lnTo>
                    <a:pt x="17410" y="5573"/>
                  </a:lnTo>
                  <a:lnTo>
                    <a:pt x="17491" y="5451"/>
                  </a:lnTo>
                  <a:lnTo>
                    <a:pt x="17532" y="5329"/>
                  </a:lnTo>
                  <a:lnTo>
                    <a:pt x="17614" y="5207"/>
                  </a:lnTo>
                  <a:lnTo>
                    <a:pt x="17614" y="5085"/>
                  </a:lnTo>
                  <a:lnTo>
                    <a:pt x="17573" y="4963"/>
                  </a:lnTo>
                  <a:lnTo>
                    <a:pt x="17532" y="4841"/>
                  </a:lnTo>
                  <a:lnTo>
                    <a:pt x="17451" y="4759"/>
                  </a:lnTo>
                  <a:lnTo>
                    <a:pt x="17329" y="4678"/>
                  </a:lnTo>
                  <a:lnTo>
                    <a:pt x="16922" y="4678"/>
                  </a:lnTo>
                  <a:lnTo>
                    <a:pt x="16637" y="4719"/>
                  </a:lnTo>
                  <a:lnTo>
                    <a:pt x="16353" y="4719"/>
                  </a:lnTo>
                  <a:lnTo>
                    <a:pt x="16719" y="4637"/>
                  </a:lnTo>
                  <a:lnTo>
                    <a:pt x="17085" y="4597"/>
                  </a:lnTo>
                  <a:lnTo>
                    <a:pt x="17247" y="4597"/>
                  </a:lnTo>
                  <a:lnTo>
                    <a:pt x="17451" y="4515"/>
                  </a:lnTo>
                  <a:lnTo>
                    <a:pt x="17614" y="4434"/>
                  </a:lnTo>
                  <a:lnTo>
                    <a:pt x="17736" y="4312"/>
                  </a:lnTo>
                  <a:lnTo>
                    <a:pt x="17858" y="4149"/>
                  </a:lnTo>
                  <a:lnTo>
                    <a:pt x="17858" y="3986"/>
                  </a:lnTo>
                  <a:lnTo>
                    <a:pt x="17858" y="3783"/>
                  </a:lnTo>
                  <a:lnTo>
                    <a:pt x="17736" y="3661"/>
                  </a:lnTo>
                  <a:lnTo>
                    <a:pt x="17614" y="3580"/>
                  </a:lnTo>
                  <a:lnTo>
                    <a:pt x="17491" y="3580"/>
                  </a:lnTo>
                  <a:lnTo>
                    <a:pt x="17207" y="3539"/>
                  </a:lnTo>
                  <a:lnTo>
                    <a:pt x="15702" y="3661"/>
                  </a:lnTo>
                  <a:lnTo>
                    <a:pt x="15702" y="3661"/>
                  </a:lnTo>
                  <a:lnTo>
                    <a:pt x="16108" y="3620"/>
                  </a:lnTo>
                  <a:lnTo>
                    <a:pt x="16475" y="3539"/>
                  </a:lnTo>
                  <a:lnTo>
                    <a:pt x="16841" y="3417"/>
                  </a:lnTo>
                  <a:lnTo>
                    <a:pt x="17207" y="3295"/>
                  </a:lnTo>
                  <a:lnTo>
                    <a:pt x="17329" y="3214"/>
                  </a:lnTo>
                  <a:lnTo>
                    <a:pt x="17451" y="3092"/>
                  </a:lnTo>
                  <a:lnTo>
                    <a:pt x="17532" y="3010"/>
                  </a:lnTo>
                  <a:lnTo>
                    <a:pt x="17532" y="2888"/>
                  </a:lnTo>
                  <a:lnTo>
                    <a:pt x="17451" y="2766"/>
                  </a:lnTo>
                  <a:lnTo>
                    <a:pt x="17369" y="2725"/>
                  </a:lnTo>
                  <a:lnTo>
                    <a:pt x="17207" y="2685"/>
                  </a:lnTo>
                  <a:lnTo>
                    <a:pt x="16027" y="2685"/>
                  </a:lnTo>
                  <a:lnTo>
                    <a:pt x="15010" y="2766"/>
                  </a:lnTo>
                  <a:lnTo>
                    <a:pt x="12936" y="2969"/>
                  </a:lnTo>
                  <a:lnTo>
                    <a:pt x="11878" y="3051"/>
                  </a:lnTo>
                  <a:lnTo>
                    <a:pt x="10821" y="3092"/>
                  </a:lnTo>
                  <a:lnTo>
                    <a:pt x="9804" y="3132"/>
                  </a:lnTo>
                  <a:lnTo>
                    <a:pt x="8746" y="3051"/>
                  </a:lnTo>
                  <a:lnTo>
                    <a:pt x="8055" y="2929"/>
                  </a:lnTo>
                  <a:lnTo>
                    <a:pt x="7363" y="2807"/>
                  </a:lnTo>
                  <a:lnTo>
                    <a:pt x="6672" y="2603"/>
                  </a:lnTo>
                  <a:lnTo>
                    <a:pt x="6061" y="2319"/>
                  </a:lnTo>
                  <a:lnTo>
                    <a:pt x="5695" y="2075"/>
                  </a:lnTo>
                  <a:lnTo>
                    <a:pt x="5370" y="1831"/>
                  </a:lnTo>
                  <a:lnTo>
                    <a:pt x="5126" y="1586"/>
                  </a:lnTo>
                  <a:lnTo>
                    <a:pt x="4841" y="1302"/>
                  </a:lnTo>
                  <a:lnTo>
                    <a:pt x="4434" y="692"/>
                  </a:lnTo>
                  <a:lnTo>
                    <a:pt x="398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35"/>
            <p:cNvSpPr/>
            <p:nvPr/>
          </p:nvSpPr>
          <p:spPr>
            <a:xfrm>
              <a:off x="4729805" y="1826384"/>
              <a:ext cx="835715" cy="359288"/>
            </a:xfrm>
            <a:custGeom>
              <a:avLst/>
              <a:gdLst/>
              <a:ahLst/>
              <a:cxnLst/>
              <a:rect l="l" t="t" r="r" b="b"/>
              <a:pathLst>
                <a:path w="18264" h="7852" extrusionOk="0">
                  <a:moveTo>
                    <a:pt x="4126" y="449"/>
                  </a:moveTo>
                  <a:lnTo>
                    <a:pt x="4393" y="896"/>
                  </a:lnTo>
                  <a:lnTo>
                    <a:pt x="4759" y="1465"/>
                  </a:lnTo>
                  <a:lnTo>
                    <a:pt x="5207" y="1953"/>
                  </a:lnTo>
                  <a:lnTo>
                    <a:pt x="5451" y="2197"/>
                  </a:lnTo>
                  <a:lnTo>
                    <a:pt x="5736" y="2441"/>
                  </a:lnTo>
                  <a:lnTo>
                    <a:pt x="6061" y="2645"/>
                  </a:lnTo>
                  <a:lnTo>
                    <a:pt x="6427" y="2807"/>
                  </a:lnTo>
                  <a:lnTo>
                    <a:pt x="6793" y="2970"/>
                  </a:lnTo>
                  <a:lnTo>
                    <a:pt x="7159" y="3092"/>
                  </a:lnTo>
                  <a:lnTo>
                    <a:pt x="7932" y="3296"/>
                  </a:lnTo>
                  <a:lnTo>
                    <a:pt x="8664" y="3418"/>
                  </a:lnTo>
                  <a:lnTo>
                    <a:pt x="9559" y="3499"/>
                  </a:lnTo>
                  <a:lnTo>
                    <a:pt x="10413" y="3540"/>
                  </a:lnTo>
                  <a:lnTo>
                    <a:pt x="11268" y="3499"/>
                  </a:lnTo>
                  <a:lnTo>
                    <a:pt x="12122" y="3458"/>
                  </a:lnTo>
                  <a:lnTo>
                    <a:pt x="13871" y="3296"/>
                  </a:lnTo>
                  <a:lnTo>
                    <a:pt x="15579" y="3133"/>
                  </a:lnTo>
                  <a:lnTo>
                    <a:pt x="16596" y="3092"/>
                  </a:lnTo>
                  <a:lnTo>
                    <a:pt x="17084" y="3092"/>
                  </a:lnTo>
                  <a:lnTo>
                    <a:pt x="17288" y="3051"/>
                  </a:lnTo>
                  <a:lnTo>
                    <a:pt x="17369" y="3051"/>
                  </a:lnTo>
                  <a:lnTo>
                    <a:pt x="17491" y="3092"/>
                  </a:lnTo>
                  <a:lnTo>
                    <a:pt x="17532" y="3173"/>
                  </a:lnTo>
                  <a:lnTo>
                    <a:pt x="17491" y="3214"/>
                  </a:lnTo>
                  <a:lnTo>
                    <a:pt x="17328" y="3296"/>
                  </a:lnTo>
                  <a:lnTo>
                    <a:pt x="16881" y="3458"/>
                  </a:lnTo>
                  <a:lnTo>
                    <a:pt x="16393" y="3580"/>
                  </a:lnTo>
                  <a:lnTo>
                    <a:pt x="15905" y="3662"/>
                  </a:lnTo>
                  <a:lnTo>
                    <a:pt x="15823" y="3662"/>
                  </a:lnTo>
                  <a:lnTo>
                    <a:pt x="15742" y="3702"/>
                  </a:lnTo>
                  <a:lnTo>
                    <a:pt x="15701" y="3784"/>
                  </a:lnTo>
                  <a:lnTo>
                    <a:pt x="15701" y="3865"/>
                  </a:lnTo>
                  <a:lnTo>
                    <a:pt x="15701" y="3946"/>
                  </a:lnTo>
                  <a:lnTo>
                    <a:pt x="15742" y="3987"/>
                  </a:lnTo>
                  <a:lnTo>
                    <a:pt x="15823" y="4028"/>
                  </a:lnTo>
                  <a:lnTo>
                    <a:pt x="15905" y="4068"/>
                  </a:lnTo>
                  <a:lnTo>
                    <a:pt x="16962" y="3987"/>
                  </a:lnTo>
                  <a:lnTo>
                    <a:pt x="17410" y="3946"/>
                  </a:lnTo>
                  <a:lnTo>
                    <a:pt x="17654" y="3946"/>
                  </a:lnTo>
                  <a:lnTo>
                    <a:pt x="17735" y="3987"/>
                  </a:lnTo>
                  <a:lnTo>
                    <a:pt x="17817" y="4028"/>
                  </a:lnTo>
                  <a:lnTo>
                    <a:pt x="17898" y="4109"/>
                  </a:lnTo>
                  <a:lnTo>
                    <a:pt x="17898" y="4190"/>
                  </a:lnTo>
                  <a:lnTo>
                    <a:pt x="17857" y="4312"/>
                  </a:lnTo>
                  <a:lnTo>
                    <a:pt x="17817" y="4394"/>
                  </a:lnTo>
                  <a:lnTo>
                    <a:pt x="17613" y="4516"/>
                  </a:lnTo>
                  <a:lnTo>
                    <a:pt x="17450" y="4597"/>
                  </a:lnTo>
                  <a:lnTo>
                    <a:pt x="17206" y="4638"/>
                  </a:lnTo>
                  <a:lnTo>
                    <a:pt x="16962" y="4638"/>
                  </a:lnTo>
                  <a:lnTo>
                    <a:pt x="16718" y="4678"/>
                  </a:lnTo>
                  <a:lnTo>
                    <a:pt x="16474" y="4719"/>
                  </a:lnTo>
                  <a:lnTo>
                    <a:pt x="16434" y="4760"/>
                  </a:lnTo>
                  <a:lnTo>
                    <a:pt x="16393" y="4801"/>
                  </a:lnTo>
                  <a:lnTo>
                    <a:pt x="16352" y="4923"/>
                  </a:lnTo>
                  <a:lnTo>
                    <a:pt x="16393" y="5045"/>
                  </a:lnTo>
                  <a:lnTo>
                    <a:pt x="16434" y="5085"/>
                  </a:lnTo>
                  <a:lnTo>
                    <a:pt x="16474" y="5085"/>
                  </a:lnTo>
                  <a:lnTo>
                    <a:pt x="16800" y="5126"/>
                  </a:lnTo>
                  <a:lnTo>
                    <a:pt x="17125" y="5085"/>
                  </a:lnTo>
                  <a:lnTo>
                    <a:pt x="17288" y="5045"/>
                  </a:lnTo>
                  <a:lnTo>
                    <a:pt x="17450" y="5085"/>
                  </a:lnTo>
                  <a:lnTo>
                    <a:pt x="17491" y="5085"/>
                  </a:lnTo>
                  <a:lnTo>
                    <a:pt x="17572" y="5126"/>
                  </a:lnTo>
                  <a:lnTo>
                    <a:pt x="17613" y="5207"/>
                  </a:lnTo>
                  <a:lnTo>
                    <a:pt x="17613" y="5289"/>
                  </a:lnTo>
                  <a:lnTo>
                    <a:pt x="17572" y="5492"/>
                  </a:lnTo>
                  <a:lnTo>
                    <a:pt x="17491" y="5614"/>
                  </a:lnTo>
                  <a:lnTo>
                    <a:pt x="17328" y="5695"/>
                  </a:lnTo>
                  <a:lnTo>
                    <a:pt x="17166" y="5736"/>
                  </a:lnTo>
                  <a:lnTo>
                    <a:pt x="16912" y="5764"/>
                  </a:lnTo>
                  <a:lnTo>
                    <a:pt x="16800" y="5736"/>
                  </a:lnTo>
                  <a:lnTo>
                    <a:pt x="16474" y="5736"/>
                  </a:lnTo>
                  <a:lnTo>
                    <a:pt x="16352" y="5777"/>
                  </a:lnTo>
                  <a:lnTo>
                    <a:pt x="16311" y="5817"/>
                  </a:lnTo>
                  <a:lnTo>
                    <a:pt x="16271" y="5858"/>
                  </a:lnTo>
                  <a:lnTo>
                    <a:pt x="16271" y="5939"/>
                  </a:lnTo>
                  <a:lnTo>
                    <a:pt x="16271" y="6021"/>
                  </a:lnTo>
                  <a:lnTo>
                    <a:pt x="16311" y="6061"/>
                  </a:lnTo>
                  <a:lnTo>
                    <a:pt x="16352" y="6102"/>
                  </a:lnTo>
                  <a:lnTo>
                    <a:pt x="16474" y="6143"/>
                  </a:lnTo>
                  <a:lnTo>
                    <a:pt x="16881" y="6143"/>
                  </a:lnTo>
                  <a:lnTo>
                    <a:pt x="17003" y="6184"/>
                  </a:lnTo>
                  <a:lnTo>
                    <a:pt x="17084" y="6224"/>
                  </a:lnTo>
                  <a:lnTo>
                    <a:pt x="17125" y="6306"/>
                  </a:lnTo>
                  <a:lnTo>
                    <a:pt x="17125" y="6387"/>
                  </a:lnTo>
                  <a:lnTo>
                    <a:pt x="17125" y="6468"/>
                  </a:lnTo>
                  <a:lnTo>
                    <a:pt x="17044" y="6509"/>
                  </a:lnTo>
                  <a:lnTo>
                    <a:pt x="16922" y="6590"/>
                  </a:lnTo>
                  <a:lnTo>
                    <a:pt x="16637" y="6712"/>
                  </a:lnTo>
                  <a:lnTo>
                    <a:pt x="16556" y="6712"/>
                  </a:lnTo>
                  <a:lnTo>
                    <a:pt x="16547" y="6729"/>
                  </a:lnTo>
                  <a:lnTo>
                    <a:pt x="16547" y="6729"/>
                  </a:lnTo>
                  <a:lnTo>
                    <a:pt x="15295" y="6956"/>
                  </a:lnTo>
                  <a:lnTo>
                    <a:pt x="13993" y="7119"/>
                  </a:lnTo>
                  <a:lnTo>
                    <a:pt x="12651" y="7282"/>
                  </a:lnTo>
                  <a:lnTo>
                    <a:pt x="11308" y="7363"/>
                  </a:lnTo>
                  <a:lnTo>
                    <a:pt x="9966" y="7444"/>
                  </a:lnTo>
                  <a:lnTo>
                    <a:pt x="8583" y="7444"/>
                  </a:lnTo>
                  <a:lnTo>
                    <a:pt x="5939" y="7363"/>
                  </a:lnTo>
                  <a:lnTo>
                    <a:pt x="5329" y="7322"/>
                  </a:lnTo>
                  <a:lnTo>
                    <a:pt x="4719" y="7241"/>
                  </a:lnTo>
                  <a:lnTo>
                    <a:pt x="4109" y="7078"/>
                  </a:lnTo>
                  <a:lnTo>
                    <a:pt x="3539" y="6834"/>
                  </a:lnTo>
                  <a:lnTo>
                    <a:pt x="3051" y="6550"/>
                  </a:lnTo>
                  <a:lnTo>
                    <a:pt x="2604" y="6224"/>
                  </a:lnTo>
                  <a:lnTo>
                    <a:pt x="2238" y="5817"/>
                  </a:lnTo>
                  <a:lnTo>
                    <a:pt x="1871" y="5370"/>
                  </a:lnTo>
                  <a:lnTo>
                    <a:pt x="1668" y="5045"/>
                  </a:lnTo>
                  <a:lnTo>
                    <a:pt x="1465" y="4678"/>
                  </a:lnTo>
                  <a:lnTo>
                    <a:pt x="1139" y="3987"/>
                  </a:lnTo>
                  <a:lnTo>
                    <a:pt x="855" y="3214"/>
                  </a:lnTo>
                  <a:lnTo>
                    <a:pt x="610" y="2482"/>
                  </a:lnTo>
                  <a:lnTo>
                    <a:pt x="529" y="2197"/>
                  </a:lnTo>
                  <a:lnTo>
                    <a:pt x="456" y="2051"/>
                  </a:lnTo>
                  <a:lnTo>
                    <a:pt x="570" y="1994"/>
                  </a:lnTo>
                  <a:lnTo>
                    <a:pt x="733" y="1913"/>
                  </a:lnTo>
                  <a:lnTo>
                    <a:pt x="1383" y="1587"/>
                  </a:lnTo>
                  <a:lnTo>
                    <a:pt x="2807" y="977"/>
                  </a:lnTo>
                  <a:lnTo>
                    <a:pt x="4126" y="449"/>
                  </a:lnTo>
                  <a:close/>
                  <a:moveTo>
                    <a:pt x="4149" y="1"/>
                  </a:moveTo>
                  <a:lnTo>
                    <a:pt x="2807" y="530"/>
                  </a:lnTo>
                  <a:lnTo>
                    <a:pt x="1505" y="1099"/>
                  </a:lnTo>
                  <a:lnTo>
                    <a:pt x="244" y="1709"/>
                  </a:lnTo>
                  <a:lnTo>
                    <a:pt x="122" y="1750"/>
                  </a:lnTo>
                  <a:lnTo>
                    <a:pt x="41" y="1872"/>
                  </a:lnTo>
                  <a:lnTo>
                    <a:pt x="0" y="1953"/>
                  </a:lnTo>
                  <a:lnTo>
                    <a:pt x="41" y="2116"/>
                  </a:lnTo>
                  <a:lnTo>
                    <a:pt x="244" y="2726"/>
                  </a:lnTo>
                  <a:lnTo>
                    <a:pt x="488" y="3377"/>
                  </a:lnTo>
                  <a:lnTo>
                    <a:pt x="773" y="4109"/>
                  </a:lnTo>
                  <a:lnTo>
                    <a:pt x="1099" y="4841"/>
                  </a:lnTo>
                  <a:lnTo>
                    <a:pt x="1383" y="5329"/>
                  </a:lnTo>
                  <a:lnTo>
                    <a:pt x="1709" y="5817"/>
                  </a:lnTo>
                  <a:lnTo>
                    <a:pt x="2075" y="6306"/>
                  </a:lnTo>
                  <a:lnTo>
                    <a:pt x="2522" y="6672"/>
                  </a:lnTo>
                  <a:lnTo>
                    <a:pt x="3010" y="7038"/>
                  </a:lnTo>
                  <a:lnTo>
                    <a:pt x="3539" y="7282"/>
                  </a:lnTo>
                  <a:lnTo>
                    <a:pt x="4109" y="7485"/>
                  </a:lnTo>
                  <a:lnTo>
                    <a:pt x="4719" y="7607"/>
                  </a:lnTo>
                  <a:lnTo>
                    <a:pt x="5370" y="7729"/>
                  </a:lnTo>
                  <a:lnTo>
                    <a:pt x="6061" y="7770"/>
                  </a:lnTo>
                  <a:lnTo>
                    <a:pt x="7444" y="7770"/>
                  </a:lnTo>
                  <a:lnTo>
                    <a:pt x="8868" y="7851"/>
                  </a:lnTo>
                  <a:lnTo>
                    <a:pt x="10332" y="7851"/>
                  </a:lnTo>
                  <a:lnTo>
                    <a:pt x="11959" y="7729"/>
                  </a:lnTo>
                  <a:lnTo>
                    <a:pt x="13546" y="7607"/>
                  </a:lnTo>
                  <a:lnTo>
                    <a:pt x="15132" y="7363"/>
                  </a:lnTo>
                  <a:lnTo>
                    <a:pt x="16718" y="7078"/>
                  </a:lnTo>
                  <a:lnTo>
                    <a:pt x="17003" y="6997"/>
                  </a:lnTo>
                  <a:lnTo>
                    <a:pt x="17288" y="6834"/>
                  </a:lnTo>
                  <a:lnTo>
                    <a:pt x="17369" y="6753"/>
                  </a:lnTo>
                  <a:lnTo>
                    <a:pt x="17450" y="6631"/>
                  </a:lnTo>
                  <a:lnTo>
                    <a:pt x="17532" y="6509"/>
                  </a:lnTo>
                  <a:lnTo>
                    <a:pt x="17532" y="6346"/>
                  </a:lnTo>
                  <a:lnTo>
                    <a:pt x="17491" y="6143"/>
                  </a:lnTo>
                  <a:lnTo>
                    <a:pt x="17439" y="6065"/>
                  </a:lnTo>
                  <a:lnTo>
                    <a:pt x="17450" y="6061"/>
                  </a:lnTo>
                  <a:lnTo>
                    <a:pt x="17654" y="5980"/>
                  </a:lnTo>
                  <a:lnTo>
                    <a:pt x="17817" y="5817"/>
                  </a:lnTo>
                  <a:lnTo>
                    <a:pt x="17939" y="5614"/>
                  </a:lnTo>
                  <a:lnTo>
                    <a:pt x="18020" y="5370"/>
                  </a:lnTo>
                  <a:lnTo>
                    <a:pt x="17979" y="5167"/>
                  </a:lnTo>
                  <a:lnTo>
                    <a:pt x="17939" y="4963"/>
                  </a:lnTo>
                  <a:lnTo>
                    <a:pt x="17844" y="4868"/>
                  </a:lnTo>
                  <a:lnTo>
                    <a:pt x="17898" y="4841"/>
                  </a:lnTo>
                  <a:lnTo>
                    <a:pt x="18061" y="4678"/>
                  </a:lnTo>
                  <a:lnTo>
                    <a:pt x="18223" y="4475"/>
                  </a:lnTo>
                  <a:lnTo>
                    <a:pt x="18264" y="4231"/>
                  </a:lnTo>
                  <a:lnTo>
                    <a:pt x="18264" y="4109"/>
                  </a:lnTo>
                  <a:lnTo>
                    <a:pt x="18264" y="3987"/>
                  </a:lnTo>
                  <a:lnTo>
                    <a:pt x="18183" y="3865"/>
                  </a:lnTo>
                  <a:lnTo>
                    <a:pt x="18142" y="3784"/>
                  </a:lnTo>
                  <a:lnTo>
                    <a:pt x="18020" y="3702"/>
                  </a:lnTo>
                  <a:lnTo>
                    <a:pt x="17939" y="3621"/>
                  </a:lnTo>
                  <a:lnTo>
                    <a:pt x="17694" y="3580"/>
                  </a:lnTo>
                  <a:lnTo>
                    <a:pt x="17660" y="3574"/>
                  </a:lnTo>
                  <a:lnTo>
                    <a:pt x="17660" y="3574"/>
                  </a:lnTo>
                  <a:lnTo>
                    <a:pt x="17776" y="3458"/>
                  </a:lnTo>
                  <a:lnTo>
                    <a:pt x="17857" y="3336"/>
                  </a:lnTo>
                  <a:lnTo>
                    <a:pt x="17898" y="3214"/>
                  </a:lnTo>
                  <a:lnTo>
                    <a:pt x="17939" y="3092"/>
                  </a:lnTo>
                  <a:lnTo>
                    <a:pt x="17898" y="2970"/>
                  </a:lnTo>
                  <a:lnTo>
                    <a:pt x="17817" y="2848"/>
                  </a:lnTo>
                  <a:lnTo>
                    <a:pt x="17694" y="2767"/>
                  </a:lnTo>
                  <a:lnTo>
                    <a:pt x="17532" y="2685"/>
                  </a:lnTo>
                  <a:lnTo>
                    <a:pt x="17044" y="2685"/>
                  </a:lnTo>
                  <a:lnTo>
                    <a:pt x="16067" y="2726"/>
                  </a:lnTo>
                  <a:lnTo>
                    <a:pt x="15091" y="2767"/>
                  </a:lnTo>
                  <a:lnTo>
                    <a:pt x="14156" y="2848"/>
                  </a:lnTo>
                  <a:lnTo>
                    <a:pt x="12325" y="3051"/>
                  </a:lnTo>
                  <a:lnTo>
                    <a:pt x="11390" y="3092"/>
                  </a:lnTo>
                  <a:lnTo>
                    <a:pt x="10454" y="3133"/>
                  </a:lnTo>
                  <a:lnTo>
                    <a:pt x="9559" y="3092"/>
                  </a:lnTo>
                  <a:lnTo>
                    <a:pt x="8624" y="3011"/>
                  </a:lnTo>
                  <a:lnTo>
                    <a:pt x="8176" y="2929"/>
                  </a:lnTo>
                  <a:lnTo>
                    <a:pt x="7729" y="2848"/>
                  </a:lnTo>
                  <a:lnTo>
                    <a:pt x="7281" y="2726"/>
                  </a:lnTo>
                  <a:lnTo>
                    <a:pt x="6875" y="2563"/>
                  </a:lnTo>
                  <a:lnTo>
                    <a:pt x="6427" y="2401"/>
                  </a:lnTo>
                  <a:lnTo>
                    <a:pt x="6061" y="2157"/>
                  </a:lnTo>
                  <a:lnTo>
                    <a:pt x="5695" y="1872"/>
                  </a:lnTo>
                  <a:lnTo>
                    <a:pt x="5370" y="1546"/>
                  </a:lnTo>
                  <a:lnTo>
                    <a:pt x="5085" y="1221"/>
                  </a:lnTo>
                  <a:lnTo>
                    <a:pt x="4841" y="855"/>
                  </a:lnTo>
                  <a:lnTo>
                    <a:pt x="4353" y="82"/>
                  </a:lnTo>
                  <a:lnTo>
                    <a:pt x="427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35"/>
            <p:cNvSpPr/>
            <p:nvPr/>
          </p:nvSpPr>
          <p:spPr>
            <a:xfrm>
              <a:off x="4655356" y="1565833"/>
              <a:ext cx="279212" cy="357366"/>
            </a:xfrm>
            <a:custGeom>
              <a:avLst/>
              <a:gdLst/>
              <a:ahLst/>
              <a:cxnLst/>
              <a:rect l="l" t="t" r="r" b="b"/>
              <a:pathLst>
                <a:path w="6102" h="7810" extrusionOk="0">
                  <a:moveTo>
                    <a:pt x="3946" y="0"/>
                  </a:moveTo>
                  <a:lnTo>
                    <a:pt x="0" y="2278"/>
                  </a:lnTo>
                  <a:lnTo>
                    <a:pt x="407" y="3783"/>
                  </a:lnTo>
                  <a:lnTo>
                    <a:pt x="895" y="5288"/>
                  </a:lnTo>
                  <a:lnTo>
                    <a:pt x="1261" y="6549"/>
                  </a:lnTo>
                  <a:lnTo>
                    <a:pt x="1465" y="7200"/>
                  </a:lnTo>
                  <a:lnTo>
                    <a:pt x="1668" y="7810"/>
                  </a:lnTo>
                  <a:lnTo>
                    <a:pt x="2807" y="7484"/>
                  </a:lnTo>
                  <a:lnTo>
                    <a:pt x="3946" y="7118"/>
                  </a:lnTo>
                  <a:lnTo>
                    <a:pt x="5044" y="6712"/>
                  </a:lnTo>
                  <a:lnTo>
                    <a:pt x="6102" y="6224"/>
                  </a:lnTo>
                  <a:lnTo>
                    <a:pt x="6061" y="5979"/>
                  </a:lnTo>
                  <a:lnTo>
                    <a:pt x="5817" y="5329"/>
                  </a:lnTo>
                  <a:lnTo>
                    <a:pt x="5126" y="3295"/>
                  </a:lnTo>
                  <a:lnTo>
                    <a:pt x="394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35"/>
            <p:cNvSpPr/>
            <p:nvPr/>
          </p:nvSpPr>
          <p:spPr>
            <a:xfrm>
              <a:off x="4655356" y="1565833"/>
              <a:ext cx="279212" cy="357366"/>
            </a:xfrm>
            <a:custGeom>
              <a:avLst/>
              <a:gdLst/>
              <a:ahLst/>
              <a:cxnLst/>
              <a:rect l="l" t="t" r="r" b="b"/>
              <a:pathLst>
                <a:path w="6102" h="7810" fill="none" extrusionOk="0">
                  <a:moveTo>
                    <a:pt x="0" y="2278"/>
                  </a:moveTo>
                  <a:lnTo>
                    <a:pt x="0" y="2278"/>
                  </a:lnTo>
                  <a:lnTo>
                    <a:pt x="407" y="3783"/>
                  </a:lnTo>
                  <a:lnTo>
                    <a:pt x="895" y="5288"/>
                  </a:lnTo>
                  <a:lnTo>
                    <a:pt x="895" y="5288"/>
                  </a:lnTo>
                  <a:lnTo>
                    <a:pt x="1261" y="6549"/>
                  </a:lnTo>
                  <a:lnTo>
                    <a:pt x="1465" y="7200"/>
                  </a:lnTo>
                  <a:lnTo>
                    <a:pt x="1668" y="7810"/>
                  </a:lnTo>
                  <a:lnTo>
                    <a:pt x="1668" y="7810"/>
                  </a:lnTo>
                  <a:lnTo>
                    <a:pt x="2807" y="7484"/>
                  </a:lnTo>
                  <a:lnTo>
                    <a:pt x="3946" y="7118"/>
                  </a:lnTo>
                  <a:lnTo>
                    <a:pt x="5044" y="6712"/>
                  </a:lnTo>
                  <a:lnTo>
                    <a:pt x="6102" y="6224"/>
                  </a:lnTo>
                  <a:lnTo>
                    <a:pt x="6102" y="6224"/>
                  </a:lnTo>
                  <a:lnTo>
                    <a:pt x="6061" y="5979"/>
                  </a:lnTo>
                  <a:lnTo>
                    <a:pt x="5817" y="5329"/>
                  </a:lnTo>
                  <a:lnTo>
                    <a:pt x="5126" y="3295"/>
                  </a:lnTo>
                  <a:lnTo>
                    <a:pt x="3946"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35"/>
            <p:cNvSpPr/>
            <p:nvPr/>
          </p:nvSpPr>
          <p:spPr>
            <a:xfrm>
              <a:off x="4646021" y="1556499"/>
              <a:ext cx="297881" cy="376035"/>
            </a:xfrm>
            <a:custGeom>
              <a:avLst/>
              <a:gdLst/>
              <a:ahLst/>
              <a:cxnLst/>
              <a:rect l="l" t="t" r="r" b="b"/>
              <a:pathLst>
                <a:path w="6510" h="8218" extrusionOk="0">
                  <a:moveTo>
                    <a:pt x="6143" y="6306"/>
                  </a:moveTo>
                  <a:lnTo>
                    <a:pt x="6102" y="6316"/>
                  </a:lnTo>
                  <a:lnTo>
                    <a:pt x="6102" y="6306"/>
                  </a:lnTo>
                  <a:close/>
                  <a:moveTo>
                    <a:pt x="4069" y="1"/>
                  </a:moveTo>
                  <a:lnTo>
                    <a:pt x="4028" y="41"/>
                  </a:lnTo>
                  <a:lnTo>
                    <a:pt x="3987" y="82"/>
                  </a:lnTo>
                  <a:lnTo>
                    <a:pt x="3947" y="163"/>
                  </a:lnTo>
                  <a:lnTo>
                    <a:pt x="3947" y="245"/>
                  </a:lnTo>
                  <a:lnTo>
                    <a:pt x="5126" y="3499"/>
                  </a:lnTo>
                  <a:lnTo>
                    <a:pt x="5818" y="5492"/>
                  </a:lnTo>
                  <a:lnTo>
                    <a:pt x="6021" y="6143"/>
                  </a:lnTo>
                  <a:lnTo>
                    <a:pt x="6080" y="6321"/>
                  </a:lnTo>
                  <a:lnTo>
                    <a:pt x="6080" y="6321"/>
                  </a:lnTo>
                  <a:lnTo>
                    <a:pt x="5980" y="6346"/>
                  </a:lnTo>
                  <a:lnTo>
                    <a:pt x="5655" y="6509"/>
                  </a:lnTo>
                  <a:lnTo>
                    <a:pt x="5085" y="6753"/>
                  </a:lnTo>
                  <a:lnTo>
                    <a:pt x="4028" y="7160"/>
                  </a:lnTo>
                  <a:lnTo>
                    <a:pt x="2930" y="7526"/>
                  </a:lnTo>
                  <a:lnTo>
                    <a:pt x="2002" y="7766"/>
                  </a:lnTo>
                  <a:lnTo>
                    <a:pt x="1831" y="7282"/>
                  </a:lnTo>
                  <a:lnTo>
                    <a:pt x="1628" y="6590"/>
                  </a:lnTo>
                  <a:lnTo>
                    <a:pt x="1221" y="5248"/>
                  </a:lnTo>
                  <a:lnTo>
                    <a:pt x="774" y="3824"/>
                  </a:lnTo>
                  <a:lnTo>
                    <a:pt x="367" y="2401"/>
                  </a:lnTo>
                  <a:lnTo>
                    <a:pt x="326" y="2319"/>
                  </a:lnTo>
                  <a:lnTo>
                    <a:pt x="286" y="2279"/>
                  </a:lnTo>
                  <a:lnTo>
                    <a:pt x="123" y="2279"/>
                  </a:lnTo>
                  <a:lnTo>
                    <a:pt x="82" y="2319"/>
                  </a:lnTo>
                  <a:lnTo>
                    <a:pt x="1" y="2360"/>
                  </a:lnTo>
                  <a:lnTo>
                    <a:pt x="1" y="2441"/>
                  </a:lnTo>
                  <a:lnTo>
                    <a:pt x="1" y="2523"/>
                  </a:lnTo>
                  <a:lnTo>
                    <a:pt x="408" y="3946"/>
                  </a:lnTo>
                  <a:lnTo>
                    <a:pt x="855" y="5329"/>
                  </a:lnTo>
                  <a:lnTo>
                    <a:pt x="1262" y="6712"/>
                  </a:lnTo>
                  <a:lnTo>
                    <a:pt x="1465" y="7404"/>
                  </a:lnTo>
                  <a:lnTo>
                    <a:pt x="1709" y="8055"/>
                  </a:lnTo>
                  <a:lnTo>
                    <a:pt x="1750" y="8136"/>
                  </a:lnTo>
                  <a:lnTo>
                    <a:pt x="1791" y="8177"/>
                  </a:lnTo>
                  <a:lnTo>
                    <a:pt x="1872" y="8217"/>
                  </a:lnTo>
                  <a:lnTo>
                    <a:pt x="1953" y="8217"/>
                  </a:lnTo>
                  <a:lnTo>
                    <a:pt x="2970" y="7933"/>
                  </a:lnTo>
                  <a:lnTo>
                    <a:pt x="3947" y="7607"/>
                  </a:lnTo>
                  <a:lnTo>
                    <a:pt x="4963" y="7241"/>
                  </a:lnTo>
                  <a:lnTo>
                    <a:pt x="5899" y="6834"/>
                  </a:lnTo>
                  <a:lnTo>
                    <a:pt x="6143" y="6753"/>
                  </a:lnTo>
                  <a:lnTo>
                    <a:pt x="6346" y="6672"/>
                  </a:lnTo>
                  <a:lnTo>
                    <a:pt x="6428" y="6590"/>
                  </a:lnTo>
                  <a:lnTo>
                    <a:pt x="6468" y="6509"/>
                  </a:lnTo>
                  <a:lnTo>
                    <a:pt x="6509" y="6428"/>
                  </a:lnTo>
                  <a:lnTo>
                    <a:pt x="6509" y="6306"/>
                  </a:lnTo>
                  <a:lnTo>
                    <a:pt x="6346" y="5777"/>
                  </a:lnTo>
                  <a:lnTo>
                    <a:pt x="5614" y="3702"/>
                  </a:lnTo>
                  <a:lnTo>
                    <a:pt x="4882" y="1628"/>
                  </a:lnTo>
                  <a:lnTo>
                    <a:pt x="4353" y="163"/>
                  </a:lnTo>
                  <a:lnTo>
                    <a:pt x="4313" y="82"/>
                  </a:lnTo>
                  <a:lnTo>
                    <a:pt x="4231" y="41"/>
                  </a:lnTo>
                  <a:lnTo>
                    <a:pt x="415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35"/>
            <p:cNvSpPr/>
            <p:nvPr/>
          </p:nvSpPr>
          <p:spPr>
            <a:xfrm>
              <a:off x="4649773" y="1792888"/>
              <a:ext cx="68911" cy="57746"/>
            </a:xfrm>
            <a:custGeom>
              <a:avLst/>
              <a:gdLst/>
              <a:ahLst/>
              <a:cxnLst/>
              <a:rect l="l" t="t" r="r" b="b"/>
              <a:pathLst>
                <a:path w="1506" h="1262" extrusionOk="0">
                  <a:moveTo>
                    <a:pt x="122" y="1"/>
                  </a:moveTo>
                  <a:lnTo>
                    <a:pt x="82" y="41"/>
                  </a:lnTo>
                  <a:lnTo>
                    <a:pt x="0" y="82"/>
                  </a:lnTo>
                  <a:lnTo>
                    <a:pt x="0" y="163"/>
                  </a:lnTo>
                  <a:lnTo>
                    <a:pt x="0" y="245"/>
                  </a:lnTo>
                  <a:lnTo>
                    <a:pt x="41" y="326"/>
                  </a:lnTo>
                  <a:lnTo>
                    <a:pt x="82" y="367"/>
                  </a:lnTo>
                  <a:lnTo>
                    <a:pt x="366" y="570"/>
                  </a:lnTo>
                  <a:lnTo>
                    <a:pt x="529" y="651"/>
                  </a:lnTo>
                  <a:lnTo>
                    <a:pt x="570" y="692"/>
                  </a:lnTo>
                  <a:lnTo>
                    <a:pt x="610" y="733"/>
                  </a:lnTo>
                  <a:lnTo>
                    <a:pt x="651" y="733"/>
                  </a:lnTo>
                  <a:lnTo>
                    <a:pt x="1139" y="1180"/>
                  </a:lnTo>
                  <a:lnTo>
                    <a:pt x="1221" y="1221"/>
                  </a:lnTo>
                  <a:lnTo>
                    <a:pt x="1302" y="1262"/>
                  </a:lnTo>
                  <a:lnTo>
                    <a:pt x="1383" y="1221"/>
                  </a:lnTo>
                  <a:lnTo>
                    <a:pt x="1424" y="1180"/>
                  </a:lnTo>
                  <a:lnTo>
                    <a:pt x="1465" y="1140"/>
                  </a:lnTo>
                  <a:lnTo>
                    <a:pt x="1505" y="1058"/>
                  </a:lnTo>
                  <a:lnTo>
                    <a:pt x="1465" y="977"/>
                  </a:lnTo>
                  <a:lnTo>
                    <a:pt x="1424" y="895"/>
                  </a:lnTo>
                  <a:lnTo>
                    <a:pt x="895" y="448"/>
                  </a:lnTo>
                  <a:lnTo>
                    <a:pt x="285" y="41"/>
                  </a:lnTo>
                  <a:lnTo>
                    <a:pt x="2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35"/>
            <p:cNvSpPr/>
            <p:nvPr/>
          </p:nvSpPr>
          <p:spPr>
            <a:xfrm>
              <a:off x="4863832" y="1876627"/>
              <a:ext cx="70741" cy="44751"/>
            </a:xfrm>
            <a:custGeom>
              <a:avLst/>
              <a:gdLst/>
              <a:ahLst/>
              <a:cxnLst/>
              <a:rect l="l" t="t" r="r" b="b"/>
              <a:pathLst>
                <a:path w="1546" h="978" extrusionOk="0">
                  <a:moveTo>
                    <a:pt x="1261" y="1"/>
                  </a:moveTo>
                  <a:lnTo>
                    <a:pt x="1220" y="42"/>
                  </a:lnTo>
                  <a:lnTo>
                    <a:pt x="1180" y="123"/>
                  </a:lnTo>
                  <a:lnTo>
                    <a:pt x="1139" y="204"/>
                  </a:lnTo>
                  <a:lnTo>
                    <a:pt x="1139" y="245"/>
                  </a:lnTo>
                  <a:lnTo>
                    <a:pt x="1139" y="367"/>
                  </a:lnTo>
                  <a:lnTo>
                    <a:pt x="1098" y="367"/>
                  </a:lnTo>
                  <a:lnTo>
                    <a:pt x="1098" y="408"/>
                  </a:lnTo>
                  <a:lnTo>
                    <a:pt x="1058" y="448"/>
                  </a:lnTo>
                  <a:lnTo>
                    <a:pt x="976" y="530"/>
                  </a:lnTo>
                  <a:lnTo>
                    <a:pt x="936" y="570"/>
                  </a:lnTo>
                  <a:lnTo>
                    <a:pt x="895" y="570"/>
                  </a:lnTo>
                  <a:lnTo>
                    <a:pt x="814" y="611"/>
                  </a:lnTo>
                  <a:lnTo>
                    <a:pt x="692" y="611"/>
                  </a:lnTo>
                  <a:lnTo>
                    <a:pt x="651" y="570"/>
                  </a:lnTo>
                  <a:lnTo>
                    <a:pt x="610" y="570"/>
                  </a:lnTo>
                  <a:lnTo>
                    <a:pt x="570" y="530"/>
                  </a:lnTo>
                  <a:lnTo>
                    <a:pt x="529" y="530"/>
                  </a:lnTo>
                  <a:lnTo>
                    <a:pt x="529" y="489"/>
                  </a:lnTo>
                  <a:lnTo>
                    <a:pt x="488" y="448"/>
                  </a:lnTo>
                  <a:lnTo>
                    <a:pt x="447" y="448"/>
                  </a:lnTo>
                  <a:lnTo>
                    <a:pt x="447" y="408"/>
                  </a:lnTo>
                  <a:lnTo>
                    <a:pt x="407" y="367"/>
                  </a:lnTo>
                  <a:lnTo>
                    <a:pt x="366" y="245"/>
                  </a:lnTo>
                  <a:lnTo>
                    <a:pt x="366" y="164"/>
                  </a:lnTo>
                  <a:lnTo>
                    <a:pt x="285" y="123"/>
                  </a:lnTo>
                  <a:lnTo>
                    <a:pt x="122" y="123"/>
                  </a:lnTo>
                  <a:lnTo>
                    <a:pt x="81" y="164"/>
                  </a:lnTo>
                  <a:lnTo>
                    <a:pt x="41" y="204"/>
                  </a:lnTo>
                  <a:lnTo>
                    <a:pt x="0" y="286"/>
                  </a:lnTo>
                  <a:lnTo>
                    <a:pt x="0" y="367"/>
                  </a:lnTo>
                  <a:lnTo>
                    <a:pt x="41" y="489"/>
                  </a:lnTo>
                  <a:lnTo>
                    <a:pt x="122" y="611"/>
                  </a:lnTo>
                  <a:lnTo>
                    <a:pt x="203" y="733"/>
                  </a:lnTo>
                  <a:lnTo>
                    <a:pt x="285" y="815"/>
                  </a:lnTo>
                  <a:lnTo>
                    <a:pt x="407" y="896"/>
                  </a:lnTo>
                  <a:lnTo>
                    <a:pt x="529" y="977"/>
                  </a:lnTo>
                  <a:lnTo>
                    <a:pt x="976" y="977"/>
                  </a:lnTo>
                  <a:lnTo>
                    <a:pt x="1098" y="896"/>
                  </a:lnTo>
                  <a:lnTo>
                    <a:pt x="1220" y="815"/>
                  </a:lnTo>
                  <a:lnTo>
                    <a:pt x="1342" y="733"/>
                  </a:lnTo>
                  <a:lnTo>
                    <a:pt x="1424" y="611"/>
                  </a:lnTo>
                  <a:lnTo>
                    <a:pt x="1505" y="489"/>
                  </a:lnTo>
                  <a:lnTo>
                    <a:pt x="1546" y="367"/>
                  </a:lnTo>
                  <a:lnTo>
                    <a:pt x="1546" y="204"/>
                  </a:lnTo>
                  <a:lnTo>
                    <a:pt x="1546" y="123"/>
                  </a:lnTo>
                  <a:lnTo>
                    <a:pt x="1505" y="42"/>
                  </a:lnTo>
                  <a:lnTo>
                    <a:pt x="14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35"/>
            <p:cNvSpPr/>
            <p:nvPr/>
          </p:nvSpPr>
          <p:spPr>
            <a:xfrm>
              <a:off x="5156047" y="1694232"/>
              <a:ext cx="50287" cy="195476"/>
            </a:xfrm>
            <a:custGeom>
              <a:avLst/>
              <a:gdLst/>
              <a:ahLst/>
              <a:cxnLst/>
              <a:rect l="l" t="t" r="r" b="b"/>
              <a:pathLst>
                <a:path w="1099" h="4272" extrusionOk="0">
                  <a:moveTo>
                    <a:pt x="895" y="1"/>
                  </a:moveTo>
                  <a:lnTo>
                    <a:pt x="814" y="41"/>
                  </a:lnTo>
                  <a:lnTo>
                    <a:pt x="773" y="82"/>
                  </a:lnTo>
                  <a:lnTo>
                    <a:pt x="692" y="123"/>
                  </a:lnTo>
                  <a:lnTo>
                    <a:pt x="692" y="204"/>
                  </a:lnTo>
                  <a:lnTo>
                    <a:pt x="570" y="1180"/>
                  </a:lnTo>
                  <a:lnTo>
                    <a:pt x="448" y="2157"/>
                  </a:lnTo>
                  <a:lnTo>
                    <a:pt x="244" y="3092"/>
                  </a:lnTo>
                  <a:lnTo>
                    <a:pt x="0" y="4028"/>
                  </a:lnTo>
                  <a:lnTo>
                    <a:pt x="0" y="4109"/>
                  </a:lnTo>
                  <a:lnTo>
                    <a:pt x="0" y="4190"/>
                  </a:lnTo>
                  <a:lnTo>
                    <a:pt x="41" y="4231"/>
                  </a:lnTo>
                  <a:lnTo>
                    <a:pt x="122" y="4272"/>
                  </a:lnTo>
                  <a:lnTo>
                    <a:pt x="285" y="4272"/>
                  </a:lnTo>
                  <a:lnTo>
                    <a:pt x="326" y="4231"/>
                  </a:lnTo>
                  <a:lnTo>
                    <a:pt x="366" y="4150"/>
                  </a:lnTo>
                  <a:lnTo>
                    <a:pt x="610" y="3173"/>
                  </a:lnTo>
                  <a:lnTo>
                    <a:pt x="854" y="2197"/>
                  </a:lnTo>
                  <a:lnTo>
                    <a:pt x="976" y="1221"/>
                  </a:lnTo>
                  <a:lnTo>
                    <a:pt x="1098" y="204"/>
                  </a:lnTo>
                  <a:lnTo>
                    <a:pt x="1058" y="123"/>
                  </a:lnTo>
                  <a:lnTo>
                    <a:pt x="1017" y="82"/>
                  </a:lnTo>
                  <a:lnTo>
                    <a:pt x="976" y="41"/>
                  </a:lnTo>
                  <a:lnTo>
                    <a:pt x="89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35"/>
            <p:cNvSpPr/>
            <p:nvPr/>
          </p:nvSpPr>
          <p:spPr>
            <a:xfrm>
              <a:off x="3598147" y="2611878"/>
              <a:ext cx="286671" cy="184265"/>
            </a:xfrm>
            <a:custGeom>
              <a:avLst/>
              <a:gdLst/>
              <a:ahLst/>
              <a:cxnLst/>
              <a:rect l="l" t="t" r="r" b="b"/>
              <a:pathLst>
                <a:path w="6265" h="4027" extrusionOk="0">
                  <a:moveTo>
                    <a:pt x="854" y="0"/>
                  </a:moveTo>
                  <a:lnTo>
                    <a:pt x="773" y="41"/>
                  </a:lnTo>
                  <a:lnTo>
                    <a:pt x="610" y="244"/>
                  </a:lnTo>
                  <a:lnTo>
                    <a:pt x="448" y="447"/>
                  </a:lnTo>
                  <a:lnTo>
                    <a:pt x="326" y="651"/>
                  </a:lnTo>
                  <a:lnTo>
                    <a:pt x="204" y="895"/>
                  </a:lnTo>
                  <a:lnTo>
                    <a:pt x="122" y="1139"/>
                  </a:lnTo>
                  <a:lnTo>
                    <a:pt x="82" y="1383"/>
                  </a:lnTo>
                  <a:lnTo>
                    <a:pt x="41" y="1627"/>
                  </a:lnTo>
                  <a:lnTo>
                    <a:pt x="0" y="1912"/>
                  </a:lnTo>
                  <a:lnTo>
                    <a:pt x="41" y="2156"/>
                  </a:lnTo>
                  <a:lnTo>
                    <a:pt x="82" y="2400"/>
                  </a:lnTo>
                  <a:lnTo>
                    <a:pt x="122" y="2644"/>
                  </a:lnTo>
                  <a:lnTo>
                    <a:pt x="244" y="2888"/>
                  </a:lnTo>
                  <a:lnTo>
                    <a:pt x="366" y="3091"/>
                  </a:lnTo>
                  <a:lnTo>
                    <a:pt x="488" y="3295"/>
                  </a:lnTo>
                  <a:lnTo>
                    <a:pt x="692" y="3498"/>
                  </a:lnTo>
                  <a:lnTo>
                    <a:pt x="895" y="3661"/>
                  </a:lnTo>
                  <a:lnTo>
                    <a:pt x="1099" y="3783"/>
                  </a:lnTo>
                  <a:lnTo>
                    <a:pt x="1261" y="3864"/>
                  </a:lnTo>
                  <a:lnTo>
                    <a:pt x="1709" y="3986"/>
                  </a:lnTo>
                  <a:lnTo>
                    <a:pt x="2115" y="4027"/>
                  </a:lnTo>
                  <a:lnTo>
                    <a:pt x="2563" y="4027"/>
                  </a:lnTo>
                  <a:lnTo>
                    <a:pt x="3010" y="3946"/>
                  </a:lnTo>
                  <a:lnTo>
                    <a:pt x="3417" y="3783"/>
                  </a:lnTo>
                  <a:lnTo>
                    <a:pt x="3824" y="3620"/>
                  </a:lnTo>
                  <a:lnTo>
                    <a:pt x="4190" y="3417"/>
                  </a:lnTo>
                  <a:lnTo>
                    <a:pt x="4515" y="3213"/>
                  </a:lnTo>
                  <a:lnTo>
                    <a:pt x="4800" y="2969"/>
                  </a:lnTo>
                  <a:lnTo>
                    <a:pt x="5288" y="2481"/>
                  </a:lnTo>
                  <a:lnTo>
                    <a:pt x="5776" y="1953"/>
                  </a:lnTo>
                  <a:lnTo>
                    <a:pt x="6224" y="1383"/>
                  </a:lnTo>
                  <a:lnTo>
                    <a:pt x="6264" y="1302"/>
                  </a:lnTo>
                  <a:lnTo>
                    <a:pt x="6264" y="1220"/>
                  </a:lnTo>
                  <a:lnTo>
                    <a:pt x="6224" y="1139"/>
                  </a:lnTo>
                  <a:lnTo>
                    <a:pt x="6183" y="1098"/>
                  </a:lnTo>
                  <a:lnTo>
                    <a:pt x="5939" y="1098"/>
                  </a:lnTo>
                  <a:lnTo>
                    <a:pt x="5898" y="1180"/>
                  </a:lnTo>
                  <a:lnTo>
                    <a:pt x="5247" y="1953"/>
                  </a:lnTo>
                  <a:lnTo>
                    <a:pt x="4922" y="2319"/>
                  </a:lnTo>
                  <a:lnTo>
                    <a:pt x="4556" y="2644"/>
                  </a:lnTo>
                  <a:lnTo>
                    <a:pt x="4190" y="2929"/>
                  </a:lnTo>
                  <a:lnTo>
                    <a:pt x="3742" y="3213"/>
                  </a:lnTo>
                  <a:lnTo>
                    <a:pt x="3295" y="3417"/>
                  </a:lnTo>
                  <a:lnTo>
                    <a:pt x="2848" y="3580"/>
                  </a:lnTo>
                  <a:lnTo>
                    <a:pt x="2481" y="3620"/>
                  </a:lnTo>
                  <a:lnTo>
                    <a:pt x="2115" y="3620"/>
                  </a:lnTo>
                  <a:lnTo>
                    <a:pt x="1749" y="3580"/>
                  </a:lnTo>
                  <a:lnTo>
                    <a:pt x="1424" y="3498"/>
                  </a:lnTo>
                  <a:lnTo>
                    <a:pt x="1099" y="3335"/>
                  </a:lnTo>
                  <a:lnTo>
                    <a:pt x="854" y="3091"/>
                  </a:lnTo>
                  <a:lnTo>
                    <a:pt x="651" y="2807"/>
                  </a:lnTo>
                  <a:lnTo>
                    <a:pt x="488" y="2441"/>
                  </a:lnTo>
                  <a:lnTo>
                    <a:pt x="448" y="2156"/>
                  </a:lnTo>
                  <a:lnTo>
                    <a:pt x="407" y="1871"/>
                  </a:lnTo>
                  <a:lnTo>
                    <a:pt x="448" y="1586"/>
                  </a:lnTo>
                  <a:lnTo>
                    <a:pt x="488" y="1302"/>
                  </a:lnTo>
                  <a:lnTo>
                    <a:pt x="570" y="1017"/>
                  </a:lnTo>
                  <a:lnTo>
                    <a:pt x="692" y="773"/>
                  </a:lnTo>
                  <a:lnTo>
                    <a:pt x="854" y="529"/>
                  </a:lnTo>
                  <a:lnTo>
                    <a:pt x="1058" y="325"/>
                  </a:lnTo>
                  <a:lnTo>
                    <a:pt x="1099" y="244"/>
                  </a:lnTo>
                  <a:lnTo>
                    <a:pt x="1139" y="163"/>
                  </a:lnTo>
                  <a:lnTo>
                    <a:pt x="1099" y="122"/>
                  </a:lnTo>
                  <a:lnTo>
                    <a:pt x="1058" y="41"/>
                  </a:lnTo>
                  <a:lnTo>
                    <a:pt x="101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35"/>
            <p:cNvSpPr/>
            <p:nvPr/>
          </p:nvSpPr>
          <p:spPr>
            <a:xfrm>
              <a:off x="4670227" y="1718439"/>
              <a:ext cx="87534" cy="243887"/>
            </a:xfrm>
            <a:custGeom>
              <a:avLst/>
              <a:gdLst/>
              <a:ahLst/>
              <a:cxnLst/>
              <a:rect l="l" t="t" r="r" b="b"/>
              <a:pathLst>
                <a:path w="1913" h="5330" extrusionOk="0">
                  <a:moveTo>
                    <a:pt x="163" y="1"/>
                  </a:moveTo>
                  <a:lnTo>
                    <a:pt x="82" y="41"/>
                  </a:lnTo>
                  <a:lnTo>
                    <a:pt x="41" y="82"/>
                  </a:lnTo>
                  <a:lnTo>
                    <a:pt x="1" y="163"/>
                  </a:lnTo>
                  <a:lnTo>
                    <a:pt x="1" y="245"/>
                  </a:lnTo>
                  <a:lnTo>
                    <a:pt x="1506" y="5207"/>
                  </a:lnTo>
                  <a:lnTo>
                    <a:pt x="1546" y="5288"/>
                  </a:lnTo>
                  <a:lnTo>
                    <a:pt x="1587" y="5329"/>
                  </a:lnTo>
                  <a:lnTo>
                    <a:pt x="1831" y="5329"/>
                  </a:lnTo>
                  <a:lnTo>
                    <a:pt x="1872" y="5248"/>
                  </a:lnTo>
                  <a:lnTo>
                    <a:pt x="1912" y="5207"/>
                  </a:lnTo>
                  <a:lnTo>
                    <a:pt x="1872" y="5085"/>
                  </a:lnTo>
                  <a:lnTo>
                    <a:pt x="407" y="163"/>
                  </a:lnTo>
                  <a:lnTo>
                    <a:pt x="367" y="82"/>
                  </a:lnTo>
                  <a:lnTo>
                    <a:pt x="285" y="41"/>
                  </a:lnTo>
                  <a:lnTo>
                    <a:pt x="2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35"/>
            <p:cNvSpPr/>
            <p:nvPr/>
          </p:nvSpPr>
          <p:spPr>
            <a:xfrm>
              <a:off x="4865663" y="1642113"/>
              <a:ext cx="94993" cy="240181"/>
            </a:xfrm>
            <a:custGeom>
              <a:avLst/>
              <a:gdLst/>
              <a:ahLst/>
              <a:cxnLst/>
              <a:rect l="l" t="t" r="r" b="b"/>
              <a:pathLst>
                <a:path w="2076" h="5249" extrusionOk="0">
                  <a:moveTo>
                    <a:pt x="123" y="1"/>
                  </a:moveTo>
                  <a:lnTo>
                    <a:pt x="82" y="41"/>
                  </a:lnTo>
                  <a:lnTo>
                    <a:pt x="1" y="82"/>
                  </a:lnTo>
                  <a:lnTo>
                    <a:pt x="1" y="164"/>
                  </a:lnTo>
                  <a:lnTo>
                    <a:pt x="1" y="245"/>
                  </a:lnTo>
                  <a:lnTo>
                    <a:pt x="367" y="1465"/>
                  </a:lnTo>
                  <a:lnTo>
                    <a:pt x="774" y="2726"/>
                  </a:lnTo>
                  <a:lnTo>
                    <a:pt x="1221" y="3946"/>
                  </a:lnTo>
                  <a:lnTo>
                    <a:pt x="1709" y="5126"/>
                  </a:lnTo>
                  <a:lnTo>
                    <a:pt x="1750" y="5207"/>
                  </a:lnTo>
                  <a:lnTo>
                    <a:pt x="1831" y="5248"/>
                  </a:lnTo>
                  <a:lnTo>
                    <a:pt x="1912" y="5248"/>
                  </a:lnTo>
                  <a:lnTo>
                    <a:pt x="1953" y="5207"/>
                  </a:lnTo>
                  <a:lnTo>
                    <a:pt x="2035" y="5167"/>
                  </a:lnTo>
                  <a:lnTo>
                    <a:pt x="2075" y="5085"/>
                  </a:lnTo>
                  <a:lnTo>
                    <a:pt x="2075" y="5004"/>
                  </a:lnTo>
                  <a:lnTo>
                    <a:pt x="2075" y="4923"/>
                  </a:lnTo>
                  <a:lnTo>
                    <a:pt x="1546" y="3743"/>
                  </a:lnTo>
                  <a:lnTo>
                    <a:pt x="1140" y="2563"/>
                  </a:lnTo>
                  <a:lnTo>
                    <a:pt x="733" y="1343"/>
                  </a:lnTo>
                  <a:lnTo>
                    <a:pt x="367" y="123"/>
                  </a:lnTo>
                  <a:lnTo>
                    <a:pt x="326" y="41"/>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35"/>
            <p:cNvSpPr/>
            <p:nvPr/>
          </p:nvSpPr>
          <p:spPr>
            <a:xfrm>
              <a:off x="5366354" y="1158215"/>
              <a:ext cx="54040" cy="29788"/>
            </a:xfrm>
            <a:custGeom>
              <a:avLst/>
              <a:gdLst/>
              <a:ahLst/>
              <a:cxnLst/>
              <a:rect l="l" t="t" r="r" b="b"/>
              <a:pathLst>
                <a:path w="1181" h="651" extrusionOk="0">
                  <a:moveTo>
                    <a:pt x="895" y="0"/>
                  </a:moveTo>
                  <a:lnTo>
                    <a:pt x="855" y="41"/>
                  </a:lnTo>
                  <a:lnTo>
                    <a:pt x="773" y="122"/>
                  </a:lnTo>
                  <a:lnTo>
                    <a:pt x="773" y="81"/>
                  </a:lnTo>
                  <a:lnTo>
                    <a:pt x="733" y="122"/>
                  </a:lnTo>
                  <a:lnTo>
                    <a:pt x="692" y="163"/>
                  </a:lnTo>
                  <a:lnTo>
                    <a:pt x="611" y="203"/>
                  </a:lnTo>
                  <a:lnTo>
                    <a:pt x="570" y="203"/>
                  </a:lnTo>
                  <a:lnTo>
                    <a:pt x="489" y="244"/>
                  </a:lnTo>
                  <a:lnTo>
                    <a:pt x="123" y="244"/>
                  </a:lnTo>
                  <a:lnTo>
                    <a:pt x="82" y="285"/>
                  </a:lnTo>
                  <a:lnTo>
                    <a:pt x="41" y="366"/>
                  </a:lnTo>
                  <a:lnTo>
                    <a:pt x="1" y="447"/>
                  </a:lnTo>
                  <a:lnTo>
                    <a:pt x="41" y="529"/>
                  </a:lnTo>
                  <a:lnTo>
                    <a:pt x="82" y="569"/>
                  </a:lnTo>
                  <a:lnTo>
                    <a:pt x="123" y="610"/>
                  </a:lnTo>
                  <a:lnTo>
                    <a:pt x="204" y="651"/>
                  </a:lnTo>
                  <a:lnTo>
                    <a:pt x="448" y="651"/>
                  </a:lnTo>
                  <a:lnTo>
                    <a:pt x="692" y="569"/>
                  </a:lnTo>
                  <a:lnTo>
                    <a:pt x="936" y="488"/>
                  </a:lnTo>
                  <a:lnTo>
                    <a:pt x="1099" y="325"/>
                  </a:lnTo>
                  <a:lnTo>
                    <a:pt x="1180" y="244"/>
                  </a:lnTo>
                  <a:lnTo>
                    <a:pt x="1180" y="203"/>
                  </a:lnTo>
                  <a:lnTo>
                    <a:pt x="1180" y="122"/>
                  </a:lnTo>
                  <a:lnTo>
                    <a:pt x="1099" y="41"/>
                  </a:lnTo>
                  <a:lnTo>
                    <a:pt x="105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35"/>
            <p:cNvSpPr/>
            <p:nvPr/>
          </p:nvSpPr>
          <p:spPr>
            <a:xfrm>
              <a:off x="5308653" y="1135839"/>
              <a:ext cx="65204" cy="24251"/>
            </a:xfrm>
            <a:custGeom>
              <a:avLst/>
              <a:gdLst/>
              <a:ahLst/>
              <a:cxnLst/>
              <a:rect l="l" t="t" r="r" b="b"/>
              <a:pathLst>
                <a:path w="1425" h="530" extrusionOk="0">
                  <a:moveTo>
                    <a:pt x="1180" y="1"/>
                  </a:moveTo>
                  <a:lnTo>
                    <a:pt x="163" y="123"/>
                  </a:lnTo>
                  <a:lnTo>
                    <a:pt x="82" y="164"/>
                  </a:lnTo>
                  <a:lnTo>
                    <a:pt x="41" y="204"/>
                  </a:lnTo>
                  <a:lnTo>
                    <a:pt x="1" y="286"/>
                  </a:lnTo>
                  <a:lnTo>
                    <a:pt x="1" y="367"/>
                  </a:lnTo>
                  <a:lnTo>
                    <a:pt x="41" y="448"/>
                  </a:lnTo>
                  <a:lnTo>
                    <a:pt x="123" y="489"/>
                  </a:lnTo>
                  <a:lnTo>
                    <a:pt x="163" y="530"/>
                  </a:lnTo>
                  <a:lnTo>
                    <a:pt x="245" y="530"/>
                  </a:lnTo>
                  <a:lnTo>
                    <a:pt x="1262" y="367"/>
                  </a:lnTo>
                  <a:lnTo>
                    <a:pt x="1343" y="326"/>
                  </a:lnTo>
                  <a:lnTo>
                    <a:pt x="1384" y="286"/>
                  </a:lnTo>
                  <a:lnTo>
                    <a:pt x="1424" y="204"/>
                  </a:lnTo>
                  <a:lnTo>
                    <a:pt x="1424" y="123"/>
                  </a:lnTo>
                  <a:lnTo>
                    <a:pt x="1384" y="42"/>
                  </a:lnTo>
                  <a:lnTo>
                    <a:pt x="130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35"/>
            <p:cNvSpPr/>
            <p:nvPr/>
          </p:nvSpPr>
          <p:spPr>
            <a:xfrm>
              <a:off x="5265868" y="1100513"/>
              <a:ext cx="52164" cy="20499"/>
            </a:xfrm>
            <a:custGeom>
              <a:avLst/>
              <a:gdLst/>
              <a:ahLst/>
              <a:cxnLst/>
              <a:rect l="l" t="t" r="r" b="b"/>
              <a:pathLst>
                <a:path w="1140" h="448" extrusionOk="0">
                  <a:moveTo>
                    <a:pt x="936" y="0"/>
                  </a:moveTo>
                  <a:lnTo>
                    <a:pt x="203" y="41"/>
                  </a:lnTo>
                  <a:lnTo>
                    <a:pt x="122" y="81"/>
                  </a:lnTo>
                  <a:lnTo>
                    <a:pt x="41" y="122"/>
                  </a:lnTo>
                  <a:lnTo>
                    <a:pt x="0" y="163"/>
                  </a:lnTo>
                  <a:lnTo>
                    <a:pt x="0" y="244"/>
                  </a:lnTo>
                  <a:lnTo>
                    <a:pt x="0" y="325"/>
                  </a:lnTo>
                  <a:lnTo>
                    <a:pt x="41" y="407"/>
                  </a:lnTo>
                  <a:lnTo>
                    <a:pt x="122" y="448"/>
                  </a:lnTo>
                  <a:lnTo>
                    <a:pt x="203" y="448"/>
                  </a:lnTo>
                  <a:lnTo>
                    <a:pt x="936" y="407"/>
                  </a:lnTo>
                  <a:lnTo>
                    <a:pt x="1017" y="407"/>
                  </a:lnTo>
                  <a:lnTo>
                    <a:pt x="1058" y="366"/>
                  </a:lnTo>
                  <a:lnTo>
                    <a:pt x="1098" y="285"/>
                  </a:lnTo>
                  <a:lnTo>
                    <a:pt x="1139" y="203"/>
                  </a:lnTo>
                  <a:lnTo>
                    <a:pt x="1098" y="122"/>
                  </a:lnTo>
                  <a:lnTo>
                    <a:pt x="1058" y="81"/>
                  </a:lnTo>
                  <a:lnTo>
                    <a:pt x="1017" y="41"/>
                  </a:lnTo>
                  <a:lnTo>
                    <a:pt x="9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35"/>
            <p:cNvSpPr/>
            <p:nvPr/>
          </p:nvSpPr>
          <p:spPr>
            <a:xfrm>
              <a:off x="5211873" y="1068848"/>
              <a:ext cx="61452" cy="18669"/>
            </a:xfrm>
            <a:custGeom>
              <a:avLst/>
              <a:gdLst/>
              <a:ahLst/>
              <a:cxnLst/>
              <a:rect l="l" t="t" r="r" b="b"/>
              <a:pathLst>
                <a:path w="1343" h="408" extrusionOk="0">
                  <a:moveTo>
                    <a:pt x="163" y="1"/>
                  </a:moveTo>
                  <a:lnTo>
                    <a:pt x="82" y="41"/>
                  </a:lnTo>
                  <a:lnTo>
                    <a:pt x="41" y="123"/>
                  </a:lnTo>
                  <a:lnTo>
                    <a:pt x="0" y="204"/>
                  </a:lnTo>
                  <a:lnTo>
                    <a:pt x="41" y="285"/>
                  </a:lnTo>
                  <a:lnTo>
                    <a:pt x="82" y="326"/>
                  </a:lnTo>
                  <a:lnTo>
                    <a:pt x="123" y="367"/>
                  </a:lnTo>
                  <a:lnTo>
                    <a:pt x="204" y="407"/>
                  </a:lnTo>
                  <a:lnTo>
                    <a:pt x="1221" y="407"/>
                  </a:lnTo>
                  <a:lnTo>
                    <a:pt x="1261" y="367"/>
                  </a:lnTo>
                  <a:lnTo>
                    <a:pt x="1302" y="285"/>
                  </a:lnTo>
                  <a:lnTo>
                    <a:pt x="1343" y="245"/>
                  </a:lnTo>
                  <a:lnTo>
                    <a:pt x="1302" y="163"/>
                  </a:lnTo>
                  <a:lnTo>
                    <a:pt x="1261" y="82"/>
                  </a:lnTo>
                  <a:lnTo>
                    <a:pt x="1221" y="41"/>
                  </a:lnTo>
                  <a:lnTo>
                    <a:pt x="1139" y="41"/>
                  </a:lnTo>
                  <a:lnTo>
                    <a:pt x="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35"/>
            <p:cNvSpPr/>
            <p:nvPr/>
          </p:nvSpPr>
          <p:spPr>
            <a:xfrm>
              <a:off x="5183960" y="1040935"/>
              <a:ext cx="29834" cy="24251"/>
            </a:xfrm>
            <a:custGeom>
              <a:avLst/>
              <a:gdLst/>
              <a:ahLst/>
              <a:cxnLst/>
              <a:rect l="l" t="t" r="r" b="b"/>
              <a:pathLst>
                <a:path w="652" h="530" extrusionOk="0">
                  <a:moveTo>
                    <a:pt x="163" y="0"/>
                  </a:moveTo>
                  <a:lnTo>
                    <a:pt x="82" y="41"/>
                  </a:lnTo>
                  <a:lnTo>
                    <a:pt x="41" y="122"/>
                  </a:lnTo>
                  <a:lnTo>
                    <a:pt x="0" y="204"/>
                  </a:lnTo>
                  <a:lnTo>
                    <a:pt x="41" y="285"/>
                  </a:lnTo>
                  <a:lnTo>
                    <a:pt x="41" y="326"/>
                  </a:lnTo>
                  <a:lnTo>
                    <a:pt x="122" y="367"/>
                  </a:lnTo>
                  <a:lnTo>
                    <a:pt x="366" y="489"/>
                  </a:lnTo>
                  <a:lnTo>
                    <a:pt x="448" y="529"/>
                  </a:lnTo>
                  <a:lnTo>
                    <a:pt x="529" y="529"/>
                  </a:lnTo>
                  <a:lnTo>
                    <a:pt x="570" y="489"/>
                  </a:lnTo>
                  <a:lnTo>
                    <a:pt x="651" y="407"/>
                  </a:lnTo>
                  <a:lnTo>
                    <a:pt x="651" y="367"/>
                  </a:lnTo>
                  <a:lnTo>
                    <a:pt x="651" y="285"/>
                  </a:lnTo>
                  <a:lnTo>
                    <a:pt x="651" y="204"/>
                  </a:lnTo>
                  <a:lnTo>
                    <a:pt x="570" y="163"/>
                  </a:lnTo>
                  <a:lnTo>
                    <a:pt x="326" y="41"/>
                  </a:lnTo>
                  <a:lnTo>
                    <a:pt x="24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35"/>
            <p:cNvSpPr/>
            <p:nvPr/>
          </p:nvSpPr>
          <p:spPr>
            <a:xfrm>
              <a:off x="3367341" y="1383393"/>
              <a:ext cx="496972" cy="523054"/>
            </a:xfrm>
            <a:custGeom>
              <a:avLst/>
              <a:gdLst/>
              <a:ahLst/>
              <a:cxnLst/>
              <a:rect l="l" t="t" r="r" b="b"/>
              <a:pathLst>
                <a:path w="10861" h="11431" extrusionOk="0">
                  <a:moveTo>
                    <a:pt x="122" y="1"/>
                  </a:moveTo>
                  <a:lnTo>
                    <a:pt x="41" y="42"/>
                  </a:lnTo>
                  <a:lnTo>
                    <a:pt x="0" y="82"/>
                  </a:lnTo>
                  <a:lnTo>
                    <a:pt x="0" y="164"/>
                  </a:lnTo>
                  <a:lnTo>
                    <a:pt x="0" y="245"/>
                  </a:lnTo>
                  <a:lnTo>
                    <a:pt x="163" y="611"/>
                  </a:lnTo>
                  <a:lnTo>
                    <a:pt x="366" y="936"/>
                  </a:lnTo>
                  <a:lnTo>
                    <a:pt x="773" y="1628"/>
                  </a:lnTo>
                  <a:lnTo>
                    <a:pt x="1261" y="2197"/>
                  </a:lnTo>
                  <a:lnTo>
                    <a:pt x="1790" y="2726"/>
                  </a:lnTo>
                  <a:lnTo>
                    <a:pt x="2360" y="3214"/>
                  </a:lnTo>
                  <a:lnTo>
                    <a:pt x="2970" y="3702"/>
                  </a:lnTo>
                  <a:lnTo>
                    <a:pt x="3580" y="4109"/>
                  </a:lnTo>
                  <a:lnTo>
                    <a:pt x="4271" y="4557"/>
                  </a:lnTo>
                  <a:lnTo>
                    <a:pt x="5573" y="5329"/>
                  </a:lnTo>
                  <a:lnTo>
                    <a:pt x="6915" y="6184"/>
                  </a:lnTo>
                  <a:lnTo>
                    <a:pt x="7525" y="6631"/>
                  </a:lnTo>
                  <a:lnTo>
                    <a:pt x="8136" y="7119"/>
                  </a:lnTo>
                  <a:lnTo>
                    <a:pt x="8664" y="7648"/>
                  </a:lnTo>
                  <a:lnTo>
                    <a:pt x="9193" y="8217"/>
                  </a:lnTo>
                  <a:lnTo>
                    <a:pt x="9437" y="8543"/>
                  </a:lnTo>
                  <a:lnTo>
                    <a:pt x="9681" y="8868"/>
                  </a:lnTo>
                  <a:lnTo>
                    <a:pt x="9885" y="9234"/>
                  </a:lnTo>
                  <a:lnTo>
                    <a:pt x="10047" y="9641"/>
                  </a:lnTo>
                  <a:lnTo>
                    <a:pt x="10210" y="10007"/>
                  </a:lnTo>
                  <a:lnTo>
                    <a:pt x="10332" y="10414"/>
                  </a:lnTo>
                  <a:lnTo>
                    <a:pt x="10414" y="10821"/>
                  </a:lnTo>
                  <a:lnTo>
                    <a:pt x="10454" y="11227"/>
                  </a:lnTo>
                  <a:lnTo>
                    <a:pt x="10495" y="11309"/>
                  </a:lnTo>
                  <a:lnTo>
                    <a:pt x="10536" y="11390"/>
                  </a:lnTo>
                  <a:lnTo>
                    <a:pt x="10617" y="11431"/>
                  </a:lnTo>
                  <a:lnTo>
                    <a:pt x="10739" y="11431"/>
                  </a:lnTo>
                  <a:lnTo>
                    <a:pt x="10820" y="11390"/>
                  </a:lnTo>
                  <a:lnTo>
                    <a:pt x="10861" y="11309"/>
                  </a:lnTo>
                  <a:lnTo>
                    <a:pt x="10861" y="11227"/>
                  </a:lnTo>
                  <a:lnTo>
                    <a:pt x="10820" y="10861"/>
                  </a:lnTo>
                  <a:lnTo>
                    <a:pt x="10780" y="10495"/>
                  </a:lnTo>
                  <a:lnTo>
                    <a:pt x="10698" y="10170"/>
                  </a:lnTo>
                  <a:lnTo>
                    <a:pt x="10576" y="9804"/>
                  </a:lnTo>
                  <a:lnTo>
                    <a:pt x="10291" y="9153"/>
                  </a:lnTo>
                  <a:lnTo>
                    <a:pt x="9925" y="8543"/>
                  </a:lnTo>
                  <a:lnTo>
                    <a:pt x="9478" y="7973"/>
                  </a:lnTo>
                  <a:lnTo>
                    <a:pt x="8990" y="7404"/>
                  </a:lnTo>
                  <a:lnTo>
                    <a:pt x="8502" y="6916"/>
                  </a:lnTo>
                  <a:lnTo>
                    <a:pt x="7932" y="6428"/>
                  </a:lnTo>
                  <a:lnTo>
                    <a:pt x="7281" y="5940"/>
                  </a:lnTo>
                  <a:lnTo>
                    <a:pt x="6590" y="5492"/>
                  </a:lnTo>
                  <a:lnTo>
                    <a:pt x="5166" y="4638"/>
                  </a:lnTo>
                  <a:lnTo>
                    <a:pt x="3783" y="3784"/>
                  </a:lnTo>
                  <a:lnTo>
                    <a:pt x="3092" y="3336"/>
                  </a:lnTo>
                  <a:lnTo>
                    <a:pt x="2482" y="2807"/>
                  </a:lnTo>
                  <a:lnTo>
                    <a:pt x="1831" y="2238"/>
                  </a:lnTo>
                  <a:lnTo>
                    <a:pt x="1261" y="1587"/>
                  </a:lnTo>
                  <a:lnTo>
                    <a:pt x="1017" y="1262"/>
                  </a:lnTo>
                  <a:lnTo>
                    <a:pt x="773" y="896"/>
                  </a:lnTo>
                  <a:lnTo>
                    <a:pt x="570" y="530"/>
                  </a:lnTo>
                  <a:lnTo>
                    <a:pt x="407" y="123"/>
                  </a:lnTo>
                  <a:lnTo>
                    <a:pt x="326" y="42"/>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35"/>
            <p:cNvSpPr/>
            <p:nvPr/>
          </p:nvSpPr>
          <p:spPr>
            <a:xfrm>
              <a:off x="3279850" y="1107926"/>
              <a:ext cx="106157" cy="152693"/>
            </a:xfrm>
            <a:custGeom>
              <a:avLst/>
              <a:gdLst/>
              <a:ahLst/>
              <a:cxnLst/>
              <a:rect l="l" t="t" r="r" b="b"/>
              <a:pathLst>
                <a:path w="2320" h="3337" extrusionOk="0">
                  <a:moveTo>
                    <a:pt x="936" y="1"/>
                  </a:moveTo>
                  <a:lnTo>
                    <a:pt x="814" y="41"/>
                  </a:lnTo>
                  <a:lnTo>
                    <a:pt x="692" y="82"/>
                  </a:lnTo>
                  <a:lnTo>
                    <a:pt x="570" y="123"/>
                  </a:lnTo>
                  <a:lnTo>
                    <a:pt x="489" y="245"/>
                  </a:lnTo>
                  <a:lnTo>
                    <a:pt x="367" y="448"/>
                  </a:lnTo>
                  <a:lnTo>
                    <a:pt x="204" y="936"/>
                  </a:lnTo>
                  <a:lnTo>
                    <a:pt x="82" y="1465"/>
                  </a:lnTo>
                  <a:lnTo>
                    <a:pt x="1" y="1913"/>
                  </a:lnTo>
                  <a:lnTo>
                    <a:pt x="1" y="2116"/>
                  </a:lnTo>
                  <a:lnTo>
                    <a:pt x="41" y="2360"/>
                  </a:lnTo>
                  <a:lnTo>
                    <a:pt x="82" y="2563"/>
                  </a:lnTo>
                  <a:lnTo>
                    <a:pt x="163" y="2807"/>
                  </a:lnTo>
                  <a:lnTo>
                    <a:pt x="285" y="2970"/>
                  </a:lnTo>
                  <a:lnTo>
                    <a:pt x="448" y="3133"/>
                  </a:lnTo>
                  <a:lnTo>
                    <a:pt x="570" y="3214"/>
                  </a:lnTo>
                  <a:lnTo>
                    <a:pt x="733" y="3296"/>
                  </a:lnTo>
                  <a:lnTo>
                    <a:pt x="855" y="3336"/>
                  </a:lnTo>
                  <a:lnTo>
                    <a:pt x="1018" y="3336"/>
                  </a:lnTo>
                  <a:lnTo>
                    <a:pt x="1343" y="3296"/>
                  </a:lnTo>
                  <a:lnTo>
                    <a:pt x="1628" y="3174"/>
                  </a:lnTo>
                  <a:lnTo>
                    <a:pt x="1790" y="3051"/>
                  </a:lnTo>
                  <a:lnTo>
                    <a:pt x="1912" y="2889"/>
                  </a:lnTo>
                  <a:lnTo>
                    <a:pt x="2034" y="2767"/>
                  </a:lnTo>
                  <a:lnTo>
                    <a:pt x="2156" y="2563"/>
                  </a:lnTo>
                  <a:lnTo>
                    <a:pt x="2238" y="2401"/>
                  </a:lnTo>
                  <a:lnTo>
                    <a:pt x="2278" y="2197"/>
                  </a:lnTo>
                  <a:lnTo>
                    <a:pt x="2319" y="2035"/>
                  </a:lnTo>
                  <a:lnTo>
                    <a:pt x="2319" y="1831"/>
                  </a:lnTo>
                  <a:lnTo>
                    <a:pt x="2278" y="1546"/>
                  </a:lnTo>
                  <a:lnTo>
                    <a:pt x="2197" y="1302"/>
                  </a:lnTo>
                  <a:lnTo>
                    <a:pt x="2116" y="1018"/>
                  </a:lnTo>
                  <a:lnTo>
                    <a:pt x="1953" y="814"/>
                  </a:lnTo>
                  <a:lnTo>
                    <a:pt x="1831" y="570"/>
                  </a:lnTo>
                  <a:lnTo>
                    <a:pt x="1628" y="367"/>
                  </a:lnTo>
                  <a:lnTo>
                    <a:pt x="1424" y="204"/>
                  </a:lnTo>
                  <a:lnTo>
                    <a:pt x="1221" y="82"/>
                  </a:lnTo>
                  <a:lnTo>
                    <a:pt x="1099" y="41"/>
                  </a:lnTo>
                  <a:lnTo>
                    <a:pt x="93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35"/>
            <p:cNvSpPr/>
            <p:nvPr/>
          </p:nvSpPr>
          <p:spPr>
            <a:xfrm>
              <a:off x="3240772" y="1128426"/>
              <a:ext cx="193600" cy="269923"/>
            </a:xfrm>
            <a:custGeom>
              <a:avLst/>
              <a:gdLst/>
              <a:ahLst/>
              <a:cxnLst/>
              <a:rect l="l" t="t" r="r" b="b"/>
              <a:pathLst>
                <a:path w="4231" h="5899" extrusionOk="0">
                  <a:moveTo>
                    <a:pt x="448" y="0"/>
                  </a:moveTo>
                  <a:lnTo>
                    <a:pt x="326" y="41"/>
                  </a:lnTo>
                  <a:lnTo>
                    <a:pt x="204" y="122"/>
                  </a:lnTo>
                  <a:lnTo>
                    <a:pt x="122" y="204"/>
                  </a:lnTo>
                  <a:lnTo>
                    <a:pt x="82" y="326"/>
                  </a:lnTo>
                  <a:lnTo>
                    <a:pt x="0" y="570"/>
                  </a:lnTo>
                  <a:lnTo>
                    <a:pt x="0" y="814"/>
                  </a:lnTo>
                  <a:lnTo>
                    <a:pt x="0" y="1424"/>
                  </a:lnTo>
                  <a:lnTo>
                    <a:pt x="41" y="2034"/>
                  </a:lnTo>
                  <a:lnTo>
                    <a:pt x="82" y="2644"/>
                  </a:lnTo>
                  <a:lnTo>
                    <a:pt x="204" y="3254"/>
                  </a:lnTo>
                  <a:lnTo>
                    <a:pt x="407" y="3864"/>
                  </a:lnTo>
                  <a:lnTo>
                    <a:pt x="651" y="4434"/>
                  </a:lnTo>
                  <a:lnTo>
                    <a:pt x="977" y="4922"/>
                  </a:lnTo>
                  <a:lnTo>
                    <a:pt x="1180" y="5166"/>
                  </a:lnTo>
                  <a:lnTo>
                    <a:pt x="1383" y="5369"/>
                  </a:lnTo>
                  <a:lnTo>
                    <a:pt x="1587" y="5573"/>
                  </a:lnTo>
                  <a:lnTo>
                    <a:pt x="1872" y="5736"/>
                  </a:lnTo>
                  <a:lnTo>
                    <a:pt x="2116" y="5817"/>
                  </a:lnTo>
                  <a:lnTo>
                    <a:pt x="2400" y="5898"/>
                  </a:lnTo>
                  <a:lnTo>
                    <a:pt x="2726" y="5898"/>
                  </a:lnTo>
                  <a:lnTo>
                    <a:pt x="3010" y="5858"/>
                  </a:lnTo>
                  <a:lnTo>
                    <a:pt x="3295" y="5776"/>
                  </a:lnTo>
                  <a:lnTo>
                    <a:pt x="3580" y="5614"/>
                  </a:lnTo>
                  <a:lnTo>
                    <a:pt x="3702" y="5491"/>
                  </a:lnTo>
                  <a:lnTo>
                    <a:pt x="3824" y="5369"/>
                  </a:lnTo>
                  <a:lnTo>
                    <a:pt x="3987" y="5044"/>
                  </a:lnTo>
                  <a:lnTo>
                    <a:pt x="4109" y="4719"/>
                  </a:lnTo>
                  <a:lnTo>
                    <a:pt x="4190" y="4353"/>
                  </a:lnTo>
                  <a:lnTo>
                    <a:pt x="4231" y="3905"/>
                  </a:lnTo>
                  <a:lnTo>
                    <a:pt x="4231" y="3417"/>
                  </a:lnTo>
                  <a:lnTo>
                    <a:pt x="4231" y="2929"/>
                  </a:lnTo>
                  <a:lnTo>
                    <a:pt x="4190" y="2441"/>
                  </a:lnTo>
                  <a:lnTo>
                    <a:pt x="4109" y="1953"/>
                  </a:lnTo>
                  <a:lnTo>
                    <a:pt x="3946" y="1465"/>
                  </a:lnTo>
                  <a:lnTo>
                    <a:pt x="3783" y="1017"/>
                  </a:lnTo>
                  <a:lnTo>
                    <a:pt x="3580" y="570"/>
                  </a:lnTo>
                  <a:lnTo>
                    <a:pt x="3417" y="366"/>
                  </a:lnTo>
                  <a:lnTo>
                    <a:pt x="3255" y="122"/>
                  </a:lnTo>
                  <a:lnTo>
                    <a:pt x="3132" y="41"/>
                  </a:lnTo>
                  <a:lnTo>
                    <a:pt x="3010" y="0"/>
                  </a:lnTo>
                  <a:lnTo>
                    <a:pt x="2888" y="0"/>
                  </a:lnTo>
                  <a:lnTo>
                    <a:pt x="2766" y="41"/>
                  </a:lnTo>
                  <a:lnTo>
                    <a:pt x="2604" y="122"/>
                  </a:lnTo>
                  <a:lnTo>
                    <a:pt x="2522" y="285"/>
                  </a:lnTo>
                  <a:lnTo>
                    <a:pt x="2360" y="610"/>
                  </a:lnTo>
                  <a:lnTo>
                    <a:pt x="2034" y="1465"/>
                  </a:lnTo>
                  <a:lnTo>
                    <a:pt x="1383" y="570"/>
                  </a:lnTo>
                  <a:lnTo>
                    <a:pt x="1180" y="366"/>
                  </a:lnTo>
                  <a:lnTo>
                    <a:pt x="977" y="163"/>
                  </a:lnTo>
                  <a:lnTo>
                    <a:pt x="855" y="82"/>
                  </a:lnTo>
                  <a:lnTo>
                    <a:pt x="73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35"/>
            <p:cNvSpPr/>
            <p:nvPr/>
          </p:nvSpPr>
          <p:spPr>
            <a:xfrm>
              <a:off x="3283556" y="1152586"/>
              <a:ext cx="59622" cy="165734"/>
            </a:xfrm>
            <a:custGeom>
              <a:avLst/>
              <a:gdLst/>
              <a:ahLst/>
              <a:cxnLst/>
              <a:rect l="l" t="t" r="r" b="b"/>
              <a:pathLst>
                <a:path w="1303" h="3622" extrusionOk="0">
                  <a:moveTo>
                    <a:pt x="1059" y="1"/>
                  </a:moveTo>
                  <a:lnTo>
                    <a:pt x="1018" y="42"/>
                  </a:lnTo>
                  <a:lnTo>
                    <a:pt x="937" y="123"/>
                  </a:lnTo>
                  <a:lnTo>
                    <a:pt x="611" y="937"/>
                  </a:lnTo>
                  <a:lnTo>
                    <a:pt x="326" y="1750"/>
                  </a:lnTo>
                  <a:lnTo>
                    <a:pt x="123" y="2564"/>
                  </a:lnTo>
                  <a:lnTo>
                    <a:pt x="1" y="3418"/>
                  </a:lnTo>
                  <a:lnTo>
                    <a:pt x="1" y="3540"/>
                  </a:lnTo>
                  <a:lnTo>
                    <a:pt x="42" y="3580"/>
                  </a:lnTo>
                  <a:lnTo>
                    <a:pt x="123" y="3621"/>
                  </a:lnTo>
                  <a:lnTo>
                    <a:pt x="245" y="3621"/>
                  </a:lnTo>
                  <a:lnTo>
                    <a:pt x="326" y="3580"/>
                  </a:lnTo>
                  <a:lnTo>
                    <a:pt x="367" y="3499"/>
                  </a:lnTo>
                  <a:lnTo>
                    <a:pt x="408" y="3418"/>
                  </a:lnTo>
                  <a:lnTo>
                    <a:pt x="530" y="2645"/>
                  </a:lnTo>
                  <a:lnTo>
                    <a:pt x="733" y="1831"/>
                  </a:lnTo>
                  <a:lnTo>
                    <a:pt x="977" y="1059"/>
                  </a:lnTo>
                  <a:lnTo>
                    <a:pt x="1303" y="326"/>
                  </a:lnTo>
                  <a:lnTo>
                    <a:pt x="1303" y="245"/>
                  </a:lnTo>
                  <a:lnTo>
                    <a:pt x="1303" y="164"/>
                  </a:lnTo>
                  <a:lnTo>
                    <a:pt x="1262" y="82"/>
                  </a:lnTo>
                  <a:lnTo>
                    <a:pt x="1221" y="42"/>
                  </a:lnTo>
                  <a:lnTo>
                    <a:pt x="114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35"/>
            <p:cNvSpPr/>
            <p:nvPr/>
          </p:nvSpPr>
          <p:spPr>
            <a:xfrm>
              <a:off x="3532987" y="1383393"/>
              <a:ext cx="31710" cy="204811"/>
            </a:xfrm>
            <a:custGeom>
              <a:avLst/>
              <a:gdLst/>
              <a:ahLst/>
              <a:cxnLst/>
              <a:rect l="l" t="t" r="r" b="b"/>
              <a:pathLst>
                <a:path w="693" h="4476" extrusionOk="0">
                  <a:moveTo>
                    <a:pt x="489" y="1"/>
                  </a:moveTo>
                  <a:lnTo>
                    <a:pt x="407" y="42"/>
                  </a:lnTo>
                  <a:lnTo>
                    <a:pt x="367" y="82"/>
                  </a:lnTo>
                  <a:lnTo>
                    <a:pt x="326" y="164"/>
                  </a:lnTo>
                  <a:lnTo>
                    <a:pt x="204" y="652"/>
                  </a:lnTo>
                  <a:lnTo>
                    <a:pt x="82" y="1180"/>
                  </a:lnTo>
                  <a:lnTo>
                    <a:pt x="41" y="1709"/>
                  </a:lnTo>
                  <a:lnTo>
                    <a:pt x="1" y="2238"/>
                  </a:lnTo>
                  <a:lnTo>
                    <a:pt x="41" y="2767"/>
                  </a:lnTo>
                  <a:lnTo>
                    <a:pt x="82" y="3296"/>
                  </a:lnTo>
                  <a:lnTo>
                    <a:pt x="163" y="3784"/>
                  </a:lnTo>
                  <a:lnTo>
                    <a:pt x="285" y="4312"/>
                  </a:lnTo>
                  <a:lnTo>
                    <a:pt x="326" y="4394"/>
                  </a:lnTo>
                  <a:lnTo>
                    <a:pt x="367" y="4435"/>
                  </a:lnTo>
                  <a:lnTo>
                    <a:pt x="448" y="4475"/>
                  </a:lnTo>
                  <a:lnTo>
                    <a:pt x="529" y="4435"/>
                  </a:lnTo>
                  <a:lnTo>
                    <a:pt x="611" y="4435"/>
                  </a:lnTo>
                  <a:lnTo>
                    <a:pt x="651" y="4353"/>
                  </a:lnTo>
                  <a:lnTo>
                    <a:pt x="651" y="4312"/>
                  </a:lnTo>
                  <a:lnTo>
                    <a:pt x="651" y="4231"/>
                  </a:lnTo>
                  <a:lnTo>
                    <a:pt x="570" y="3743"/>
                  </a:lnTo>
                  <a:lnTo>
                    <a:pt x="489" y="3214"/>
                  </a:lnTo>
                  <a:lnTo>
                    <a:pt x="448" y="2726"/>
                  </a:lnTo>
                  <a:lnTo>
                    <a:pt x="407" y="2238"/>
                  </a:lnTo>
                  <a:lnTo>
                    <a:pt x="448" y="1750"/>
                  </a:lnTo>
                  <a:lnTo>
                    <a:pt x="489" y="1221"/>
                  </a:lnTo>
                  <a:lnTo>
                    <a:pt x="570" y="733"/>
                  </a:lnTo>
                  <a:lnTo>
                    <a:pt x="692" y="245"/>
                  </a:lnTo>
                  <a:lnTo>
                    <a:pt x="692" y="164"/>
                  </a:lnTo>
                  <a:lnTo>
                    <a:pt x="692" y="82"/>
                  </a:lnTo>
                  <a:lnTo>
                    <a:pt x="611" y="42"/>
                  </a:lnTo>
                  <a:lnTo>
                    <a:pt x="57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35"/>
            <p:cNvSpPr/>
            <p:nvPr/>
          </p:nvSpPr>
          <p:spPr>
            <a:xfrm>
              <a:off x="3452955" y="1614200"/>
              <a:ext cx="193600" cy="20545"/>
            </a:xfrm>
            <a:custGeom>
              <a:avLst/>
              <a:gdLst/>
              <a:ahLst/>
              <a:cxnLst/>
              <a:rect l="l" t="t" r="r" b="b"/>
              <a:pathLst>
                <a:path w="4231" h="449" extrusionOk="0">
                  <a:moveTo>
                    <a:pt x="204" y="1"/>
                  </a:moveTo>
                  <a:lnTo>
                    <a:pt x="123" y="41"/>
                  </a:lnTo>
                  <a:lnTo>
                    <a:pt x="41" y="82"/>
                  </a:lnTo>
                  <a:lnTo>
                    <a:pt x="1" y="123"/>
                  </a:lnTo>
                  <a:lnTo>
                    <a:pt x="1" y="204"/>
                  </a:lnTo>
                  <a:lnTo>
                    <a:pt x="1" y="285"/>
                  </a:lnTo>
                  <a:lnTo>
                    <a:pt x="41" y="326"/>
                  </a:lnTo>
                  <a:lnTo>
                    <a:pt x="123" y="407"/>
                  </a:lnTo>
                  <a:lnTo>
                    <a:pt x="204" y="407"/>
                  </a:lnTo>
                  <a:lnTo>
                    <a:pt x="4068" y="448"/>
                  </a:lnTo>
                  <a:lnTo>
                    <a:pt x="4149" y="407"/>
                  </a:lnTo>
                  <a:lnTo>
                    <a:pt x="4190" y="367"/>
                  </a:lnTo>
                  <a:lnTo>
                    <a:pt x="4231" y="285"/>
                  </a:lnTo>
                  <a:lnTo>
                    <a:pt x="4231" y="245"/>
                  </a:lnTo>
                  <a:lnTo>
                    <a:pt x="4231" y="163"/>
                  </a:lnTo>
                  <a:lnTo>
                    <a:pt x="4190" y="82"/>
                  </a:lnTo>
                  <a:lnTo>
                    <a:pt x="4149" y="41"/>
                  </a:lnTo>
                  <a:lnTo>
                    <a:pt x="4068" y="41"/>
                  </a:lnTo>
                  <a:lnTo>
                    <a:pt x="2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35"/>
            <p:cNvSpPr/>
            <p:nvPr/>
          </p:nvSpPr>
          <p:spPr>
            <a:xfrm>
              <a:off x="3778665" y="1560251"/>
              <a:ext cx="33540" cy="212223"/>
            </a:xfrm>
            <a:custGeom>
              <a:avLst/>
              <a:gdLst/>
              <a:ahLst/>
              <a:cxnLst/>
              <a:rect l="l" t="t" r="r" b="b"/>
              <a:pathLst>
                <a:path w="733" h="4638" extrusionOk="0">
                  <a:moveTo>
                    <a:pt x="326" y="0"/>
                  </a:moveTo>
                  <a:lnTo>
                    <a:pt x="286" y="41"/>
                  </a:lnTo>
                  <a:lnTo>
                    <a:pt x="204" y="81"/>
                  </a:lnTo>
                  <a:lnTo>
                    <a:pt x="164" y="122"/>
                  </a:lnTo>
                  <a:lnTo>
                    <a:pt x="123" y="203"/>
                  </a:lnTo>
                  <a:lnTo>
                    <a:pt x="42" y="732"/>
                  </a:lnTo>
                  <a:lnTo>
                    <a:pt x="42" y="1302"/>
                  </a:lnTo>
                  <a:lnTo>
                    <a:pt x="1" y="1830"/>
                  </a:lnTo>
                  <a:lnTo>
                    <a:pt x="42" y="2359"/>
                  </a:lnTo>
                  <a:lnTo>
                    <a:pt x="82" y="2888"/>
                  </a:lnTo>
                  <a:lnTo>
                    <a:pt x="123" y="3458"/>
                  </a:lnTo>
                  <a:lnTo>
                    <a:pt x="245" y="3986"/>
                  </a:lnTo>
                  <a:lnTo>
                    <a:pt x="367" y="4515"/>
                  </a:lnTo>
                  <a:lnTo>
                    <a:pt x="367" y="4596"/>
                  </a:lnTo>
                  <a:lnTo>
                    <a:pt x="448" y="4637"/>
                  </a:lnTo>
                  <a:lnTo>
                    <a:pt x="570" y="4637"/>
                  </a:lnTo>
                  <a:lnTo>
                    <a:pt x="652" y="4596"/>
                  </a:lnTo>
                  <a:lnTo>
                    <a:pt x="692" y="4556"/>
                  </a:lnTo>
                  <a:lnTo>
                    <a:pt x="733" y="4474"/>
                  </a:lnTo>
                  <a:lnTo>
                    <a:pt x="733" y="4393"/>
                  </a:lnTo>
                  <a:lnTo>
                    <a:pt x="611" y="3864"/>
                  </a:lnTo>
                  <a:lnTo>
                    <a:pt x="530" y="3376"/>
                  </a:lnTo>
                  <a:lnTo>
                    <a:pt x="489" y="2847"/>
                  </a:lnTo>
                  <a:lnTo>
                    <a:pt x="448" y="2319"/>
                  </a:lnTo>
                  <a:lnTo>
                    <a:pt x="408" y="1261"/>
                  </a:lnTo>
                  <a:lnTo>
                    <a:pt x="530" y="203"/>
                  </a:lnTo>
                  <a:lnTo>
                    <a:pt x="530" y="122"/>
                  </a:lnTo>
                  <a:lnTo>
                    <a:pt x="489" y="81"/>
                  </a:lnTo>
                  <a:lnTo>
                    <a:pt x="408" y="41"/>
                  </a:lnTo>
                  <a:lnTo>
                    <a:pt x="32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35"/>
            <p:cNvSpPr/>
            <p:nvPr/>
          </p:nvSpPr>
          <p:spPr>
            <a:xfrm>
              <a:off x="3661432" y="1796595"/>
              <a:ext cx="186142" cy="68911"/>
            </a:xfrm>
            <a:custGeom>
              <a:avLst/>
              <a:gdLst/>
              <a:ahLst/>
              <a:cxnLst/>
              <a:rect l="l" t="t" r="r" b="b"/>
              <a:pathLst>
                <a:path w="4068" h="1506" extrusionOk="0">
                  <a:moveTo>
                    <a:pt x="204" y="1"/>
                  </a:moveTo>
                  <a:lnTo>
                    <a:pt x="122" y="42"/>
                  </a:lnTo>
                  <a:lnTo>
                    <a:pt x="82" y="82"/>
                  </a:lnTo>
                  <a:lnTo>
                    <a:pt x="41" y="123"/>
                  </a:lnTo>
                  <a:lnTo>
                    <a:pt x="0" y="204"/>
                  </a:lnTo>
                  <a:lnTo>
                    <a:pt x="41" y="286"/>
                  </a:lnTo>
                  <a:lnTo>
                    <a:pt x="82" y="326"/>
                  </a:lnTo>
                  <a:lnTo>
                    <a:pt x="122" y="408"/>
                  </a:lnTo>
                  <a:lnTo>
                    <a:pt x="204" y="408"/>
                  </a:lnTo>
                  <a:lnTo>
                    <a:pt x="692" y="448"/>
                  </a:lnTo>
                  <a:lnTo>
                    <a:pt x="1139" y="489"/>
                  </a:lnTo>
                  <a:lnTo>
                    <a:pt x="1627" y="570"/>
                  </a:lnTo>
                  <a:lnTo>
                    <a:pt x="2075" y="692"/>
                  </a:lnTo>
                  <a:lnTo>
                    <a:pt x="2522" y="855"/>
                  </a:lnTo>
                  <a:lnTo>
                    <a:pt x="2929" y="1018"/>
                  </a:lnTo>
                  <a:lnTo>
                    <a:pt x="3376" y="1221"/>
                  </a:lnTo>
                  <a:lnTo>
                    <a:pt x="3783" y="1465"/>
                  </a:lnTo>
                  <a:lnTo>
                    <a:pt x="3864" y="1506"/>
                  </a:lnTo>
                  <a:lnTo>
                    <a:pt x="3905" y="1506"/>
                  </a:lnTo>
                  <a:lnTo>
                    <a:pt x="3987" y="1465"/>
                  </a:lnTo>
                  <a:lnTo>
                    <a:pt x="4027" y="1384"/>
                  </a:lnTo>
                  <a:lnTo>
                    <a:pt x="4068" y="1343"/>
                  </a:lnTo>
                  <a:lnTo>
                    <a:pt x="4068" y="1262"/>
                  </a:lnTo>
                  <a:lnTo>
                    <a:pt x="4027" y="1181"/>
                  </a:lnTo>
                  <a:lnTo>
                    <a:pt x="3987" y="1140"/>
                  </a:lnTo>
                  <a:lnTo>
                    <a:pt x="3539" y="896"/>
                  </a:lnTo>
                  <a:lnTo>
                    <a:pt x="3092" y="652"/>
                  </a:lnTo>
                  <a:lnTo>
                    <a:pt x="2644" y="489"/>
                  </a:lnTo>
                  <a:lnTo>
                    <a:pt x="2156" y="326"/>
                  </a:lnTo>
                  <a:lnTo>
                    <a:pt x="1668" y="204"/>
                  </a:lnTo>
                  <a:lnTo>
                    <a:pt x="1180" y="82"/>
                  </a:lnTo>
                  <a:lnTo>
                    <a:pt x="692" y="42"/>
                  </a:lnTo>
                  <a:lnTo>
                    <a:pt x="2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35"/>
            <p:cNvSpPr/>
            <p:nvPr/>
          </p:nvSpPr>
          <p:spPr>
            <a:xfrm>
              <a:off x="3026713" y="1850590"/>
              <a:ext cx="610542" cy="506307"/>
            </a:xfrm>
            <a:custGeom>
              <a:avLst/>
              <a:gdLst/>
              <a:ahLst/>
              <a:cxnLst/>
              <a:rect l="l" t="t" r="r" b="b"/>
              <a:pathLst>
                <a:path w="13343" h="11065" extrusionOk="0">
                  <a:moveTo>
                    <a:pt x="10292" y="1"/>
                  </a:moveTo>
                  <a:lnTo>
                    <a:pt x="9926" y="41"/>
                  </a:lnTo>
                  <a:lnTo>
                    <a:pt x="9519" y="123"/>
                  </a:lnTo>
                  <a:lnTo>
                    <a:pt x="9153" y="245"/>
                  </a:lnTo>
                  <a:lnTo>
                    <a:pt x="8827" y="448"/>
                  </a:lnTo>
                  <a:lnTo>
                    <a:pt x="8624" y="651"/>
                  </a:lnTo>
                  <a:lnTo>
                    <a:pt x="8461" y="814"/>
                  </a:lnTo>
                  <a:lnTo>
                    <a:pt x="8339" y="1017"/>
                  </a:lnTo>
                  <a:lnTo>
                    <a:pt x="8217" y="1221"/>
                  </a:lnTo>
                  <a:lnTo>
                    <a:pt x="8014" y="1668"/>
                  </a:lnTo>
                  <a:lnTo>
                    <a:pt x="7851" y="2116"/>
                  </a:lnTo>
                  <a:lnTo>
                    <a:pt x="7729" y="2400"/>
                  </a:lnTo>
                  <a:lnTo>
                    <a:pt x="7648" y="2644"/>
                  </a:lnTo>
                  <a:lnTo>
                    <a:pt x="7485" y="2889"/>
                  </a:lnTo>
                  <a:lnTo>
                    <a:pt x="7282" y="3092"/>
                  </a:lnTo>
                  <a:lnTo>
                    <a:pt x="6916" y="3417"/>
                  </a:lnTo>
                  <a:lnTo>
                    <a:pt x="6509" y="3702"/>
                  </a:lnTo>
                  <a:lnTo>
                    <a:pt x="5695" y="4149"/>
                  </a:lnTo>
                  <a:lnTo>
                    <a:pt x="5289" y="4394"/>
                  </a:lnTo>
                  <a:lnTo>
                    <a:pt x="4922" y="4678"/>
                  </a:lnTo>
                  <a:lnTo>
                    <a:pt x="4597" y="5004"/>
                  </a:lnTo>
                  <a:lnTo>
                    <a:pt x="4353" y="5410"/>
                  </a:lnTo>
                  <a:lnTo>
                    <a:pt x="4150" y="5817"/>
                  </a:lnTo>
                  <a:lnTo>
                    <a:pt x="4028" y="6305"/>
                  </a:lnTo>
                  <a:lnTo>
                    <a:pt x="3865" y="7241"/>
                  </a:lnTo>
                  <a:lnTo>
                    <a:pt x="3784" y="7729"/>
                  </a:lnTo>
                  <a:lnTo>
                    <a:pt x="3621" y="8217"/>
                  </a:lnTo>
                  <a:lnTo>
                    <a:pt x="3539" y="8461"/>
                  </a:lnTo>
                  <a:lnTo>
                    <a:pt x="3377" y="8705"/>
                  </a:lnTo>
                  <a:lnTo>
                    <a:pt x="3173" y="8909"/>
                  </a:lnTo>
                  <a:lnTo>
                    <a:pt x="2970" y="9071"/>
                  </a:lnTo>
                  <a:lnTo>
                    <a:pt x="2645" y="9234"/>
                  </a:lnTo>
                  <a:lnTo>
                    <a:pt x="2319" y="9356"/>
                  </a:lnTo>
                  <a:lnTo>
                    <a:pt x="1668" y="9519"/>
                  </a:lnTo>
                  <a:lnTo>
                    <a:pt x="1140" y="9722"/>
                  </a:lnTo>
                  <a:lnTo>
                    <a:pt x="896" y="9844"/>
                  </a:lnTo>
                  <a:lnTo>
                    <a:pt x="651" y="9966"/>
                  </a:lnTo>
                  <a:lnTo>
                    <a:pt x="448" y="10129"/>
                  </a:lnTo>
                  <a:lnTo>
                    <a:pt x="245" y="10332"/>
                  </a:lnTo>
                  <a:lnTo>
                    <a:pt x="123" y="10536"/>
                  </a:lnTo>
                  <a:lnTo>
                    <a:pt x="1" y="10820"/>
                  </a:lnTo>
                  <a:lnTo>
                    <a:pt x="1" y="10902"/>
                  </a:lnTo>
                  <a:lnTo>
                    <a:pt x="1" y="10983"/>
                  </a:lnTo>
                  <a:lnTo>
                    <a:pt x="82" y="11024"/>
                  </a:lnTo>
                  <a:lnTo>
                    <a:pt x="123" y="11064"/>
                  </a:lnTo>
                  <a:lnTo>
                    <a:pt x="285" y="11064"/>
                  </a:lnTo>
                  <a:lnTo>
                    <a:pt x="326" y="10983"/>
                  </a:lnTo>
                  <a:lnTo>
                    <a:pt x="367" y="10942"/>
                  </a:lnTo>
                  <a:lnTo>
                    <a:pt x="489" y="10698"/>
                  </a:lnTo>
                  <a:lnTo>
                    <a:pt x="611" y="10495"/>
                  </a:lnTo>
                  <a:lnTo>
                    <a:pt x="814" y="10332"/>
                  </a:lnTo>
                  <a:lnTo>
                    <a:pt x="1018" y="10210"/>
                  </a:lnTo>
                  <a:lnTo>
                    <a:pt x="1262" y="10088"/>
                  </a:lnTo>
                  <a:lnTo>
                    <a:pt x="1506" y="10007"/>
                  </a:lnTo>
                  <a:lnTo>
                    <a:pt x="1994" y="9844"/>
                  </a:lnTo>
                  <a:lnTo>
                    <a:pt x="2482" y="9722"/>
                  </a:lnTo>
                  <a:lnTo>
                    <a:pt x="2929" y="9519"/>
                  </a:lnTo>
                  <a:lnTo>
                    <a:pt x="3133" y="9437"/>
                  </a:lnTo>
                  <a:lnTo>
                    <a:pt x="3336" y="9275"/>
                  </a:lnTo>
                  <a:lnTo>
                    <a:pt x="3539" y="9112"/>
                  </a:lnTo>
                  <a:lnTo>
                    <a:pt x="3702" y="8909"/>
                  </a:lnTo>
                  <a:lnTo>
                    <a:pt x="3824" y="8705"/>
                  </a:lnTo>
                  <a:lnTo>
                    <a:pt x="3946" y="8502"/>
                  </a:lnTo>
                  <a:lnTo>
                    <a:pt x="4109" y="8095"/>
                  </a:lnTo>
                  <a:lnTo>
                    <a:pt x="4190" y="7648"/>
                  </a:lnTo>
                  <a:lnTo>
                    <a:pt x="4272" y="7160"/>
                  </a:lnTo>
                  <a:lnTo>
                    <a:pt x="4353" y="6712"/>
                  </a:lnTo>
                  <a:lnTo>
                    <a:pt x="4434" y="6265"/>
                  </a:lnTo>
                  <a:lnTo>
                    <a:pt x="4556" y="5817"/>
                  </a:lnTo>
                  <a:lnTo>
                    <a:pt x="4800" y="5410"/>
                  </a:lnTo>
                  <a:lnTo>
                    <a:pt x="5045" y="5085"/>
                  </a:lnTo>
                  <a:lnTo>
                    <a:pt x="5411" y="4800"/>
                  </a:lnTo>
                  <a:lnTo>
                    <a:pt x="5777" y="4556"/>
                  </a:lnTo>
                  <a:lnTo>
                    <a:pt x="6143" y="4312"/>
                  </a:lnTo>
                  <a:lnTo>
                    <a:pt x="6956" y="3865"/>
                  </a:lnTo>
                  <a:lnTo>
                    <a:pt x="7322" y="3621"/>
                  </a:lnTo>
                  <a:lnTo>
                    <a:pt x="7648" y="3336"/>
                  </a:lnTo>
                  <a:lnTo>
                    <a:pt x="7810" y="3092"/>
                  </a:lnTo>
                  <a:lnTo>
                    <a:pt x="7973" y="2848"/>
                  </a:lnTo>
                  <a:lnTo>
                    <a:pt x="8177" y="2360"/>
                  </a:lnTo>
                  <a:lnTo>
                    <a:pt x="8339" y="1872"/>
                  </a:lnTo>
                  <a:lnTo>
                    <a:pt x="8543" y="1384"/>
                  </a:lnTo>
                  <a:lnTo>
                    <a:pt x="8787" y="1058"/>
                  </a:lnTo>
                  <a:lnTo>
                    <a:pt x="9071" y="773"/>
                  </a:lnTo>
                  <a:lnTo>
                    <a:pt x="9397" y="611"/>
                  </a:lnTo>
                  <a:lnTo>
                    <a:pt x="9763" y="448"/>
                  </a:lnTo>
                  <a:lnTo>
                    <a:pt x="10170" y="407"/>
                  </a:lnTo>
                  <a:lnTo>
                    <a:pt x="10617" y="407"/>
                  </a:lnTo>
                  <a:lnTo>
                    <a:pt x="11065" y="448"/>
                  </a:lnTo>
                  <a:lnTo>
                    <a:pt x="11512" y="570"/>
                  </a:lnTo>
                  <a:lnTo>
                    <a:pt x="11919" y="733"/>
                  </a:lnTo>
                  <a:lnTo>
                    <a:pt x="12326" y="936"/>
                  </a:lnTo>
                  <a:lnTo>
                    <a:pt x="12692" y="1221"/>
                  </a:lnTo>
                  <a:lnTo>
                    <a:pt x="13017" y="1506"/>
                  </a:lnTo>
                  <a:lnTo>
                    <a:pt x="13098" y="1546"/>
                  </a:lnTo>
                  <a:lnTo>
                    <a:pt x="13220" y="1546"/>
                  </a:lnTo>
                  <a:lnTo>
                    <a:pt x="13302" y="1506"/>
                  </a:lnTo>
                  <a:lnTo>
                    <a:pt x="13342" y="1424"/>
                  </a:lnTo>
                  <a:lnTo>
                    <a:pt x="13342" y="1384"/>
                  </a:lnTo>
                  <a:lnTo>
                    <a:pt x="13342" y="1302"/>
                  </a:lnTo>
                  <a:lnTo>
                    <a:pt x="13302" y="1221"/>
                  </a:lnTo>
                  <a:lnTo>
                    <a:pt x="13017" y="936"/>
                  </a:lnTo>
                  <a:lnTo>
                    <a:pt x="12651" y="692"/>
                  </a:lnTo>
                  <a:lnTo>
                    <a:pt x="12326" y="489"/>
                  </a:lnTo>
                  <a:lnTo>
                    <a:pt x="11919" y="285"/>
                  </a:lnTo>
                  <a:lnTo>
                    <a:pt x="11512" y="163"/>
                  </a:lnTo>
                  <a:lnTo>
                    <a:pt x="11105" y="41"/>
                  </a:lnTo>
                  <a:lnTo>
                    <a:pt x="1069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35"/>
            <p:cNvSpPr/>
            <p:nvPr/>
          </p:nvSpPr>
          <p:spPr>
            <a:xfrm>
              <a:off x="3711675" y="517913"/>
              <a:ext cx="251300" cy="1377347"/>
            </a:xfrm>
            <a:custGeom>
              <a:avLst/>
              <a:gdLst/>
              <a:ahLst/>
              <a:cxnLst/>
              <a:rect l="l" t="t" r="r" b="b"/>
              <a:pathLst>
                <a:path w="5492" h="30101" extrusionOk="0">
                  <a:moveTo>
                    <a:pt x="163" y="0"/>
                  </a:moveTo>
                  <a:lnTo>
                    <a:pt x="82" y="41"/>
                  </a:lnTo>
                  <a:lnTo>
                    <a:pt x="41" y="82"/>
                  </a:lnTo>
                  <a:lnTo>
                    <a:pt x="0" y="163"/>
                  </a:lnTo>
                  <a:lnTo>
                    <a:pt x="0" y="245"/>
                  </a:lnTo>
                  <a:lnTo>
                    <a:pt x="41" y="285"/>
                  </a:lnTo>
                  <a:lnTo>
                    <a:pt x="123" y="367"/>
                  </a:lnTo>
                  <a:lnTo>
                    <a:pt x="407" y="529"/>
                  </a:lnTo>
                  <a:lnTo>
                    <a:pt x="692" y="692"/>
                  </a:lnTo>
                  <a:lnTo>
                    <a:pt x="977" y="895"/>
                  </a:lnTo>
                  <a:lnTo>
                    <a:pt x="1221" y="1099"/>
                  </a:lnTo>
                  <a:lnTo>
                    <a:pt x="1668" y="1587"/>
                  </a:lnTo>
                  <a:lnTo>
                    <a:pt x="2034" y="2156"/>
                  </a:lnTo>
                  <a:lnTo>
                    <a:pt x="2319" y="2726"/>
                  </a:lnTo>
                  <a:lnTo>
                    <a:pt x="2604" y="3336"/>
                  </a:lnTo>
                  <a:lnTo>
                    <a:pt x="2766" y="3987"/>
                  </a:lnTo>
                  <a:lnTo>
                    <a:pt x="2889" y="4638"/>
                  </a:lnTo>
                  <a:lnTo>
                    <a:pt x="3011" y="5451"/>
                  </a:lnTo>
                  <a:lnTo>
                    <a:pt x="3051" y="6265"/>
                  </a:lnTo>
                  <a:lnTo>
                    <a:pt x="3051" y="7078"/>
                  </a:lnTo>
                  <a:lnTo>
                    <a:pt x="3011" y="7892"/>
                  </a:lnTo>
                  <a:lnTo>
                    <a:pt x="2929" y="9559"/>
                  </a:lnTo>
                  <a:lnTo>
                    <a:pt x="2929" y="10373"/>
                  </a:lnTo>
                  <a:lnTo>
                    <a:pt x="2929" y="11186"/>
                  </a:lnTo>
                  <a:lnTo>
                    <a:pt x="3011" y="11959"/>
                  </a:lnTo>
                  <a:lnTo>
                    <a:pt x="3133" y="12691"/>
                  </a:lnTo>
                  <a:lnTo>
                    <a:pt x="3295" y="13424"/>
                  </a:lnTo>
                  <a:lnTo>
                    <a:pt x="3539" y="14156"/>
                  </a:lnTo>
                  <a:lnTo>
                    <a:pt x="4149" y="15579"/>
                  </a:lnTo>
                  <a:lnTo>
                    <a:pt x="4434" y="16312"/>
                  </a:lnTo>
                  <a:lnTo>
                    <a:pt x="4678" y="17044"/>
                  </a:lnTo>
                  <a:lnTo>
                    <a:pt x="4882" y="17857"/>
                  </a:lnTo>
                  <a:lnTo>
                    <a:pt x="4963" y="18630"/>
                  </a:lnTo>
                  <a:lnTo>
                    <a:pt x="5004" y="19444"/>
                  </a:lnTo>
                  <a:lnTo>
                    <a:pt x="4963" y="20257"/>
                  </a:lnTo>
                  <a:lnTo>
                    <a:pt x="4922" y="21071"/>
                  </a:lnTo>
                  <a:lnTo>
                    <a:pt x="4800" y="21884"/>
                  </a:lnTo>
                  <a:lnTo>
                    <a:pt x="4597" y="23511"/>
                  </a:lnTo>
                  <a:lnTo>
                    <a:pt x="4516" y="24325"/>
                  </a:lnTo>
                  <a:lnTo>
                    <a:pt x="4434" y="25138"/>
                  </a:lnTo>
                  <a:lnTo>
                    <a:pt x="4394" y="25992"/>
                  </a:lnTo>
                  <a:lnTo>
                    <a:pt x="4394" y="26806"/>
                  </a:lnTo>
                  <a:lnTo>
                    <a:pt x="4475" y="27620"/>
                  </a:lnTo>
                  <a:lnTo>
                    <a:pt x="4597" y="28433"/>
                  </a:lnTo>
                  <a:lnTo>
                    <a:pt x="4841" y="29206"/>
                  </a:lnTo>
                  <a:lnTo>
                    <a:pt x="4963" y="29613"/>
                  </a:lnTo>
                  <a:lnTo>
                    <a:pt x="5126" y="29979"/>
                  </a:lnTo>
                  <a:lnTo>
                    <a:pt x="5207" y="30060"/>
                  </a:lnTo>
                  <a:lnTo>
                    <a:pt x="5248" y="30101"/>
                  </a:lnTo>
                  <a:lnTo>
                    <a:pt x="5329" y="30101"/>
                  </a:lnTo>
                  <a:lnTo>
                    <a:pt x="5410" y="30060"/>
                  </a:lnTo>
                  <a:lnTo>
                    <a:pt x="5451" y="30019"/>
                  </a:lnTo>
                  <a:lnTo>
                    <a:pt x="5492" y="29938"/>
                  </a:lnTo>
                  <a:lnTo>
                    <a:pt x="5492" y="29857"/>
                  </a:lnTo>
                  <a:lnTo>
                    <a:pt x="5492" y="29775"/>
                  </a:lnTo>
                  <a:lnTo>
                    <a:pt x="5207" y="29084"/>
                  </a:lnTo>
                  <a:lnTo>
                    <a:pt x="5004" y="28352"/>
                  </a:lnTo>
                  <a:lnTo>
                    <a:pt x="4841" y="27620"/>
                  </a:lnTo>
                  <a:lnTo>
                    <a:pt x="4800" y="26847"/>
                  </a:lnTo>
                  <a:lnTo>
                    <a:pt x="4760" y="26074"/>
                  </a:lnTo>
                  <a:lnTo>
                    <a:pt x="4800" y="25301"/>
                  </a:lnTo>
                  <a:lnTo>
                    <a:pt x="4882" y="24569"/>
                  </a:lnTo>
                  <a:lnTo>
                    <a:pt x="4963" y="23796"/>
                  </a:lnTo>
                  <a:lnTo>
                    <a:pt x="5166" y="22210"/>
                  </a:lnTo>
                  <a:lnTo>
                    <a:pt x="5288" y="21396"/>
                  </a:lnTo>
                  <a:lnTo>
                    <a:pt x="5329" y="20583"/>
                  </a:lnTo>
                  <a:lnTo>
                    <a:pt x="5370" y="19810"/>
                  </a:lnTo>
                  <a:lnTo>
                    <a:pt x="5370" y="18996"/>
                  </a:lnTo>
                  <a:lnTo>
                    <a:pt x="5329" y="18183"/>
                  </a:lnTo>
                  <a:lnTo>
                    <a:pt x="5166" y="17369"/>
                  </a:lnTo>
                  <a:lnTo>
                    <a:pt x="4963" y="16637"/>
                  </a:lnTo>
                  <a:lnTo>
                    <a:pt x="4719" y="15905"/>
                  </a:lnTo>
                  <a:lnTo>
                    <a:pt x="4109" y="14481"/>
                  </a:lnTo>
                  <a:lnTo>
                    <a:pt x="3824" y="13708"/>
                  </a:lnTo>
                  <a:lnTo>
                    <a:pt x="3580" y="12935"/>
                  </a:lnTo>
                  <a:lnTo>
                    <a:pt x="3417" y="12163"/>
                  </a:lnTo>
                  <a:lnTo>
                    <a:pt x="3336" y="11349"/>
                  </a:lnTo>
                  <a:lnTo>
                    <a:pt x="3295" y="10536"/>
                  </a:lnTo>
                  <a:lnTo>
                    <a:pt x="3336" y="9722"/>
                  </a:lnTo>
                  <a:lnTo>
                    <a:pt x="3377" y="8095"/>
                  </a:lnTo>
                  <a:lnTo>
                    <a:pt x="3417" y="7281"/>
                  </a:lnTo>
                  <a:lnTo>
                    <a:pt x="3417" y="6468"/>
                  </a:lnTo>
                  <a:lnTo>
                    <a:pt x="3417" y="5654"/>
                  </a:lnTo>
                  <a:lnTo>
                    <a:pt x="3336" y="4841"/>
                  </a:lnTo>
                  <a:lnTo>
                    <a:pt x="3214" y="4109"/>
                  </a:lnTo>
                  <a:lnTo>
                    <a:pt x="3011" y="3377"/>
                  </a:lnTo>
                  <a:lnTo>
                    <a:pt x="2766" y="2685"/>
                  </a:lnTo>
                  <a:lnTo>
                    <a:pt x="2400" y="2034"/>
                  </a:lnTo>
                  <a:lnTo>
                    <a:pt x="1994" y="1424"/>
                  </a:lnTo>
                  <a:lnTo>
                    <a:pt x="1790" y="1139"/>
                  </a:lnTo>
                  <a:lnTo>
                    <a:pt x="1546" y="855"/>
                  </a:lnTo>
                  <a:lnTo>
                    <a:pt x="1261" y="611"/>
                  </a:lnTo>
                  <a:lnTo>
                    <a:pt x="977" y="367"/>
                  </a:lnTo>
                  <a:lnTo>
                    <a:pt x="651" y="204"/>
                  </a:lnTo>
                  <a:lnTo>
                    <a:pt x="32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35"/>
            <p:cNvSpPr/>
            <p:nvPr/>
          </p:nvSpPr>
          <p:spPr>
            <a:xfrm>
              <a:off x="3495785" y="326184"/>
              <a:ext cx="338789" cy="253176"/>
            </a:xfrm>
            <a:custGeom>
              <a:avLst/>
              <a:gdLst/>
              <a:ahLst/>
              <a:cxnLst/>
              <a:rect l="l" t="t" r="r" b="b"/>
              <a:pathLst>
                <a:path w="7404" h="5533" extrusionOk="0">
                  <a:moveTo>
                    <a:pt x="6386" y="1"/>
                  </a:moveTo>
                  <a:lnTo>
                    <a:pt x="6183" y="41"/>
                  </a:lnTo>
                  <a:lnTo>
                    <a:pt x="6020" y="164"/>
                  </a:lnTo>
                  <a:lnTo>
                    <a:pt x="5898" y="286"/>
                  </a:lnTo>
                  <a:lnTo>
                    <a:pt x="5776" y="489"/>
                  </a:lnTo>
                  <a:lnTo>
                    <a:pt x="5654" y="692"/>
                  </a:lnTo>
                  <a:lnTo>
                    <a:pt x="5613" y="936"/>
                  </a:lnTo>
                  <a:lnTo>
                    <a:pt x="5532" y="1140"/>
                  </a:lnTo>
                  <a:lnTo>
                    <a:pt x="5532" y="1465"/>
                  </a:lnTo>
                  <a:lnTo>
                    <a:pt x="5451" y="1750"/>
                  </a:lnTo>
                  <a:lnTo>
                    <a:pt x="5329" y="1384"/>
                  </a:lnTo>
                  <a:lnTo>
                    <a:pt x="5247" y="1221"/>
                  </a:lnTo>
                  <a:lnTo>
                    <a:pt x="5125" y="1058"/>
                  </a:lnTo>
                  <a:lnTo>
                    <a:pt x="4922" y="814"/>
                  </a:lnTo>
                  <a:lnTo>
                    <a:pt x="4637" y="611"/>
                  </a:lnTo>
                  <a:lnTo>
                    <a:pt x="4515" y="570"/>
                  </a:lnTo>
                  <a:lnTo>
                    <a:pt x="4352" y="530"/>
                  </a:lnTo>
                  <a:lnTo>
                    <a:pt x="4190" y="570"/>
                  </a:lnTo>
                  <a:lnTo>
                    <a:pt x="4027" y="611"/>
                  </a:lnTo>
                  <a:lnTo>
                    <a:pt x="3905" y="692"/>
                  </a:lnTo>
                  <a:lnTo>
                    <a:pt x="3783" y="814"/>
                  </a:lnTo>
                  <a:lnTo>
                    <a:pt x="3661" y="977"/>
                  </a:lnTo>
                  <a:lnTo>
                    <a:pt x="3580" y="1140"/>
                  </a:lnTo>
                  <a:lnTo>
                    <a:pt x="3498" y="1465"/>
                  </a:lnTo>
                  <a:lnTo>
                    <a:pt x="3417" y="1791"/>
                  </a:lnTo>
                  <a:lnTo>
                    <a:pt x="3417" y="2157"/>
                  </a:lnTo>
                  <a:lnTo>
                    <a:pt x="3458" y="2523"/>
                  </a:lnTo>
                  <a:lnTo>
                    <a:pt x="3132" y="2238"/>
                  </a:lnTo>
                  <a:lnTo>
                    <a:pt x="2969" y="2157"/>
                  </a:lnTo>
                  <a:lnTo>
                    <a:pt x="2807" y="2075"/>
                  </a:lnTo>
                  <a:lnTo>
                    <a:pt x="2603" y="2035"/>
                  </a:lnTo>
                  <a:lnTo>
                    <a:pt x="2400" y="2075"/>
                  </a:lnTo>
                  <a:lnTo>
                    <a:pt x="2197" y="2116"/>
                  </a:lnTo>
                  <a:lnTo>
                    <a:pt x="1993" y="2238"/>
                  </a:lnTo>
                  <a:lnTo>
                    <a:pt x="1830" y="2360"/>
                  </a:lnTo>
                  <a:lnTo>
                    <a:pt x="1668" y="2523"/>
                  </a:lnTo>
                  <a:lnTo>
                    <a:pt x="1586" y="2685"/>
                  </a:lnTo>
                  <a:lnTo>
                    <a:pt x="1505" y="2889"/>
                  </a:lnTo>
                  <a:lnTo>
                    <a:pt x="1464" y="3092"/>
                  </a:lnTo>
                  <a:lnTo>
                    <a:pt x="1424" y="3255"/>
                  </a:lnTo>
                  <a:lnTo>
                    <a:pt x="1464" y="3458"/>
                  </a:lnTo>
                  <a:lnTo>
                    <a:pt x="1505" y="3662"/>
                  </a:lnTo>
                  <a:lnTo>
                    <a:pt x="1505" y="3662"/>
                  </a:lnTo>
                  <a:lnTo>
                    <a:pt x="1302" y="3621"/>
                  </a:lnTo>
                  <a:lnTo>
                    <a:pt x="1098" y="3580"/>
                  </a:lnTo>
                  <a:lnTo>
                    <a:pt x="854" y="3621"/>
                  </a:lnTo>
                  <a:lnTo>
                    <a:pt x="570" y="3743"/>
                  </a:lnTo>
                  <a:lnTo>
                    <a:pt x="325" y="3865"/>
                  </a:lnTo>
                  <a:lnTo>
                    <a:pt x="163" y="4109"/>
                  </a:lnTo>
                  <a:lnTo>
                    <a:pt x="41" y="4394"/>
                  </a:lnTo>
                  <a:lnTo>
                    <a:pt x="0" y="4557"/>
                  </a:lnTo>
                  <a:lnTo>
                    <a:pt x="0" y="4679"/>
                  </a:lnTo>
                  <a:lnTo>
                    <a:pt x="41" y="4841"/>
                  </a:lnTo>
                  <a:lnTo>
                    <a:pt x="81" y="5004"/>
                  </a:lnTo>
                  <a:lnTo>
                    <a:pt x="163" y="5126"/>
                  </a:lnTo>
                  <a:lnTo>
                    <a:pt x="285" y="5248"/>
                  </a:lnTo>
                  <a:lnTo>
                    <a:pt x="407" y="5329"/>
                  </a:lnTo>
                  <a:lnTo>
                    <a:pt x="570" y="5411"/>
                  </a:lnTo>
                  <a:lnTo>
                    <a:pt x="895" y="5492"/>
                  </a:lnTo>
                  <a:lnTo>
                    <a:pt x="1220" y="5533"/>
                  </a:lnTo>
                  <a:lnTo>
                    <a:pt x="1993" y="5533"/>
                  </a:lnTo>
                  <a:lnTo>
                    <a:pt x="2400" y="5492"/>
                  </a:lnTo>
                  <a:lnTo>
                    <a:pt x="3173" y="5370"/>
                  </a:lnTo>
                  <a:lnTo>
                    <a:pt x="3824" y="5248"/>
                  </a:lnTo>
                  <a:lnTo>
                    <a:pt x="4108" y="5167"/>
                  </a:lnTo>
                  <a:lnTo>
                    <a:pt x="4393" y="5045"/>
                  </a:lnTo>
                  <a:lnTo>
                    <a:pt x="4841" y="4801"/>
                  </a:lnTo>
                  <a:lnTo>
                    <a:pt x="5247" y="4516"/>
                  </a:lnTo>
                  <a:lnTo>
                    <a:pt x="5613" y="4190"/>
                  </a:lnTo>
                  <a:lnTo>
                    <a:pt x="5939" y="3865"/>
                  </a:lnTo>
                  <a:lnTo>
                    <a:pt x="6264" y="3458"/>
                  </a:lnTo>
                  <a:lnTo>
                    <a:pt x="6549" y="3052"/>
                  </a:lnTo>
                  <a:lnTo>
                    <a:pt x="6834" y="2645"/>
                  </a:lnTo>
                  <a:lnTo>
                    <a:pt x="7037" y="2197"/>
                  </a:lnTo>
                  <a:lnTo>
                    <a:pt x="7240" y="1750"/>
                  </a:lnTo>
                  <a:lnTo>
                    <a:pt x="7322" y="1506"/>
                  </a:lnTo>
                  <a:lnTo>
                    <a:pt x="7403" y="1262"/>
                  </a:lnTo>
                  <a:lnTo>
                    <a:pt x="7403" y="1058"/>
                  </a:lnTo>
                  <a:lnTo>
                    <a:pt x="7403" y="814"/>
                  </a:lnTo>
                  <a:lnTo>
                    <a:pt x="7322" y="570"/>
                  </a:lnTo>
                  <a:lnTo>
                    <a:pt x="7200" y="367"/>
                  </a:lnTo>
                  <a:lnTo>
                    <a:pt x="7078" y="204"/>
                  </a:lnTo>
                  <a:lnTo>
                    <a:pt x="6915" y="82"/>
                  </a:lnTo>
                  <a:lnTo>
                    <a:pt x="675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35"/>
            <p:cNvSpPr/>
            <p:nvPr/>
          </p:nvSpPr>
          <p:spPr>
            <a:xfrm>
              <a:off x="3694927" y="750550"/>
              <a:ext cx="174977" cy="83828"/>
            </a:xfrm>
            <a:custGeom>
              <a:avLst/>
              <a:gdLst/>
              <a:ahLst/>
              <a:cxnLst/>
              <a:rect l="l" t="t" r="r" b="b"/>
              <a:pathLst>
                <a:path w="3824" h="1832" extrusionOk="0">
                  <a:moveTo>
                    <a:pt x="204" y="1"/>
                  </a:moveTo>
                  <a:lnTo>
                    <a:pt x="122" y="42"/>
                  </a:lnTo>
                  <a:lnTo>
                    <a:pt x="41" y="82"/>
                  </a:lnTo>
                  <a:lnTo>
                    <a:pt x="0" y="123"/>
                  </a:lnTo>
                  <a:lnTo>
                    <a:pt x="0" y="204"/>
                  </a:lnTo>
                  <a:lnTo>
                    <a:pt x="0" y="286"/>
                  </a:lnTo>
                  <a:lnTo>
                    <a:pt x="41" y="367"/>
                  </a:lnTo>
                  <a:lnTo>
                    <a:pt x="122" y="408"/>
                  </a:lnTo>
                  <a:lnTo>
                    <a:pt x="651" y="408"/>
                  </a:lnTo>
                  <a:lnTo>
                    <a:pt x="1099" y="489"/>
                  </a:lnTo>
                  <a:lnTo>
                    <a:pt x="1546" y="570"/>
                  </a:lnTo>
                  <a:lnTo>
                    <a:pt x="1994" y="733"/>
                  </a:lnTo>
                  <a:lnTo>
                    <a:pt x="2400" y="937"/>
                  </a:lnTo>
                  <a:lnTo>
                    <a:pt x="2766" y="1181"/>
                  </a:lnTo>
                  <a:lnTo>
                    <a:pt x="3132" y="1465"/>
                  </a:lnTo>
                  <a:lnTo>
                    <a:pt x="3499" y="1791"/>
                  </a:lnTo>
                  <a:lnTo>
                    <a:pt x="3539" y="1831"/>
                  </a:lnTo>
                  <a:lnTo>
                    <a:pt x="3702" y="1831"/>
                  </a:lnTo>
                  <a:lnTo>
                    <a:pt x="3743" y="1791"/>
                  </a:lnTo>
                  <a:lnTo>
                    <a:pt x="3783" y="1709"/>
                  </a:lnTo>
                  <a:lnTo>
                    <a:pt x="3824" y="1628"/>
                  </a:lnTo>
                  <a:lnTo>
                    <a:pt x="3824" y="1587"/>
                  </a:lnTo>
                  <a:lnTo>
                    <a:pt x="3743" y="1506"/>
                  </a:lnTo>
                  <a:lnTo>
                    <a:pt x="3417" y="1140"/>
                  </a:lnTo>
                  <a:lnTo>
                    <a:pt x="3010" y="855"/>
                  </a:lnTo>
                  <a:lnTo>
                    <a:pt x="2604" y="570"/>
                  </a:lnTo>
                  <a:lnTo>
                    <a:pt x="2116" y="367"/>
                  </a:lnTo>
                  <a:lnTo>
                    <a:pt x="1668" y="204"/>
                  </a:lnTo>
                  <a:lnTo>
                    <a:pt x="1180" y="82"/>
                  </a:lnTo>
                  <a:lnTo>
                    <a:pt x="69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35"/>
            <p:cNvSpPr/>
            <p:nvPr/>
          </p:nvSpPr>
          <p:spPr>
            <a:xfrm>
              <a:off x="3851284" y="638899"/>
              <a:ext cx="117276" cy="139652"/>
            </a:xfrm>
            <a:custGeom>
              <a:avLst/>
              <a:gdLst/>
              <a:ahLst/>
              <a:cxnLst/>
              <a:rect l="l" t="t" r="r" b="b"/>
              <a:pathLst>
                <a:path w="2563" h="3052" extrusionOk="0">
                  <a:moveTo>
                    <a:pt x="2278" y="0"/>
                  </a:moveTo>
                  <a:lnTo>
                    <a:pt x="1871" y="244"/>
                  </a:lnTo>
                  <a:lnTo>
                    <a:pt x="1505" y="489"/>
                  </a:lnTo>
                  <a:lnTo>
                    <a:pt x="1139" y="814"/>
                  </a:lnTo>
                  <a:lnTo>
                    <a:pt x="814" y="1139"/>
                  </a:lnTo>
                  <a:lnTo>
                    <a:pt x="570" y="1505"/>
                  </a:lnTo>
                  <a:lnTo>
                    <a:pt x="326" y="1912"/>
                  </a:lnTo>
                  <a:lnTo>
                    <a:pt x="163" y="2360"/>
                  </a:lnTo>
                  <a:lnTo>
                    <a:pt x="0" y="2807"/>
                  </a:lnTo>
                  <a:lnTo>
                    <a:pt x="0" y="2888"/>
                  </a:lnTo>
                  <a:lnTo>
                    <a:pt x="41" y="2970"/>
                  </a:lnTo>
                  <a:lnTo>
                    <a:pt x="122" y="3010"/>
                  </a:lnTo>
                  <a:lnTo>
                    <a:pt x="163" y="3051"/>
                  </a:lnTo>
                  <a:lnTo>
                    <a:pt x="326" y="3051"/>
                  </a:lnTo>
                  <a:lnTo>
                    <a:pt x="366" y="3010"/>
                  </a:lnTo>
                  <a:lnTo>
                    <a:pt x="407" y="2929"/>
                  </a:lnTo>
                  <a:lnTo>
                    <a:pt x="529" y="2522"/>
                  </a:lnTo>
                  <a:lnTo>
                    <a:pt x="692" y="2116"/>
                  </a:lnTo>
                  <a:lnTo>
                    <a:pt x="895" y="1749"/>
                  </a:lnTo>
                  <a:lnTo>
                    <a:pt x="1139" y="1383"/>
                  </a:lnTo>
                  <a:lnTo>
                    <a:pt x="1424" y="1058"/>
                  </a:lnTo>
                  <a:lnTo>
                    <a:pt x="1749" y="814"/>
                  </a:lnTo>
                  <a:lnTo>
                    <a:pt x="2115" y="570"/>
                  </a:lnTo>
                  <a:lnTo>
                    <a:pt x="2481" y="366"/>
                  </a:lnTo>
                  <a:lnTo>
                    <a:pt x="2563" y="285"/>
                  </a:lnTo>
                  <a:lnTo>
                    <a:pt x="2563" y="244"/>
                  </a:lnTo>
                  <a:lnTo>
                    <a:pt x="2563" y="163"/>
                  </a:lnTo>
                  <a:lnTo>
                    <a:pt x="2563" y="82"/>
                  </a:lnTo>
                  <a:lnTo>
                    <a:pt x="248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35"/>
            <p:cNvSpPr/>
            <p:nvPr/>
          </p:nvSpPr>
          <p:spPr>
            <a:xfrm>
              <a:off x="3761918" y="964610"/>
              <a:ext cx="106157" cy="119153"/>
            </a:xfrm>
            <a:custGeom>
              <a:avLst/>
              <a:gdLst/>
              <a:ahLst/>
              <a:cxnLst/>
              <a:rect l="l" t="t" r="r" b="b"/>
              <a:pathLst>
                <a:path w="2320" h="2604" extrusionOk="0">
                  <a:moveTo>
                    <a:pt x="123" y="1"/>
                  </a:moveTo>
                  <a:lnTo>
                    <a:pt x="41" y="82"/>
                  </a:lnTo>
                  <a:lnTo>
                    <a:pt x="1" y="123"/>
                  </a:lnTo>
                  <a:lnTo>
                    <a:pt x="1" y="204"/>
                  </a:lnTo>
                  <a:lnTo>
                    <a:pt x="41" y="285"/>
                  </a:lnTo>
                  <a:lnTo>
                    <a:pt x="82" y="326"/>
                  </a:lnTo>
                  <a:lnTo>
                    <a:pt x="163" y="367"/>
                  </a:lnTo>
                  <a:lnTo>
                    <a:pt x="489" y="530"/>
                  </a:lnTo>
                  <a:lnTo>
                    <a:pt x="774" y="733"/>
                  </a:lnTo>
                  <a:lnTo>
                    <a:pt x="1058" y="936"/>
                  </a:lnTo>
                  <a:lnTo>
                    <a:pt x="1302" y="1180"/>
                  </a:lnTo>
                  <a:lnTo>
                    <a:pt x="1506" y="1465"/>
                  </a:lnTo>
                  <a:lnTo>
                    <a:pt x="1709" y="1790"/>
                  </a:lnTo>
                  <a:lnTo>
                    <a:pt x="1831" y="2116"/>
                  </a:lnTo>
                  <a:lnTo>
                    <a:pt x="1953" y="2441"/>
                  </a:lnTo>
                  <a:lnTo>
                    <a:pt x="1994" y="2523"/>
                  </a:lnTo>
                  <a:lnTo>
                    <a:pt x="2035" y="2563"/>
                  </a:lnTo>
                  <a:lnTo>
                    <a:pt x="2116" y="2604"/>
                  </a:lnTo>
                  <a:lnTo>
                    <a:pt x="2197" y="2563"/>
                  </a:lnTo>
                  <a:lnTo>
                    <a:pt x="2238" y="2563"/>
                  </a:lnTo>
                  <a:lnTo>
                    <a:pt x="2319" y="2482"/>
                  </a:lnTo>
                  <a:lnTo>
                    <a:pt x="2319" y="2441"/>
                  </a:lnTo>
                  <a:lnTo>
                    <a:pt x="2319" y="2319"/>
                  </a:lnTo>
                  <a:lnTo>
                    <a:pt x="2197" y="1953"/>
                  </a:lnTo>
                  <a:lnTo>
                    <a:pt x="2035" y="1587"/>
                  </a:lnTo>
                  <a:lnTo>
                    <a:pt x="1831" y="1221"/>
                  </a:lnTo>
                  <a:lnTo>
                    <a:pt x="1587" y="896"/>
                  </a:lnTo>
                  <a:lnTo>
                    <a:pt x="1302" y="611"/>
                  </a:lnTo>
                  <a:lnTo>
                    <a:pt x="977" y="367"/>
                  </a:lnTo>
                  <a:lnTo>
                    <a:pt x="652" y="163"/>
                  </a:lnTo>
                  <a:lnTo>
                    <a:pt x="2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35"/>
            <p:cNvSpPr/>
            <p:nvPr/>
          </p:nvSpPr>
          <p:spPr>
            <a:xfrm>
              <a:off x="3873615" y="1003688"/>
              <a:ext cx="80076" cy="147110"/>
            </a:xfrm>
            <a:custGeom>
              <a:avLst/>
              <a:gdLst/>
              <a:ahLst/>
              <a:cxnLst/>
              <a:rect l="l" t="t" r="r" b="b"/>
              <a:pathLst>
                <a:path w="1750" h="3215" extrusionOk="0">
                  <a:moveTo>
                    <a:pt x="1546" y="1"/>
                  </a:moveTo>
                  <a:lnTo>
                    <a:pt x="1465" y="42"/>
                  </a:lnTo>
                  <a:lnTo>
                    <a:pt x="1139" y="286"/>
                  </a:lnTo>
                  <a:lnTo>
                    <a:pt x="814" y="611"/>
                  </a:lnTo>
                  <a:lnTo>
                    <a:pt x="570" y="936"/>
                  </a:lnTo>
                  <a:lnTo>
                    <a:pt x="326" y="1343"/>
                  </a:lnTo>
                  <a:lnTo>
                    <a:pt x="163" y="1709"/>
                  </a:lnTo>
                  <a:lnTo>
                    <a:pt x="41" y="2157"/>
                  </a:lnTo>
                  <a:lnTo>
                    <a:pt x="0" y="2564"/>
                  </a:lnTo>
                  <a:lnTo>
                    <a:pt x="0" y="3011"/>
                  </a:lnTo>
                  <a:lnTo>
                    <a:pt x="41" y="3092"/>
                  </a:lnTo>
                  <a:lnTo>
                    <a:pt x="82" y="3174"/>
                  </a:lnTo>
                  <a:lnTo>
                    <a:pt x="122" y="3214"/>
                  </a:lnTo>
                  <a:lnTo>
                    <a:pt x="285" y="3214"/>
                  </a:lnTo>
                  <a:lnTo>
                    <a:pt x="366" y="3174"/>
                  </a:lnTo>
                  <a:lnTo>
                    <a:pt x="407" y="3092"/>
                  </a:lnTo>
                  <a:lnTo>
                    <a:pt x="407" y="3011"/>
                  </a:lnTo>
                  <a:lnTo>
                    <a:pt x="407" y="2645"/>
                  </a:lnTo>
                  <a:lnTo>
                    <a:pt x="448" y="2238"/>
                  </a:lnTo>
                  <a:lnTo>
                    <a:pt x="529" y="1872"/>
                  </a:lnTo>
                  <a:lnTo>
                    <a:pt x="692" y="1506"/>
                  </a:lnTo>
                  <a:lnTo>
                    <a:pt x="855" y="1181"/>
                  </a:lnTo>
                  <a:lnTo>
                    <a:pt x="1099" y="896"/>
                  </a:lnTo>
                  <a:lnTo>
                    <a:pt x="1383" y="611"/>
                  </a:lnTo>
                  <a:lnTo>
                    <a:pt x="1668" y="367"/>
                  </a:lnTo>
                  <a:lnTo>
                    <a:pt x="1749" y="286"/>
                  </a:lnTo>
                  <a:lnTo>
                    <a:pt x="1749" y="245"/>
                  </a:lnTo>
                  <a:lnTo>
                    <a:pt x="1749" y="164"/>
                  </a:lnTo>
                  <a:lnTo>
                    <a:pt x="1749" y="82"/>
                  </a:lnTo>
                  <a:lnTo>
                    <a:pt x="1668" y="42"/>
                  </a:lnTo>
                  <a:lnTo>
                    <a:pt x="162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35"/>
            <p:cNvSpPr/>
            <p:nvPr/>
          </p:nvSpPr>
          <p:spPr>
            <a:xfrm>
              <a:off x="3830785" y="1215871"/>
              <a:ext cx="111740" cy="102451"/>
            </a:xfrm>
            <a:custGeom>
              <a:avLst/>
              <a:gdLst/>
              <a:ahLst/>
              <a:cxnLst/>
              <a:rect l="l" t="t" r="r" b="b"/>
              <a:pathLst>
                <a:path w="2442" h="2239" extrusionOk="0">
                  <a:moveTo>
                    <a:pt x="82" y="1"/>
                  </a:moveTo>
                  <a:lnTo>
                    <a:pt x="41" y="42"/>
                  </a:lnTo>
                  <a:lnTo>
                    <a:pt x="1" y="123"/>
                  </a:lnTo>
                  <a:lnTo>
                    <a:pt x="1" y="204"/>
                  </a:lnTo>
                  <a:lnTo>
                    <a:pt x="1" y="286"/>
                  </a:lnTo>
                  <a:lnTo>
                    <a:pt x="41" y="326"/>
                  </a:lnTo>
                  <a:lnTo>
                    <a:pt x="123" y="367"/>
                  </a:lnTo>
                  <a:lnTo>
                    <a:pt x="448" y="448"/>
                  </a:lnTo>
                  <a:lnTo>
                    <a:pt x="774" y="570"/>
                  </a:lnTo>
                  <a:lnTo>
                    <a:pt x="1058" y="774"/>
                  </a:lnTo>
                  <a:lnTo>
                    <a:pt x="1343" y="977"/>
                  </a:lnTo>
                  <a:lnTo>
                    <a:pt x="1546" y="1221"/>
                  </a:lnTo>
                  <a:lnTo>
                    <a:pt x="1750" y="1506"/>
                  </a:lnTo>
                  <a:lnTo>
                    <a:pt x="1913" y="1791"/>
                  </a:lnTo>
                  <a:lnTo>
                    <a:pt x="2035" y="2116"/>
                  </a:lnTo>
                  <a:lnTo>
                    <a:pt x="2075" y="2197"/>
                  </a:lnTo>
                  <a:lnTo>
                    <a:pt x="2116" y="2238"/>
                  </a:lnTo>
                  <a:lnTo>
                    <a:pt x="2279" y="2238"/>
                  </a:lnTo>
                  <a:lnTo>
                    <a:pt x="2360" y="2197"/>
                  </a:lnTo>
                  <a:lnTo>
                    <a:pt x="2401" y="2157"/>
                  </a:lnTo>
                  <a:lnTo>
                    <a:pt x="2441" y="2075"/>
                  </a:lnTo>
                  <a:lnTo>
                    <a:pt x="2401" y="1994"/>
                  </a:lnTo>
                  <a:lnTo>
                    <a:pt x="2279" y="1628"/>
                  </a:lnTo>
                  <a:lnTo>
                    <a:pt x="2116" y="1303"/>
                  </a:lnTo>
                  <a:lnTo>
                    <a:pt x="1872" y="977"/>
                  </a:lnTo>
                  <a:lnTo>
                    <a:pt x="1628" y="692"/>
                  </a:lnTo>
                  <a:lnTo>
                    <a:pt x="1302" y="448"/>
                  </a:lnTo>
                  <a:lnTo>
                    <a:pt x="977" y="245"/>
                  </a:lnTo>
                  <a:lnTo>
                    <a:pt x="611" y="82"/>
                  </a:lnTo>
                  <a:lnTo>
                    <a:pt x="2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35"/>
            <p:cNvSpPr/>
            <p:nvPr/>
          </p:nvSpPr>
          <p:spPr>
            <a:xfrm>
              <a:off x="3940605" y="1357357"/>
              <a:ext cx="128487" cy="102405"/>
            </a:xfrm>
            <a:custGeom>
              <a:avLst/>
              <a:gdLst/>
              <a:ahLst/>
              <a:cxnLst/>
              <a:rect l="l" t="t" r="r" b="b"/>
              <a:pathLst>
                <a:path w="2808" h="2238" extrusionOk="0">
                  <a:moveTo>
                    <a:pt x="2563" y="0"/>
                  </a:moveTo>
                  <a:lnTo>
                    <a:pt x="2156" y="122"/>
                  </a:lnTo>
                  <a:lnTo>
                    <a:pt x="1790" y="285"/>
                  </a:lnTo>
                  <a:lnTo>
                    <a:pt x="1424" y="448"/>
                  </a:lnTo>
                  <a:lnTo>
                    <a:pt x="1099" y="692"/>
                  </a:lnTo>
                  <a:lnTo>
                    <a:pt x="774" y="977"/>
                  </a:lnTo>
                  <a:lnTo>
                    <a:pt x="489" y="1261"/>
                  </a:lnTo>
                  <a:lnTo>
                    <a:pt x="245" y="1587"/>
                  </a:lnTo>
                  <a:lnTo>
                    <a:pt x="41" y="1953"/>
                  </a:lnTo>
                  <a:lnTo>
                    <a:pt x="1" y="2034"/>
                  </a:lnTo>
                  <a:lnTo>
                    <a:pt x="41" y="2116"/>
                  </a:lnTo>
                  <a:lnTo>
                    <a:pt x="82" y="2156"/>
                  </a:lnTo>
                  <a:lnTo>
                    <a:pt x="123" y="2238"/>
                  </a:lnTo>
                  <a:lnTo>
                    <a:pt x="245" y="2238"/>
                  </a:lnTo>
                  <a:lnTo>
                    <a:pt x="326" y="2197"/>
                  </a:lnTo>
                  <a:lnTo>
                    <a:pt x="367" y="2156"/>
                  </a:lnTo>
                  <a:lnTo>
                    <a:pt x="570" y="1831"/>
                  </a:lnTo>
                  <a:lnTo>
                    <a:pt x="814" y="1546"/>
                  </a:lnTo>
                  <a:lnTo>
                    <a:pt x="1058" y="1261"/>
                  </a:lnTo>
                  <a:lnTo>
                    <a:pt x="1343" y="1017"/>
                  </a:lnTo>
                  <a:lnTo>
                    <a:pt x="1628" y="814"/>
                  </a:lnTo>
                  <a:lnTo>
                    <a:pt x="1953" y="611"/>
                  </a:lnTo>
                  <a:lnTo>
                    <a:pt x="2319" y="488"/>
                  </a:lnTo>
                  <a:lnTo>
                    <a:pt x="2685" y="366"/>
                  </a:lnTo>
                  <a:lnTo>
                    <a:pt x="2726" y="366"/>
                  </a:lnTo>
                  <a:lnTo>
                    <a:pt x="2807" y="285"/>
                  </a:lnTo>
                  <a:lnTo>
                    <a:pt x="2807" y="204"/>
                  </a:lnTo>
                  <a:lnTo>
                    <a:pt x="2807" y="163"/>
                  </a:lnTo>
                  <a:lnTo>
                    <a:pt x="2767" y="82"/>
                  </a:lnTo>
                  <a:lnTo>
                    <a:pt x="2726" y="41"/>
                  </a:lnTo>
                  <a:lnTo>
                    <a:pt x="264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35"/>
            <p:cNvSpPr/>
            <p:nvPr/>
          </p:nvSpPr>
          <p:spPr>
            <a:xfrm>
              <a:off x="3925734" y="1658861"/>
              <a:ext cx="119153" cy="169440"/>
            </a:xfrm>
            <a:custGeom>
              <a:avLst/>
              <a:gdLst/>
              <a:ahLst/>
              <a:cxnLst/>
              <a:rect l="l" t="t" r="r" b="b"/>
              <a:pathLst>
                <a:path w="2604" h="3703" extrusionOk="0">
                  <a:moveTo>
                    <a:pt x="2441" y="1"/>
                  </a:moveTo>
                  <a:lnTo>
                    <a:pt x="2359" y="42"/>
                  </a:lnTo>
                  <a:lnTo>
                    <a:pt x="1871" y="286"/>
                  </a:lnTo>
                  <a:lnTo>
                    <a:pt x="1383" y="611"/>
                  </a:lnTo>
                  <a:lnTo>
                    <a:pt x="976" y="977"/>
                  </a:lnTo>
                  <a:lnTo>
                    <a:pt x="651" y="1425"/>
                  </a:lnTo>
                  <a:lnTo>
                    <a:pt x="366" y="1913"/>
                  </a:lnTo>
                  <a:lnTo>
                    <a:pt x="163" y="2401"/>
                  </a:lnTo>
                  <a:lnTo>
                    <a:pt x="41" y="2970"/>
                  </a:lnTo>
                  <a:lnTo>
                    <a:pt x="0" y="3540"/>
                  </a:lnTo>
                  <a:lnTo>
                    <a:pt x="41" y="3621"/>
                  </a:lnTo>
                  <a:lnTo>
                    <a:pt x="82" y="3662"/>
                  </a:lnTo>
                  <a:lnTo>
                    <a:pt x="122" y="3702"/>
                  </a:lnTo>
                  <a:lnTo>
                    <a:pt x="285" y="3702"/>
                  </a:lnTo>
                  <a:lnTo>
                    <a:pt x="326" y="3662"/>
                  </a:lnTo>
                  <a:lnTo>
                    <a:pt x="366" y="3621"/>
                  </a:lnTo>
                  <a:lnTo>
                    <a:pt x="407" y="3540"/>
                  </a:lnTo>
                  <a:lnTo>
                    <a:pt x="448" y="3011"/>
                  </a:lnTo>
                  <a:lnTo>
                    <a:pt x="529" y="2563"/>
                  </a:lnTo>
                  <a:lnTo>
                    <a:pt x="732" y="2075"/>
                  </a:lnTo>
                  <a:lnTo>
                    <a:pt x="976" y="1669"/>
                  </a:lnTo>
                  <a:lnTo>
                    <a:pt x="1261" y="1262"/>
                  </a:lnTo>
                  <a:lnTo>
                    <a:pt x="1627" y="936"/>
                  </a:lnTo>
                  <a:lnTo>
                    <a:pt x="2034" y="652"/>
                  </a:lnTo>
                  <a:lnTo>
                    <a:pt x="2481" y="408"/>
                  </a:lnTo>
                  <a:lnTo>
                    <a:pt x="2563" y="367"/>
                  </a:lnTo>
                  <a:lnTo>
                    <a:pt x="2604" y="326"/>
                  </a:lnTo>
                  <a:lnTo>
                    <a:pt x="2604" y="245"/>
                  </a:lnTo>
                  <a:lnTo>
                    <a:pt x="2604" y="164"/>
                  </a:lnTo>
                  <a:lnTo>
                    <a:pt x="2563" y="82"/>
                  </a:lnTo>
                  <a:lnTo>
                    <a:pt x="2522" y="4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33" name="Google Shape;1233;p35"/>
          <p:cNvSpPr/>
          <p:nvPr/>
        </p:nvSpPr>
        <p:spPr>
          <a:xfrm rot="2037842">
            <a:off x="1014003" y="2440074"/>
            <a:ext cx="2997993" cy="2058854"/>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7"/>
        <p:cNvGrpSpPr/>
        <p:nvPr/>
      </p:nvGrpSpPr>
      <p:grpSpPr>
        <a:xfrm>
          <a:off x="0" y="0"/>
          <a:ext cx="0" cy="0"/>
          <a:chOff x="0" y="0"/>
          <a:chExt cx="0" cy="0"/>
        </a:xfrm>
      </p:grpSpPr>
      <p:sp>
        <p:nvSpPr>
          <p:cNvPr id="1238" name="Google Shape;1238;p3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zh-TW" altLang="en-US" dirty="0" smtClean="0"/>
              <a:t>我是</a:t>
            </a:r>
            <a:endParaRPr dirty="0"/>
          </a:p>
        </p:txBody>
      </p:sp>
      <p:sp>
        <p:nvSpPr>
          <p:cNvPr id="1239" name="Google Shape;1239;p36"/>
          <p:cNvSpPr txBox="1">
            <a:spLocks noGrp="1"/>
          </p:cNvSpPr>
          <p:nvPr>
            <p:ph type="body" idx="1"/>
          </p:nvPr>
        </p:nvSpPr>
        <p:spPr>
          <a:xfrm>
            <a:off x="720000" y="1215752"/>
            <a:ext cx="7704000" cy="3416400"/>
          </a:xfrm>
          <a:prstGeom prst="rect">
            <a:avLst/>
          </a:prstGeom>
        </p:spPr>
        <p:txBody>
          <a:bodyPr spcFirstLastPara="1" wrap="square" lIns="91425" tIns="91425" rIns="91425" bIns="91425" anchor="t" anchorCtr="0">
            <a:normAutofit fontScale="92500" lnSpcReduction="10000"/>
          </a:bodyPr>
          <a:lstStyle/>
          <a:p>
            <a:pPr marL="342900" lvl="0" indent="-342900" fontAlgn="base">
              <a:spcBef>
                <a:spcPct val="20000"/>
              </a:spcBef>
              <a:spcAft>
                <a:spcPct val="0"/>
              </a:spcAft>
              <a:buClrTx/>
              <a:buSzTx/>
              <a:buNone/>
            </a:pPr>
            <a:r>
              <a:rPr lang="zh-TW" altLang="en-US" sz="3200" b="1" dirty="0">
                <a:solidFill>
                  <a:srgbClr val="000000"/>
                </a:solidFill>
                <a:latin typeface="BiauKai" charset="0"/>
                <a:ea typeface="BiauKai" charset="0"/>
                <a:cs typeface="BiauKai" charset="0"/>
              </a:rPr>
              <a:t>經歷</a:t>
            </a:r>
          </a:p>
          <a:p>
            <a:pPr marL="342900" indent="-342900" fontAlgn="base">
              <a:spcBef>
                <a:spcPct val="20000"/>
              </a:spcBef>
              <a:spcAft>
                <a:spcPct val="0"/>
              </a:spcAft>
              <a:buClrTx/>
              <a:buSzTx/>
              <a:buFontTx/>
              <a:buChar char="•"/>
            </a:pPr>
            <a:r>
              <a:rPr lang="zh-TW" altLang="en-US" sz="2400" b="1" dirty="0">
                <a:solidFill>
                  <a:srgbClr val="000000"/>
                </a:solidFill>
                <a:latin typeface="BiauKai" charset="0"/>
                <a:ea typeface="BiauKai" charset="0"/>
                <a:cs typeface="BiauKai" charset="0"/>
              </a:rPr>
              <a:t>石牌鄭身心治療診所臨床心理師督導</a:t>
            </a:r>
            <a:endParaRPr lang="en-US" altLang="zh-TW" sz="2400" b="1" dirty="0">
              <a:solidFill>
                <a:srgbClr val="000000"/>
              </a:solidFill>
              <a:latin typeface="BiauKai" charset="0"/>
              <a:ea typeface="BiauKai" charset="0"/>
              <a:cs typeface="BiauKai" charset="0"/>
            </a:endParaRPr>
          </a:p>
          <a:p>
            <a:pPr marL="342900" indent="-342900" fontAlgn="base">
              <a:spcBef>
                <a:spcPct val="20000"/>
              </a:spcBef>
              <a:spcAft>
                <a:spcPct val="0"/>
              </a:spcAft>
              <a:buClrTx/>
              <a:buSzTx/>
              <a:buFontTx/>
              <a:buChar char="•"/>
            </a:pPr>
            <a:r>
              <a:rPr lang="zh-TW" altLang="en-US" sz="2400" b="1" dirty="0" smtClean="0">
                <a:solidFill>
                  <a:srgbClr val="000000"/>
                </a:solidFill>
                <a:latin typeface="BiauKai" charset="0"/>
                <a:ea typeface="BiauKai" charset="0"/>
                <a:cs typeface="BiauKai" charset="0"/>
              </a:rPr>
              <a:t>天母愛舒眠</a:t>
            </a:r>
            <a:r>
              <a:rPr lang="zh-TW" altLang="en-US" sz="2400" b="1" dirty="0" smtClean="0">
                <a:solidFill>
                  <a:srgbClr val="000000"/>
                </a:solidFill>
                <a:latin typeface="BiauKai" charset="0"/>
                <a:ea typeface="BiauKai" charset="0"/>
                <a:cs typeface="BiauKai" charset="0"/>
              </a:rPr>
              <a:t>臨床心理師</a:t>
            </a:r>
            <a:endParaRPr lang="en-US" altLang="zh-TW" sz="2400" b="1"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FontTx/>
              <a:buChar char="•"/>
            </a:pPr>
            <a:r>
              <a:rPr lang="en-US" altLang="zh-TW" sz="2400" b="1" dirty="0" smtClean="0">
                <a:solidFill>
                  <a:srgbClr val="000000"/>
                </a:solidFill>
                <a:latin typeface="BiauKai" charset="0"/>
                <a:ea typeface="BiauKai" charset="0"/>
                <a:cs typeface="BiauKai" charset="0"/>
              </a:rPr>
              <a:t>103</a:t>
            </a:r>
            <a:r>
              <a:rPr lang="zh-TW" altLang="en-US" sz="2400" b="1" dirty="0">
                <a:solidFill>
                  <a:srgbClr val="000000"/>
                </a:solidFill>
                <a:latin typeface="BiauKai" charset="0"/>
                <a:ea typeface="BiauKai" charset="0"/>
                <a:cs typeface="BiauKai" charset="0"/>
              </a:rPr>
              <a:t>年三總北投分院臨床心理師</a:t>
            </a:r>
            <a:endParaRPr lang="en-US" altLang="zh-TW" sz="2400" b="1" dirty="0">
              <a:solidFill>
                <a:srgbClr val="000000"/>
              </a:solidFill>
              <a:latin typeface="BiauKai" charset="0"/>
              <a:ea typeface="BiauKai" charset="0"/>
              <a:cs typeface="BiauKai" charset="0"/>
            </a:endParaRPr>
          </a:p>
          <a:p>
            <a:pPr marL="342900" indent="-342900" fontAlgn="base">
              <a:spcBef>
                <a:spcPct val="20000"/>
              </a:spcBef>
              <a:spcAft>
                <a:spcPct val="0"/>
              </a:spcAft>
              <a:buClrTx/>
              <a:buSzTx/>
              <a:buFontTx/>
              <a:buChar char="•"/>
            </a:pPr>
            <a:r>
              <a:rPr lang="en-US" altLang="zh-TW" sz="2400" b="1" dirty="0">
                <a:solidFill>
                  <a:srgbClr val="000000"/>
                </a:solidFill>
                <a:latin typeface="BiauKai" charset="0"/>
                <a:ea typeface="BiauKai" charset="0"/>
                <a:cs typeface="BiauKai" charset="0"/>
              </a:rPr>
              <a:t>103</a:t>
            </a:r>
            <a:r>
              <a:rPr lang="zh-TW" altLang="en-US" sz="2400" b="1" dirty="0">
                <a:solidFill>
                  <a:srgbClr val="000000"/>
                </a:solidFill>
                <a:latin typeface="BiauKai" charset="0"/>
                <a:ea typeface="BiauKai" charset="0"/>
                <a:cs typeface="BiauKai" charset="0"/>
              </a:rPr>
              <a:t>年</a:t>
            </a:r>
            <a:r>
              <a:rPr lang="zh-TW" altLang="en-US" sz="2400" b="1" dirty="0" smtClean="0">
                <a:solidFill>
                  <a:srgbClr val="000000"/>
                </a:solidFill>
                <a:latin typeface="BiauKai" charset="0"/>
                <a:ea typeface="BiauKai" charset="0"/>
                <a:cs typeface="BiauKai" charset="0"/>
              </a:rPr>
              <a:t>臨床心理學研究所畢業</a:t>
            </a:r>
            <a:endParaRPr lang="en-US" altLang="zh-TW" sz="2400" b="1" dirty="0">
              <a:solidFill>
                <a:srgbClr val="000000"/>
              </a:solidFill>
              <a:latin typeface="BiauKai" charset="0"/>
              <a:ea typeface="BiauKai" charset="0"/>
              <a:cs typeface="BiauKai" charset="0"/>
            </a:endParaRPr>
          </a:p>
          <a:p>
            <a:pPr marL="342900" lvl="0" indent="-342900" eaLnBrk="0" fontAlgn="base" hangingPunct="0">
              <a:spcBef>
                <a:spcPct val="20000"/>
              </a:spcBef>
              <a:spcAft>
                <a:spcPct val="0"/>
              </a:spcAft>
              <a:buClrTx/>
              <a:buSzTx/>
              <a:buNone/>
            </a:pPr>
            <a:r>
              <a:rPr lang="zh-TW" altLang="en-US" sz="3200" b="1" dirty="0">
                <a:solidFill>
                  <a:srgbClr val="000000"/>
                </a:solidFill>
                <a:latin typeface="BiauKai" charset="0"/>
                <a:ea typeface="BiauKai" charset="0"/>
                <a:cs typeface="BiauKai" charset="0"/>
              </a:rPr>
              <a:t>專長</a:t>
            </a:r>
            <a:endParaRPr lang="en-US" altLang="zh-TW" sz="3200" b="1"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FontTx/>
              <a:buChar char="•"/>
            </a:pPr>
            <a:r>
              <a:rPr lang="zh-TW" altLang="en-US" sz="2400" b="1" dirty="0">
                <a:solidFill>
                  <a:srgbClr val="000000"/>
                </a:solidFill>
                <a:latin typeface="BiauKai" charset="0"/>
                <a:ea typeface="BiauKai" charset="0"/>
                <a:cs typeface="BiauKai" charset="0"/>
              </a:rPr>
              <a:t>壓力調適、焦慮憂鬱情緒調適</a:t>
            </a:r>
            <a:endParaRPr lang="en-US" altLang="zh-TW" sz="2400" b="1"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FontTx/>
              <a:buChar char="•"/>
            </a:pPr>
            <a:r>
              <a:rPr lang="zh-TW" altLang="en-US" sz="2400" b="1" dirty="0">
                <a:solidFill>
                  <a:srgbClr val="000000"/>
                </a:solidFill>
                <a:latin typeface="BiauKai" charset="0"/>
                <a:ea typeface="BiauKai" charset="0"/>
                <a:cs typeface="BiauKai" charset="0"/>
              </a:rPr>
              <a:t>人際互動及社交技巧訓練團體</a:t>
            </a:r>
            <a:endParaRPr lang="en-US" altLang="zh-TW" sz="2400" b="1" dirty="0">
              <a:solidFill>
                <a:srgbClr val="000000"/>
              </a:solidFill>
              <a:latin typeface="BiauKai" charset="0"/>
              <a:ea typeface="BiauKai" charset="0"/>
              <a:cs typeface="BiauKai" charset="0"/>
            </a:endParaRPr>
          </a:p>
          <a:p>
            <a:pPr marL="0" lvl="0" indent="0" algn="l" rtl="0">
              <a:spcBef>
                <a:spcPts val="0"/>
              </a:spcBef>
              <a:spcAft>
                <a:spcPts val="0"/>
              </a:spcAft>
              <a:buNone/>
            </a:pPr>
            <a:endParaRPr dirty="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43"/>
        <p:cNvGrpSpPr/>
        <p:nvPr/>
      </p:nvGrpSpPr>
      <p:grpSpPr>
        <a:xfrm>
          <a:off x="0" y="0"/>
          <a:ext cx="0" cy="0"/>
          <a:chOff x="0" y="0"/>
          <a:chExt cx="0" cy="0"/>
        </a:xfrm>
      </p:grpSpPr>
      <p:grpSp>
        <p:nvGrpSpPr>
          <p:cNvPr id="1244" name="Google Shape;1244;p37"/>
          <p:cNvGrpSpPr/>
          <p:nvPr/>
        </p:nvGrpSpPr>
        <p:grpSpPr>
          <a:xfrm>
            <a:off x="4651049" y="1053933"/>
            <a:ext cx="3572226" cy="2000796"/>
            <a:chOff x="526736" y="916254"/>
            <a:chExt cx="4031857" cy="2258235"/>
          </a:xfrm>
        </p:grpSpPr>
        <p:sp>
          <p:nvSpPr>
            <p:cNvPr id="1245" name="Google Shape;1245;p37"/>
            <p:cNvSpPr/>
            <p:nvPr/>
          </p:nvSpPr>
          <p:spPr>
            <a:xfrm rot="10313485" flipH="1">
              <a:off x="1265357"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37"/>
            <p:cNvSpPr/>
            <p:nvPr/>
          </p:nvSpPr>
          <p:spPr>
            <a:xfrm rot="-10313485">
              <a:off x="639755"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47" name="Google Shape;1247;p37"/>
          <p:cNvGrpSpPr/>
          <p:nvPr/>
        </p:nvGrpSpPr>
        <p:grpSpPr>
          <a:xfrm rot="10800000">
            <a:off x="4651049" y="2617296"/>
            <a:ext cx="3572226" cy="2000796"/>
            <a:chOff x="526736" y="916254"/>
            <a:chExt cx="4031857" cy="2258235"/>
          </a:xfrm>
        </p:grpSpPr>
        <p:sp>
          <p:nvSpPr>
            <p:cNvPr id="1248" name="Google Shape;1248;p37"/>
            <p:cNvSpPr/>
            <p:nvPr/>
          </p:nvSpPr>
          <p:spPr>
            <a:xfrm rot="10313485" flipH="1">
              <a:off x="1265357"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37"/>
            <p:cNvSpPr/>
            <p:nvPr/>
          </p:nvSpPr>
          <p:spPr>
            <a:xfrm rot="-10313485">
              <a:off x="639755"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50" name="Google Shape;1250;p37"/>
          <p:cNvGrpSpPr/>
          <p:nvPr/>
        </p:nvGrpSpPr>
        <p:grpSpPr>
          <a:xfrm rot="10800000">
            <a:off x="804445" y="2617308"/>
            <a:ext cx="3572226" cy="2000796"/>
            <a:chOff x="526736" y="916254"/>
            <a:chExt cx="4031857" cy="2258235"/>
          </a:xfrm>
        </p:grpSpPr>
        <p:sp>
          <p:nvSpPr>
            <p:cNvPr id="1251" name="Google Shape;1251;p37"/>
            <p:cNvSpPr/>
            <p:nvPr/>
          </p:nvSpPr>
          <p:spPr>
            <a:xfrm rot="10313485" flipH="1">
              <a:off x="1265357"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252;p37"/>
            <p:cNvSpPr/>
            <p:nvPr/>
          </p:nvSpPr>
          <p:spPr>
            <a:xfrm rot="-10313485">
              <a:off x="639755"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53" name="Google Shape;1253;p37"/>
          <p:cNvGrpSpPr/>
          <p:nvPr/>
        </p:nvGrpSpPr>
        <p:grpSpPr>
          <a:xfrm>
            <a:off x="804446" y="1053921"/>
            <a:ext cx="3572226" cy="2000796"/>
            <a:chOff x="526736" y="916254"/>
            <a:chExt cx="4031857" cy="2258235"/>
          </a:xfrm>
        </p:grpSpPr>
        <p:sp>
          <p:nvSpPr>
            <p:cNvPr id="1254" name="Google Shape;1254;p37"/>
            <p:cNvSpPr/>
            <p:nvPr/>
          </p:nvSpPr>
          <p:spPr>
            <a:xfrm rot="10313485" flipH="1">
              <a:off x="1265357"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37"/>
            <p:cNvSpPr/>
            <p:nvPr/>
          </p:nvSpPr>
          <p:spPr>
            <a:xfrm rot="-10313485">
              <a:off x="639755" y="1131401"/>
              <a:ext cx="3180219" cy="1827941"/>
            </a:xfrm>
            <a:custGeom>
              <a:avLst/>
              <a:gdLst/>
              <a:ahLst/>
              <a:cxnLst/>
              <a:rect l="l" t="t" r="r" b="b"/>
              <a:pathLst>
                <a:path w="34820" h="20014" extrusionOk="0">
                  <a:moveTo>
                    <a:pt x="27294" y="1"/>
                  </a:moveTo>
                  <a:lnTo>
                    <a:pt x="26765" y="41"/>
                  </a:lnTo>
                  <a:lnTo>
                    <a:pt x="25626" y="123"/>
                  </a:lnTo>
                  <a:lnTo>
                    <a:pt x="24487" y="326"/>
                  </a:lnTo>
                  <a:lnTo>
                    <a:pt x="23348" y="529"/>
                  </a:lnTo>
                  <a:lnTo>
                    <a:pt x="22210" y="814"/>
                  </a:lnTo>
                  <a:lnTo>
                    <a:pt x="17044" y="1953"/>
                  </a:lnTo>
                  <a:lnTo>
                    <a:pt x="11878" y="3133"/>
                  </a:lnTo>
                  <a:lnTo>
                    <a:pt x="10698" y="3377"/>
                  </a:lnTo>
                  <a:lnTo>
                    <a:pt x="9559" y="3662"/>
                  </a:lnTo>
                  <a:lnTo>
                    <a:pt x="8380" y="3987"/>
                  </a:lnTo>
                  <a:lnTo>
                    <a:pt x="7281" y="4394"/>
                  </a:lnTo>
                  <a:lnTo>
                    <a:pt x="6264" y="4760"/>
                  </a:lnTo>
                  <a:lnTo>
                    <a:pt x="5288" y="5248"/>
                  </a:lnTo>
                  <a:lnTo>
                    <a:pt x="4353" y="5777"/>
                  </a:lnTo>
                  <a:lnTo>
                    <a:pt x="3905" y="6061"/>
                  </a:lnTo>
                  <a:lnTo>
                    <a:pt x="3458" y="6387"/>
                  </a:lnTo>
                  <a:lnTo>
                    <a:pt x="2766" y="6997"/>
                  </a:lnTo>
                  <a:lnTo>
                    <a:pt x="2156" y="7648"/>
                  </a:lnTo>
                  <a:lnTo>
                    <a:pt x="1587" y="8339"/>
                  </a:lnTo>
                  <a:lnTo>
                    <a:pt x="1099" y="9112"/>
                  </a:lnTo>
                  <a:lnTo>
                    <a:pt x="692" y="9885"/>
                  </a:lnTo>
                  <a:lnTo>
                    <a:pt x="366" y="10699"/>
                  </a:lnTo>
                  <a:lnTo>
                    <a:pt x="244" y="11146"/>
                  </a:lnTo>
                  <a:lnTo>
                    <a:pt x="122" y="11553"/>
                  </a:lnTo>
                  <a:lnTo>
                    <a:pt x="82" y="11959"/>
                  </a:lnTo>
                  <a:lnTo>
                    <a:pt x="0" y="12407"/>
                  </a:lnTo>
                  <a:lnTo>
                    <a:pt x="0" y="12854"/>
                  </a:lnTo>
                  <a:lnTo>
                    <a:pt x="0" y="13261"/>
                  </a:lnTo>
                  <a:lnTo>
                    <a:pt x="41" y="13709"/>
                  </a:lnTo>
                  <a:lnTo>
                    <a:pt x="122" y="14115"/>
                  </a:lnTo>
                  <a:lnTo>
                    <a:pt x="244" y="14522"/>
                  </a:lnTo>
                  <a:lnTo>
                    <a:pt x="366" y="14929"/>
                  </a:lnTo>
                  <a:lnTo>
                    <a:pt x="529" y="15336"/>
                  </a:lnTo>
                  <a:lnTo>
                    <a:pt x="732" y="15742"/>
                  </a:lnTo>
                  <a:lnTo>
                    <a:pt x="1017" y="16190"/>
                  </a:lnTo>
                  <a:lnTo>
                    <a:pt x="1302" y="16597"/>
                  </a:lnTo>
                  <a:lnTo>
                    <a:pt x="1668" y="17003"/>
                  </a:lnTo>
                  <a:lnTo>
                    <a:pt x="1993" y="17369"/>
                  </a:lnTo>
                  <a:lnTo>
                    <a:pt x="2400" y="17695"/>
                  </a:lnTo>
                  <a:lnTo>
                    <a:pt x="2807" y="17980"/>
                  </a:lnTo>
                  <a:lnTo>
                    <a:pt x="3214" y="18264"/>
                  </a:lnTo>
                  <a:lnTo>
                    <a:pt x="3661" y="18549"/>
                  </a:lnTo>
                  <a:lnTo>
                    <a:pt x="4109" y="18793"/>
                  </a:lnTo>
                  <a:lnTo>
                    <a:pt x="4597" y="18996"/>
                  </a:lnTo>
                  <a:lnTo>
                    <a:pt x="5532" y="19363"/>
                  </a:lnTo>
                  <a:lnTo>
                    <a:pt x="6549" y="19607"/>
                  </a:lnTo>
                  <a:lnTo>
                    <a:pt x="7525" y="19810"/>
                  </a:lnTo>
                  <a:lnTo>
                    <a:pt x="8136" y="19891"/>
                  </a:lnTo>
                  <a:lnTo>
                    <a:pt x="8746" y="19932"/>
                  </a:lnTo>
                  <a:lnTo>
                    <a:pt x="10007" y="20013"/>
                  </a:lnTo>
                  <a:lnTo>
                    <a:pt x="11227" y="19973"/>
                  </a:lnTo>
                  <a:lnTo>
                    <a:pt x="12447" y="19891"/>
                  </a:lnTo>
                  <a:lnTo>
                    <a:pt x="14928" y="19688"/>
                  </a:lnTo>
                  <a:lnTo>
                    <a:pt x="16149" y="19566"/>
                  </a:lnTo>
                  <a:lnTo>
                    <a:pt x="17369" y="19485"/>
                  </a:lnTo>
                  <a:lnTo>
                    <a:pt x="18711" y="19444"/>
                  </a:lnTo>
                  <a:lnTo>
                    <a:pt x="20013" y="19485"/>
                  </a:lnTo>
                  <a:lnTo>
                    <a:pt x="22657" y="19566"/>
                  </a:lnTo>
                  <a:lnTo>
                    <a:pt x="23837" y="19647"/>
                  </a:lnTo>
                  <a:lnTo>
                    <a:pt x="25626" y="19647"/>
                  </a:lnTo>
                  <a:lnTo>
                    <a:pt x="26196" y="19607"/>
                  </a:lnTo>
                  <a:lnTo>
                    <a:pt x="26806" y="19525"/>
                  </a:lnTo>
                  <a:lnTo>
                    <a:pt x="27375" y="19403"/>
                  </a:lnTo>
                  <a:lnTo>
                    <a:pt x="27823" y="19281"/>
                  </a:lnTo>
                  <a:lnTo>
                    <a:pt x="28311" y="19118"/>
                  </a:lnTo>
                  <a:lnTo>
                    <a:pt x="28758" y="18915"/>
                  </a:lnTo>
                  <a:lnTo>
                    <a:pt x="29206" y="18712"/>
                  </a:lnTo>
                  <a:lnTo>
                    <a:pt x="29613" y="18508"/>
                  </a:lnTo>
                  <a:lnTo>
                    <a:pt x="30060" y="18264"/>
                  </a:lnTo>
                  <a:lnTo>
                    <a:pt x="30833" y="17695"/>
                  </a:lnTo>
                  <a:lnTo>
                    <a:pt x="31565" y="17044"/>
                  </a:lnTo>
                  <a:lnTo>
                    <a:pt x="32257" y="16352"/>
                  </a:lnTo>
                  <a:lnTo>
                    <a:pt x="32867" y="15580"/>
                  </a:lnTo>
                  <a:lnTo>
                    <a:pt x="33395" y="14766"/>
                  </a:lnTo>
                  <a:lnTo>
                    <a:pt x="33680" y="14278"/>
                  </a:lnTo>
                  <a:lnTo>
                    <a:pt x="33884" y="13749"/>
                  </a:lnTo>
                  <a:lnTo>
                    <a:pt x="34128" y="13261"/>
                  </a:lnTo>
                  <a:lnTo>
                    <a:pt x="34290" y="12732"/>
                  </a:lnTo>
                  <a:lnTo>
                    <a:pt x="34453" y="12204"/>
                  </a:lnTo>
                  <a:lnTo>
                    <a:pt x="34575" y="11634"/>
                  </a:lnTo>
                  <a:lnTo>
                    <a:pt x="34697" y="11105"/>
                  </a:lnTo>
                  <a:lnTo>
                    <a:pt x="34778" y="10536"/>
                  </a:lnTo>
                  <a:lnTo>
                    <a:pt x="34819" y="9966"/>
                  </a:lnTo>
                  <a:lnTo>
                    <a:pt x="34819" y="9438"/>
                  </a:lnTo>
                  <a:lnTo>
                    <a:pt x="34819" y="8868"/>
                  </a:lnTo>
                  <a:lnTo>
                    <a:pt x="34819" y="8299"/>
                  </a:lnTo>
                  <a:lnTo>
                    <a:pt x="34738" y="7729"/>
                  </a:lnTo>
                  <a:lnTo>
                    <a:pt x="34656" y="7200"/>
                  </a:lnTo>
                  <a:lnTo>
                    <a:pt x="34575" y="6631"/>
                  </a:lnTo>
                  <a:lnTo>
                    <a:pt x="34412" y="6102"/>
                  </a:lnTo>
                  <a:lnTo>
                    <a:pt x="34290" y="5533"/>
                  </a:lnTo>
                  <a:lnTo>
                    <a:pt x="34087" y="5004"/>
                  </a:lnTo>
                  <a:lnTo>
                    <a:pt x="33884" y="4475"/>
                  </a:lnTo>
                  <a:lnTo>
                    <a:pt x="33640" y="3946"/>
                  </a:lnTo>
                  <a:lnTo>
                    <a:pt x="33395" y="3499"/>
                  </a:lnTo>
                  <a:lnTo>
                    <a:pt x="33111" y="3051"/>
                  </a:lnTo>
                  <a:lnTo>
                    <a:pt x="32826" y="2604"/>
                  </a:lnTo>
                  <a:lnTo>
                    <a:pt x="32501" y="2238"/>
                  </a:lnTo>
                  <a:lnTo>
                    <a:pt x="32134" y="1831"/>
                  </a:lnTo>
                  <a:lnTo>
                    <a:pt x="31768" y="1465"/>
                  </a:lnTo>
                  <a:lnTo>
                    <a:pt x="31362" y="1180"/>
                  </a:lnTo>
                  <a:lnTo>
                    <a:pt x="30914" y="896"/>
                  </a:lnTo>
                  <a:lnTo>
                    <a:pt x="30426" y="611"/>
                  </a:lnTo>
                  <a:lnTo>
                    <a:pt x="29938" y="407"/>
                  </a:lnTo>
                  <a:lnTo>
                    <a:pt x="29450" y="285"/>
                  </a:lnTo>
                  <a:lnTo>
                    <a:pt x="28921" y="163"/>
                  </a:lnTo>
                  <a:lnTo>
                    <a:pt x="28392" y="82"/>
                  </a:lnTo>
                  <a:lnTo>
                    <a:pt x="27823" y="41"/>
                  </a:lnTo>
                  <a:lnTo>
                    <a:pt x="272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6" name="Google Shape;1256;p37"/>
          <p:cNvSpPr txBox="1">
            <a:spLocks noGrp="1"/>
          </p:cNvSpPr>
          <p:nvPr>
            <p:ph type="title" idx="9"/>
          </p:nvPr>
        </p:nvSpPr>
        <p:spPr>
          <a:xfrm>
            <a:off x="878925" y="3153175"/>
            <a:ext cx="1048200" cy="1048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a:t>03</a:t>
            </a:r>
            <a:endParaRPr/>
          </a:p>
        </p:txBody>
      </p:sp>
      <p:sp>
        <p:nvSpPr>
          <p:cNvPr id="1257" name="Google Shape;1257;p37"/>
          <p:cNvSpPr txBox="1">
            <a:spLocks noGrp="1"/>
          </p:cNvSpPr>
          <p:nvPr>
            <p:ph type="title" idx="8"/>
          </p:nvPr>
        </p:nvSpPr>
        <p:spPr>
          <a:xfrm>
            <a:off x="878925" y="1521275"/>
            <a:ext cx="1048200" cy="1048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a:t>01</a:t>
            </a:r>
            <a:endParaRPr/>
          </a:p>
        </p:txBody>
      </p:sp>
      <p:sp>
        <p:nvSpPr>
          <p:cNvPr id="1258" name="Google Shape;1258;p37"/>
          <p:cNvSpPr txBox="1">
            <a:spLocks noGrp="1"/>
          </p:cNvSpPr>
          <p:nvPr>
            <p:ph type="title" idx="13"/>
          </p:nvPr>
        </p:nvSpPr>
        <p:spPr>
          <a:xfrm>
            <a:off x="4732275" y="1521275"/>
            <a:ext cx="1048200" cy="1048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a:t>02</a:t>
            </a:r>
            <a:endParaRPr/>
          </a:p>
        </p:txBody>
      </p:sp>
      <p:sp>
        <p:nvSpPr>
          <p:cNvPr id="1259" name="Google Shape;1259;p37"/>
          <p:cNvSpPr txBox="1">
            <a:spLocks noGrp="1"/>
          </p:cNvSpPr>
          <p:nvPr>
            <p:ph type="title" idx="14"/>
          </p:nvPr>
        </p:nvSpPr>
        <p:spPr>
          <a:xfrm>
            <a:off x="4732275" y="3153175"/>
            <a:ext cx="1048200" cy="1048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a:t>04</a:t>
            </a:r>
            <a:endParaRPr/>
          </a:p>
        </p:txBody>
      </p:sp>
      <p:sp>
        <p:nvSpPr>
          <p:cNvPr id="1260" name="Google Shape;1260;p37"/>
          <p:cNvSpPr txBox="1">
            <a:spLocks noGrp="1"/>
          </p:cNvSpPr>
          <p:nvPr>
            <p:ph type="title" idx="15"/>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Table of contents</a:t>
            </a:r>
            <a:endParaRPr/>
          </a:p>
        </p:txBody>
      </p:sp>
      <p:sp>
        <p:nvSpPr>
          <p:cNvPr id="1262" name="Google Shape;1262;p37"/>
          <p:cNvSpPr txBox="1">
            <a:spLocks noGrp="1"/>
          </p:cNvSpPr>
          <p:nvPr>
            <p:ph type="subTitle" idx="1"/>
          </p:nvPr>
        </p:nvSpPr>
        <p:spPr>
          <a:xfrm>
            <a:off x="1927125" y="1688862"/>
            <a:ext cx="2297400" cy="807107"/>
          </a:xfrm>
          <a:prstGeom prst="rect">
            <a:avLst/>
          </a:prstGeom>
        </p:spPr>
        <p:txBody>
          <a:bodyPr spcFirstLastPara="1" wrap="square" lIns="91425" tIns="91425" rIns="91425" bIns="91425" anchor="ctr" anchorCtr="0">
            <a:noAutofit/>
          </a:bodyPr>
          <a:lstStyle/>
          <a:p>
            <a:pPr marL="0" indent="0" fontAlgn="base">
              <a:spcBef>
                <a:spcPct val="20000"/>
              </a:spcBef>
              <a:spcAft>
                <a:spcPct val="0"/>
              </a:spcAft>
              <a:buClrTx/>
              <a:buSzTx/>
            </a:pPr>
            <a:r>
              <a:rPr lang="zh-TW" altLang="en-US" sz="2000" b="1" dirty="0">
                <a:solidFill>
                  <a:schemeClr val="accent1"/>
                </a:solidFill>
                <a:latin typeface="Yusei Magic"/>
                <a:ea typeface="Yusei Magic"/>
                <a:cs typeface="Yusei Magic"/>
              </a:rPr>
              <a:t>認識我的助人</a:t>
            </a:r>
            <a:r>
              <a:rPr lang="zh-TW" altLang="en-US" sz="2000" b="1" dirty="0">
                <a:solidFill>
                  <a:schemeClr val="accent1"/>
                </a:solidFill>
                <a:latin typeface="Yusei Magic"/>
                <a:ea typeface="Yusei Magic"/>
                <a:cs typeface="Yusei Magic"/>
                <a:sym typeface="Yusei Magic"/>
              </a:rPr>
              <a:t>工作特質</a:t>
            </a:r>
            <a:endParaRPr lang="en-US" altLang="zh-TW" sz="2000" b="1" dirty="0">
              <a:solidFill>
                <a:schemeClr val="accent1"/>
              </a:solidFill>
              <a:latin typeface="Yusei Magic"/>
              <a:ea typeface="Yusei Magic"/>
              <a:cs typeface="Yusei Magic"/>
              <a:sym typeface="Yusei Magic"/>
            </a:endParaRPr>
          </a:p>
          <a:p>
            <a:pPr marL="0" lvl="0" indent="0" algn="l" rtl="0">
              <a:spcBef>
                <a:spcPts val="0"/>
              </a:spcBef>
              <a:spcAft>
                <a:spcPts val="0"/>
              </a:spcAft>
              <a:buNone/>
            </a:pPr>
            <a:endParaRPr dirty="0"/>
          </a:p>
        </p:txBody>
      </p:sp>
      <p:sp>
        <p:nvSpPr>
          <p:cNvPr id="1264" name="Google Shape;1264;p37"/>
          <p:cNvSpPr txBox="1">
            <a:spLocks noGrp="1"/>
          </p:cNvSpPr>
          <p:nvPr>
            <p:ph type="subTitle" idx="3"/>
          </p:nvPr>
        </p:nvSpPr>
        <p:spPr>
          <a:xfrm>
            <a:off x="5780477" y="1652416"/>
            <a:ext cx="2297400" cy="807107"/>
          </a:xfrm>
          <a:prstGeom prst="rect">
            <a:avLst/>
          </a:prstGeom>
          <a:noFill/>
          <a:ln>
            <a:noFill/>
          </a:ln>
        </p:spPr>
        <p:txBody>
          <a:bodyPr spcFirstLastPara="1" wrap="square" lIns="91425" tIns="91425" rIns="91425" bIns="91425" anchor="ctr" anchorCtr="0">
            <a:noAutofit/>
          </a:bodyPr>
          <a:lstStyle/>
          <a:p>
            <a:pPr marL="0" indent="0" fontAlgn="base">
              <a:spcBef>
                <a:spcPct val="20000"/>
              </a:spcBef>
              <a:spcAft>
                <a:spcPct val="0"/>
              </a:spcAft>
              <a:buClrTx/>
              <a:buSzTx/>
            </a:pPr>
            <a:r>
              <a:rPr lang="zh-TW" altLang="en-US" sz="2000" b="1" dirty="0" smtClean="0">
                <a:solidFill>
                  <a:schemeClr val="accent1"/>
                </a:solidFill>
                <a:latin typeface="Yusei Magic"/>
                <a:ea typeface="Yusei Magic"/>
                <a:cs typeface="Yusei Magic"/>
              </a:rPr>
              <a:t>心理疾病的初探</a:t>
            </a:r>
            <a:endParaRPr sz="2000" b="1" dirty="0">
              <a:solidFill>
                <a:schemeClr val="accent1"/>
              </a:solidFill>
              <a:latin typeface="Yusei Magic"/>
              <a:ea typeface="Yusei Magic"/>
              <a:cs typeface="Yusei Magic"/>
            </a:endParaRPr>
          </a:p>
        </p:txBody>
      </p:sp>
      <p:sp>
        <p:nvSpPr>
          <p:cNvPr id="1266" name="Google Shape;1266;p37"/>
          <p:cNvSpPr txBox="1">
            <a:spLocks noGrp="1"/>
          </p:cNvSpPr>
          <p:nvPr>
            <p:ph type="subTitle" idx="5"/>
          </p:nvPr>
        </p:nvSpPr>
        <p:spPr>
          <a:xfrm>
            <a:off x="1927125" y="3246805"/>
            <a:ext cx="2297400" cy="881072"/>
          </a:xfrm>
          <a:prstGeom prst="rect">
            <a:avLst/>
          </a:prstGeom>
          <a:noFill/>
          <a:ln>
            <a:noFill/>
          </a:ln>
        </p:spPr>
        <p:txBody>
          <a:bodyPr spcFirstLastPara="1" wrap="square" lIns="91425" tIns="91425" rIns="91425" bIns="91425" anchor="ctr" anchorCtr="0">
            <a:noAutofit/>
          </a:bodyPr>
          <a:lstStyle/>
          <a:p>
            <a:pPr marL="0" indent="0" fontAlgn="base">
              <a:spcBef>
                <a:spcPct val="20000"/>
              </a:spcBef>
              <a:spcAft>
                <a:spcPct val="0"/>
              </a:spcAft>
              <a:buClrTx/>
              <a:buSzTx/>
            </a:pPr>
            <a:r>
              <a:rPr lang="zh-TW" altLang="en-US" sz="2000" b="1" dirty="0" smtClean="0">
                <a:solidFill>
                  <a:schemeClr val="accent1"/>
                </a:solidFill>
                <a:latin typeface="Yusei Magic"/>
                <a:ea typeface="Yusei Magic"/>
                <a:cs typeface="Yusei Magic"/>
              </a:rPr>
              <a:t>如何察覺到求助者的需要</a:t>
            </a:r>
            <a:r>
              <a:rPr lang="en-US" altLang="zh-TW" sz="2000" b="1" dirty="0" smtClean="0">
                <a:solidFill>
                  <a:schemeClr val="accent1"/>
                </a:solidFill>
                <a:latin typeface="Yusei Magic"/>
                <a:ea typeface="Yusei Magic"/>
                <a:cs typeface="Yusei Magic"/>
              </a:rPr>
              <a:t>-</a:t>
            </a:r>
            <a:r>
              <a:rPr lang="zh-TW" altLang="en-US" sz="2000" b="1" dirty="0" smtClean="0">
                <a:solidFill>
                  <a:schemeClr val="accent1"/>
                </a:solidFill>
                <a:latin typeface="Yusei Magic"/>
                <a:ea typeface="Yusei Magic"/>
                <a:cs typeface="Yusei Magic"/>
              </a:rPr>
              <a:t>行為觀察＆同理心的訓練</a:t>
            </a:r>
            <a:endParaRPr sz="2000" b="1" dirty="0">
              <a:solidFill>
                <a:schemeClr val="accent1"/>
              </a:solidFill>
              <a:latin typeface="Yusei Magic"/>
              <a:ea typeface="Yusei Magic"/>
              <a:cs typeface="Yusei Magic"/>
            </a:endParaRPr>
          </a:p>
        </p:txBody>
      </p:sp>
      <p:sp>
        <p:nvSpPr>
          <p:cNvPr id="1268" name="Google Shape;1268;p37"/>
          <p:cNvSpPr txBox="1">
            <a:spLocks noGrp="1"/>
          </p:cNvSpPr>
          <p:nvPr>
            <p:ph type="subTitle" idx="7"/>
          </p:nvPr>
        </p:nvSpPr>
        <p:spPr>
          <a:xfrm>
            <a:off x="5780477" y="3390815"/>
            <a:ext cx="2297400" cy="737061"/>
          </a:xfrm>
          <a:prstGeom prst="rect">
            <a:avLst/>
          </a:prstGeom>
          <a:noFill/>
          <a:ln>
            <a:noFill/>
          </a:ln>
        </p:spPr>
        <p:txBody>
          <a:bodyPr spcFirstLastPara="1" wrap="square" lIns="91425" tIns="91425" rIns="91425" bIns="91425" anchor="ctr" anchorCtr="0">
            <a:noAutofit/>
          </a:bodyPr>
          <a:lstStyle/>
          <a:p>
            <a:pPr marL="0" indent="0" fontAlgn="base">
              <a:spcBef>
                <a:spcPct val="20000"/>
              </a:spcBef>
              <a:spcAft>
                <a:spcPct val="0"/>
              </a:spcAft>
              <a:buClrTx/>
              <a:buSzTx/>
            </a:pPr>
            <a:r>
              <a:rPr lang="zh-TW" altLang="en-US" sz="2000" b="1" dirty="0" smtClean="0">
                <a:solidFill>
                  <a:schemeClr val="accent1"/>
                </a:solidFill>
                <a:latin typeface="Yusei Magic"/>
                <a:ea typeface="Yusei Magic"/>
                <a:cs typeface="Yusei Magic"/>
              </a:rPr>
              <a:t>壓力調適技巧</a:t>
            </a:r>
            <a:r>
              <a:rPr lang="en-US" altLang="zh-TW" sz="2000" b="1" dirty="0" smtClean="0">
                <a:solidFill>
                  <a:schemeClr val="accent1"/>
                </a:solidFill>
                <a:latin typeface="Yusei Magic"/>
                <a:ea typeface="Yusei Magic"/>
                <a:cs typeface="Yusei Magic"/>
              </a:rPr>
              <a:t>-</a:t>
            </a:r>
            <a:r>
              <a:rPr lang="zh-TW" altLang="en-US" sz="2000" b="1" dirty="0" smtClean="0">
                <a:solidFill>
                  <a:schemeClr val="accent1"/>
                </a:solidFill>
                <a:latin typeface="Yusei Magic"/>
                <a:ea typeface="Yusei Magic"/>
                <a:cs typeface="Yusei Magic"/>
              </a:rPr>
              <a:t>好生活模式</a:t>
            </a:r>
            <a:endParaRPr sz="2000" b="1" dirty="0">
              <a:solidFill>
                <a:schemeClr val="accent1"/>
              </a:solidFill>
              <a:latin typeface="Yusei Magic"/>
              <a:ea typeface="Yusei Magic"/>
              <a:cs typeface="Yusei Magic"/>
            </a:endParaRPr>
          </a:p>
        </p:txBody>
      </p:sp>
      <p:grpSp>
        <p:nvGrpSpPr>
          <p:cNvPr id="1269" name="Google Shape;1269;p37"/>
          <p:cNvGrpSpPr/>
          <p:nvPr/>
        </p:nvGrpSpPr>
        <p:grpSpPr>
          <a:xfrm>
            <a:off x="7680381" y="1216202"/>
            <a:ext cx="307124" cy="305294"/>
            <a:chOff x="1026043" y="1162815"/>
            <a:chExt cx="307124" cy="305294"/>
          </a:xfrm>
        </p:grpSpPr>
        <p:sp>
          <p:nvSpPr>
            <p:cNvPr id="1270" name="Google Shape;1270;p37"/>
            <p:cNvSpPr/>
            <p:nvPr/>
          </p:nvSpPr>
          <p:spPr>
            <a:xfrm>
              <a:off x="1026043" y="1162815"/>
              <a:ext cx="307124" cy="305294"/>
            </a:xfrm>
            <a:custGeom>
              <a:avLst/>
              <a:gdLst/>
              <a:ahLst/>
              <a:cxnLst/>
              <a:rect l="l" t="t" r="r" b="b"/>
              <a:pathLst>
                <a:path w="6712" h="6672" extrusionOk="0">
                  <a:moveTo>
                    <a:pt x="2766" y="1"/>
                  </a:moveTo>
                  <a:lnTo>
                    <a:pt x="2644" y="41"/>
                  </a:lnTo>
                  <a:lnTo>
                    <a:pt x="2563" y="82"/>
                  </a:lnTo>
                  <a:lnTo>
                    <a:pt x="2441" y="163"/>
                  </a:lnTo>
                  <a:lnTo>
                    <a:pt x="2359" y="245"/>
                  </a:lnTo>
                  <a:lnTo>
                    <a:pt x="2319" y="367"/>
                  </a:lnTo>
                  <a:lnTo>
                    <a:pt x="2237" y="651"/>
                  </a:lnTo>
                  <a:lnTo>
                    <a:pt x="2197" y="936"/>
                  </a:lnTo>
                  <a:lnTo>
                    <a:pt x="2197" y="1221"/>
                  </a:lnTo>
                  <a:lnTo>
                    <a:pt x="2237" y="1506"/>
                  </a:lnTo>
                  <a:lnTo>
                    <a:pt x="2075" y="1343"/>
                  </a:lnTo>
                  <a:lnTo>
                    <a:pt x="1871" y="1221"/>
                  </a:lnTo>
                  <a:lnTo>
                    <a:pt x="1546" y="1139"/>
                  </a:lnTo>
                  <a:lnTo>
                    <a:pt x="1424" y="1099"/>
                  </a:lnTo>
                  <a:lnTo>
                    <a:pt x="1261" y="1139"/>
                  </a:lnTo>
                  <a:lnTo>
                    <a:pt x="1139" y="1180"/>
                  </a:lnTo>
                  <a:lnTo>
                    <a:pt x="1017" y="1262"/>
                  </a:lnTo>
                  <a:lnTo>
                    <a:pt x="895" y="1343"/>
                  </a:lnTo>
                  <a:lnTo>
                    <a:pt x="814" y="1506"/>
                  </a:lnTo>
                  <a:lnTo>
                    <a:pt x="773" y="1790"/>
                  </a:lnTo>
                  <a:lnTo>
                    <a:pt x="773" y="2075"/>
                  </a:lnTo>
                  <a:lnTo>
                    <a:pt x="854" y="2360"/>
                  </a:lnTo>
                  <a:lnTo>
                    <a:pt x="1017" y="2604"/>
                  </a:lnTo>
                  <a:lnTo>
                    <a:pt x="1180" y="2807"/>
                  </a:lnTo>
                  <a:lnTo>
                    <a:pt x="1383" y="3011"/>
                  </a:lnTo>
                  <a:lnTo>
                    <a:pt x="1017" y="2970"/>
                  </a:lnTo>
                  <a:lnTo>
                    <a:pt x="814" y="3011"/>
                  </a:lnTo>
                  <a:lnTo>
                    <a:pt x="651" y="3051"/>
                  </a:lnTo>
                  <a:lnTo>
                    <a:pt x="407" y="3214"/>
                  </a:lnTo>
                  <a:lnTo>
                    <a:pt x="204" y="3377"/>
                  </a:lnTo>
                  <a:lnTo>
                    <a:pt x="82" y="3621"/>
                  </a:lnTo>
                  <a:lnTo>
                    <a:pt x="0" y="3865"/>
                  </a:lnTo>
                  <a:lnTo>
                    <a:pt x="0" y="4109"/>
                  </a:lnTo>
                  <a:lnTo>
                    <a:pt x="82" y="4353"/>
                  </a:lnTo>
                  <a:lnTo>
                    <a:pt x="244" y="4516"/>
                  </a:lnTo>
                  <a:lnTo>
                    <a:pt x="488" y="4678"/>
                  </a:lnTo>
                  <a:lnTo>
                    <a:pt x="692" y="4719"/>
                  </a:lnTo>
                  <a:lnTo>
                    <a:pt x="936" y="4760"/>
                  </a:lnTo>
                  <a:lnTo>
                    <a:pt x="1424" y="4719"/>
                  </a:lnTo>
                  <a:lnTo>
                    <a:pt x="1180" y="5004"/>
                  </a:lnTo>
                  <a:lnTo>
                    <a:pt x="1098" y="5166"/>
                  </a:lnTo>
                  <a:lnTo>
                    <a:pt x="1058" y="5370"/>
                  </a:lnTo>
                  <a:lnTo>
                    <a:pt x="1017" y="5655"/>
                  </a:lnTo>
                  <a:lnTo>
                    <a:pt x="1098" y="5939"/>
                  </a:lnTo>
                  <a:lnTo>
                    <a:pt x="1139" y="6061"/>
                  </a:lnTo>
                  <a:lnTo>
                    <a:pt x="1220" y="6143"/>
                  </a:lnTo>
                  <a:lnTo>
                    <a:pt x="1342" y="6265"/>
                  </a:lnTo>
                  <a:lnTo>
                    <a:pt x="1464" y="6305"/>
                  </a:lnTo>
                  <a:lnTo>
                    <a:pt x="1709" y="6387"/>
                  </a:lnTo>
                  <a:lnTo>
                    <a:pt x="1993" y="6387"/>
                  </a:lnTo>
                  <a:lnTo>
                    <a:pt x="2237" y="6346"/>
                  </a:lnTo>
                  <a:lnTo>
                    <a:pt x="2481" y="6224"/>
                  </a:lnTo>
                  <a:lnTo>
                    <a:pt x="2685" y="6021"/>
                  </a:lnTo>
                  <a:lnTo>
                    <a:pt x="2888" y="5777"/>
                  </a:lnTo>
                  <a:lnTo>
                    <a:pt x="3010" y="6102"/>
                  </a:lnTo>
                  <a:lnTo>
                    <a:pt x="3092" y="6265"/>
                  </a:lnTo>
                  <a:lnTo>
                    <a:pt x="3173" y="6387"/>
                  </a:lnTo>
                  <a:lnTo>
                    <a:pt x="3295" y="6509"/>
                  </a:lnTo>
                  <a:lnTo>
                    <a:pt x="3417" y="6590"/>
                  </a:lnTo>
                  <a:lnTo>
                    <a:pt x="3580" y="6671"/>
                  </a:lnTo>
                  <a:lnTo>
                    <a:pt x="3905" y="6671"/>
                  </a:lnTo>
                  <a:lnTo>
                    <a:pt x="4108" y="6590"/>
                  </a:lnTo>
                  <a:lnTo>
                    <a:pt x="4312" y="6468"/>
                  </a:lnTo>
                  <a:lnTo>
                    <a:pt x="4475" y="6305"/>
                  </a:lnTo>
                  <a:lnTo>
                    <a:pt x="4597" y="6102"/>
                  </a:lnTo>
                  <a:lnTo>
                    <a:pt x="4678" y="5777"/>
                  </a:lnTo>
                  <a:lnTo>
                    <a:pt x="4678" y="5451"/>
                  </a:lnTo>
                  <a:lnTo>
                    <a:pt x="4841" y="5533"/>
                  </a:lnTo>
                  <a:lnTo>
                    <a:pt x="5003" y="5573"/>
                  </a:lnTo>
                  <a:lnTo>
                    <a:pt x="5166" y="5614"/>
                  </a:lnTo>
                  <a:lnTo>
                    <a:pt x="5329" y="5573"/>
                  </a:lnTo>
                  <a:lnTo>
                    <a:pt x="5491" y="5533"/>
                  </a:lnTo>
                  <a:lnTo>
                    <a:pt x="5654" y="5492"/>
                  </a:lnTo>
                  <a:lnTo>
                    <a:pt x="5817" y="5370"/>
                  </a:lnTo>
                  <a:lnTo>
                    <a:pt x="5939" y="5248"/>
                  </a:lnTo>
                  <a:lnTo>
                    <a:pt x="6061" y="5085"/>
                  </a:lnTo>
                  <a:lnTo>
                    <a:pt x="6142" y="4922"/>
                  </a:lnTo>
                  <a:lnTo>
                    <a:pt x="6183" y="4760"/>
                  </a:lnTo>
                  <a:lnTo>
                    <a:pt x="6224" y="4597"/>
                  </a:lnTo>
                  <a:lnTo>
                    <a:pt x="6224" y="4434"/>
                  </a:lnTo>
                  <a:lnTo>
                    <a:pt x="6183" y="4231"/>
                  </a:lnTo>
                  <a:lnTo>
                    <a:pt x="6102" y="4068"/>
                  </a:lnTo>
                  <a:lnTo>
                    <a:pt x="6020" y="3946"/>
                  </a:lnTo>
                  <a:lnTo>
                    <a:pt x="6183" y="3865"/>
                  </a:lnTo>
                  <a:lnTo>
                    <a:pt x="6346" y="3783"/>
                  </a:lnTo>
                  <a:lnTo>
                    <a:pt x="6468" y="3702"/>
                  </a:lnTo>
                  <a:lnTo>
                    <a:pt x="6549" y="3539"/>
                  </a:lnTo>
                  <a:lnTo>
                    <a:pt x="6630" y="3417"/>
                  </a:lnTo>
                  <a:lnTo>
                    <a:pt x="6712" y="3255"/>
                  </a:lnTo>
                  <a:lnTo>
                    <a:pt x="6712" y="3051"/>
                  </a:lnTo>
                  <a:lnTo>
                    <a:pt x="6712" y="2889"/>
                  </a:lnTo>
                  <a:lnTo>
                    <a:pt x="6671" y="2685"/>
                  </a:lnTo>
                  <a:lnTo>
                    <a:pt x="6590" y="2522"/>
                  </a:lnTo>
                  <a:lnTo>
                    <a:pt x="6468" y="2360"/>
                  </a:lnTo>
                  <a:lnTo>
                    <a:pt x="6346" y="2238"/>
                  </a:lnTo>
                  <a:lnTo>
                    <a:pt x="6183" y="2156"/>
                  </a:lnTo>
                  <a:lnTo>
                    <a:pt x="6020" y="2116"/>
                  </a:lnTo>
                  <a:lnTo>
                    <a:pt x="5858" y="2075"/>
                  </a:lnTo>
                  <a:lnTo>
                    <a:pt x="5654" y="2075"/>
                  </a:lnTo>
                  <a:lnTo>
                    <a:pt x="5776" y="1750"/>
                  </a:lnTo>
                  <a:lnTo>
                    <a:pt x="5817" y="1546"/>
                  </a:lnTo>
                  <a:lnTo>
                    <a:pt x="5817" y="1384"/>
                  </a:lnTo>
                  <a:lnTo>
                    <a:pt x="5776" y="1099"/>
                  </a:lnTo>
                  <a:lnTo>
                    <a:pt x="5654" y="855"/>
                  </a:lnTo>
                  <a:lnTo>
                    <a:pt x="5491" y="651"/>
                  </a:lnTo>
                  <a:lnTo>
                    <a:pt x="5369" y="570"/>
                  </a:lnTo>
                  <a:lnTo>
                    <a:pt x="5247" y="489"/>
                  </a:lnTo>
                  <a:lnTo>
                    <a:pt x="4963" y="448"/>
                  </a:lnTo>
                  <a:lnTo>
                    <a:pt x="4678" y="489"/>
                  </a:lnTo>
                  <a:lnTo>
                    <a:pt x="4434" y="570"/>
                  </a:lnTo>
                  <a:lnTo>
                    <a:pt x="4190" y="733"/>
                  </a:lnTo>
                  <a:lnTo>
                    <a:pt x="3946" y="977"/>
                  </a:lnTo>
                  <a:lnTo>
                    <a:pt x="3783" y="1262"/>
                  </a:lnTo>
                  <a:lnTo>
                    <a:pt x="3661" y="895"/>
                  </a:lnTo>
                  <a:lnTo>
                    <a:pt x="3458" y="448"/>
                  </a:lnTo>
                  <a:lnTo>
                    <a:pt x="3336" y="245"/>
                  </a:lnTo>
                  <a:lnTo>
                    <a:pt x="3132" y="82"/>
                  </a:lnTo>
                  <a:lnTo>
                    <a:pt x="3010" y="41"/>
                  </a:lnTo>
                  <a:lnTo>
                    <a:pt x="28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37"/>
            <p:cNvSpPr/>
            <p:nvPr/>
          </p:nvSpPr>
          <p:spPr>
            <a:xfrm>
              <a:off x="1109780" y="1246551"/>
              <a:ext cx="169440" cy="158275"/>
            </a:xfrm>
            <a:custGeom>
              <a:avLst/>
              <a:gdLst/>
              <a:ahLst/>
              <a:cxnLst/>
              <a:rect l="l" t="t" r="r" b="b"/>
              <a:pathLst>
                <a:path w="3703" h="3459" extrusionOk="0">
                  <a:moveTo>
                    <a:pt x="1668" y="1"/>
                  </a:moveTo>
                  <a:lnTo>
                    <a:pt x="1424" y="82"/>
                  </a:lnTo>
                  <a:lnTo>
                    <a:pt x="1140" y="164"/>
                  </a:lnTo>
                  <a:lnTo>
                    <a:pt x="936" y="286"/>
                  </a:lnTo>
                  <a:lnTo>
                    <a:pt x="692" y="448"/>
                  </a:lnTo>
                  <a:lnTo>
                    <a:pt x="489" y="652"/>
                  </a:lnTo>
                  <a:lnTo>
                    <a:pt x="285" y="896"/>
                  </a:lnTo>
                  <a:lnTo>
                    <a:pt x="163" y="1140"/>
                  </a:lnTo>
                  <a:lnTo>
                    <a:pt x="41" y="1425"/>
                  </a:lnTo>
                  <a:lnTo>
                    <a:pt x="1" y="1709"/>
                  </a:lnTo>
                  <a:lnTo>
                    <a:pt x="1" y="1994"/>
                  </a:lnTo>
                  <a:lnTo>
                    <a:pt x="82" y="2320"/>
                  </a:lnTo>
                  <a:lnTo>
                    <a:pt x="204" y="2604"/>
                  </a:lnTo>
                  <a:lnTo>
                    <a:pt x="367" y="2848"/>
                  </a:lnTo>
                  <a:lnTo>
                    <a:pt x="570" y="3052"/>
                  </a:lnTo>
                  <a:lnTo>
                    <a:pt x="814" y="3214"/>
                  </a:lnTo>
                  <a:lnTo>
                    <a:pt x="1058" y="3336"/>
                  </a:lnTo>
                  <a:lnTo>
                    <a:pt x="1302" y="3418"/>
                  </a:lnTo>
                  <a:lnTo>
                    <a:pt x="1587" y="3458"/>
                  </a:lnTo>
                  <a:lnTo>
                    <a:pt x="1912" y="3458"/>
                  </a:lnTo>
                  <a:lnTo>
                    <a:pt x="2197" y="3377"/>
                  </a:lnTo>
                  <a:lnTo>
                    <a:pt x="2441" y="3255"/>
                  </a:lnTo>
                  <a:lnTo>
                    <a:pt x="2726" y="3092"/>
                  </a:lnTo>
                  <a:lnTo>
                    <a:pt x="2970" y="2889"/>
                  </a:lnTo>
                  <a:lnTo>
                    <a:pt x="3173" y="2686"/>
                  </a:lnTo>
                  <a:lnTo>
                    <a:pt x="3377" y="2401"/>
                  </a:lnTo>
                  <a:lnTo>
                    <a:pt x="3539" y="2157"/>
                  </a:lnTo>
                  <a:lnTo>
                    <a:pt x="3621" y="1831"/>
                  </a:lnTo>
                  <a:lnTo>
                    <a:pt x="3702" y="1547"/>
                  </a:lnTo>
                  <a:lnTo>
                    <a:pt x="3702" y="1303"/>
                  </a:lnTo>
                  <a:lnTo>
                    <a:pt x="3661" y="1059"/>
                  </a:lnTo>
                  <a:lnTo>
                    <a:pt x="3580" y="815"/>
                  </a:lnTo>
                  <a:lnTo>
                    <a:pt x="3458" y="611"/>
                  </a:lnTo>
                  <a:lnTo>
                    <a:pt x="3336" y="448"/>
                  </a:lnTo>
                  <a:lnTo>
                    <a:pt x="3173" y="286"/>
                  </a:lnTo>
                  <a:lnTo>
                    <a:pt x="2929" y="164"/>
                  </a:lnTo>
                  <a:lnTo>
                    <a:pt x="2726" y="82"/>
                  </a:lnTo>
                  <a:lnTo>
                    <a:pt x="244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37"/>
            <p:cNvSpPr/>
            <p:nvPr/>
          </p:nvSpPr>
          <p:spPr>
            <a:xfrm>
              <a:off x="1200974" y="1274509"/>
              <a:ext cx="18669" cy="18623"/>
            </a:xfrm>
            <a:custGeom>
              <a:avLst/>
              <a:gdLst/>
              <a:ahLst/>
              <a:cxnLst/>
              <a:rect l="l" t="t" r="r" b="b"/>
              <a:pathLst>
                <a:path w="408" h="407" extrusionOk="0">
                  <a:moveTo>
                    <a:pt x="204" y="0"/>
                  </a:moveTo>
                  <a:lnTo>
                    <a:pt x="123" y="41"/>
                  </a:lnTo>
                  <a:lnTo>
                    <a:pt x="82" y="81"/>
                  </a:lnTo>
                  <a:lnTo>
                    <a:pt x="41" y="122"/>
                  </a:lnTo>
                  <a:lnTo>
                    <a:pt x="1" y="204"/>
                  </a:lnTo>
                  <a:lnTo>
                    <a:pt x="41" y="285"/>
                  </a:lnTo>
                  <a:lnTo>
                    <a:pt x="82" y="326"/>
                  </a:lnTo>
                  <a:lnTo>
                    <a:pt x="123" y="366"/>
                  </a:lnTo>
                  <a:lnTo>
                    <a:pt x="204" y="407"/>
                  </a:lnTo>
                  <a:lnTo>
                    <a:pt x="285" y="366"/>
                  </a:lnTo>
                  <a:lnTo>
                    <a:pt x="367" y="326"/>
                  </a:lnTo>
                  <a:lnTo>
                    <a:pt x="407" y="285"/>
                  </a:lnTo>
                  <a:lnTo>
                    <a:pt x="407" y="204"/>
                  </a:lnTo>
                  <a:lnTo>
                    <a:pt x="407" y="122"/>
                  </a:lnTo>
                  <a:lnTo>
                    <a:pt x="367" y="81"/>
                  </a:lnTo>
                  <a:lnTo>
                    <a:pt x="285"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37"/>
            <p:cNvSpPr/>
            <p:nvPr/>
          </p:nvSpPr>
          <p:spPr>
            <a:xfrm>
              <a:off x="1158191" y="1281922"/>
              <a:ext cx="18623" cy="16793"/>
            </a:xfrm>
            <a:custGeom>
              <a:avLst/>
              <a:gdLst/>
              <a:ahLst/>
              <a:cxnLst/>
              <a:rect l="l" t="t" r="r" b="b"/>
              <a:pathLst>
                <a:path w="407" h="367" extrusionOk="0">
                  <a:moveTo>
                    <a:pt x="122" y="1"/>
                  </a:moveTo>
                  <a:lnTo>
                    <a:pt x="41" y="42"/>
                  </a:lnTo>
                  <a:lnTo>
                    <a:pt x="0" y="123"/>
                  </a:lnTo>
                  <a:lnTo>
                    <a:pt x="0" y="164"/>
                  </a:lnTo>
                  <a:lnTo>
                    <a:pt x="0" y="245"/>
                  </a:lnTo>
                  <a:lnTo>
                    <a:pt x="41" y="326"/>
                  </a:lnTo>
                  <a:lnTo>
                    <a:pt x="82" y="367"/>
                  </a:lnTo>
                  <a:lnTo>
                    <a:pt x="285" y="367"/>
                  </a:lnTo>
                  <a:lnTo>
                    <a:pt x="366" y="326"/>
                  </a:lnTo>
                  <a:lnTo>
                    <a:pt x="407" y="245"/>
                  </a:lnTo>
                  <a:lnTo>
                    <a:pt x="407" y="164"/>
                  </a:lnTo>
                  <a:lnTo>
                    <a:pt x="407" y="123"/>
                  </a:lnTo>
                  <a:lnTo>
                    <a:pt x="366" y="42"/>
                  </a:lnTo>
                  <a:lnTo>
                    <a:pt x="32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37"/>
            <p:cNvSpPr/>
            <p:nvPr/>
          </p:nvSpPr>
          <p:spPr>
            <a:xfrm>
              <a:off x="1143274" y="1328457"/>
              <a:ext cx="16793" cy="18669"/>
            </a:xfrm>
            <a:custGeom>
              <a:avLst/>
              <a:gdLst/>
              <a:ahLst/>
              <a:cxnLst/>
              <a:rect l="l" t="t" r="r" b="b"/>
              <a:pathLst>
                <a:path w="367" h="408" extrusionOk="0">
                  <a:moveTo>
                    <a:pt x="123" y="1"/>
                  </a:moveTo>
                  <a:lnTo>
                    <a:pt x="41" y="82"/>
                  </a:lnTo>
                  <a:lnTo>
                    <a:pt x="1" y="123"/>
                  </a:lnTo>
                  <a:lnTo>
                    <a:pt x="1" y="204"/>
                  </a:lnTo>
                  <a:lnTo>
                    <a:pt x="1" y="285"/>
                  </a:lnTo>
                  <a:lnTo>
                    <a:pt x="41" y="326"/>
                  </a:lnTo>
                  <a:lnTo>
                    <a:pt x="123" y="367"/>
                  </a:lnTo>
                  <a:lnTo>
                    <a:pt x="204" y="407"/>
                  </a:lnTo>
                  <a:lnTo>
                    <a:pt x="285" y="367"/>
                  </a:lnTo>
                  <a:lnTo>
                    <a:pt x="326" y="326"/>
                  </a:lnTo>
                  <a:lnTo>
                    <a:pt x="367" y="285"/>
                  </a:lnTo>
                  <a:lnTo>
                    <a:pt x="367" y="204"/>
                  </a:lnTo>
                  <a:lnTo>
                    <a:pt x="367" y="123"/>
                  </a:lnTo>
                  <a:lnTo>
                    <a:pt x="326" y="82"/>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37"/>
            <p:cNvSpPr/>
            <p:nvPr/>
          </p:nvSpPr>
          <p:spPr>
            <a:xfrm>
              <a:off x="1182351" y="1356369"/>
              <a:ext cx="16839" cy="18669"/>
            </a:xfrm>
            <a:custGeom>
              <a:avLst/>
              <a:gdLst/>
              <a:ahLst/>
              <a:cxnLst/>
              <a:rect l="l" t="t" r="r" b="b"/>
              <a:pathLst>
                <a:path w="368" h="408" extrusionOk="0">
                  <a:moveTo>
                    <a:pt x="123" y="1"/>
                  </a:moveTo>
                  <a:lnTo>
                    <a:pt x="42" y="42"/>
                  </a:lnTo>
                  <a:lnTo>
                    <a:pt x="1" y="123"/>
                  </a:lnTo>
                  <a:lnTo>
                    <a:pt x="1" y="204"/>
                  </a:lnTo>
                  <a:lnTo>
                    <a:pt x="1" y="286"/>
                  </a:lnTo>
                  <a:lnTo>
                    <a:pt x="42" y="326"/>
                  </a:lnTo>
                  <a:lnTo>
                    <a:pt x="123" y="367"/>
                  </a:lnTo>
                  <a:lnTo>
                    <a:pt x="204" y="408"/>
                  </a:lnTo>
                  <a:lnTo>
                    <a:pt x="286" y="367"/>
                  </a:lnTo>
                  <a:lnTo>
                    <a:pt x="326" y="326"/>
                  </a:lnTo>
                  <a:lnTo>
                    <a:pt x="367" y="286"/>
                  </a:lnTo>
                  <a:lnTo>
                    <a:pt x="367" y="204"/>
                  </a:lnTo>
                  <a:lnTo>
                    <a:pt x="367" y="123"/>
                  </a:lnTo>
                  <a:lnTo>
                    <a:pt x="326" y="42"/>
                  </a:lnTo>
                  <a:lnTo>
                    <a:pt x="2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37"/>
            <p:cNvSpPr/>
            <p:nvPr/>
          </p:nvSpPr>
          <p:spPr>
            <a:xfrm>
              <a:off x="1225180" y="1319168"/>
              <a:ext cx="18669" cy="18669"/>
            </a:xfrm>
            <a:custGeom>
              <a:avLst/>
              <a:gdLst/>
              <a:ahLst/>
              <a:cxnLst/>
              <a:rect l="l" t="t" r="r" b="b"/>
              <a:pathLst>
                <a:path w="408" h="408" extrusionOk="0">
                  <a:moveTo>
                    <a:pt x="123" y="0"/>
                  </a:moveTo>
                  <a:lnTo>
                    <a:pt x="82" y="41"/>
                  </a:lnTo>
                  <a:lnTo>
                    <a:pt x="41" y="122"/>
                  </a:lnTo>
                  <a:lnTo>
                    <a:pt x="1" y="204"/>
                  </a:lnTo>
                  <a:lnTo>
                    <a:pt x="41" y="244"/>
                  </a:lnTo>
                  <a:lnTo>
                    <a:pt x="82" y="326"/>
                  </a:lnTo>
                  <a:lnTo>
                    <a:pt x="123" y="366"/>
                  </a:lnTo>
                  <a:lnTo>
                    <a:pt x="204" y="407"/>
                  </a:lnTo>
                  <a:lnTo>
                    <a:pt x="285" y="366"/>
                  </a:lnTo>
                  <a:lnTo>
                    <a:pt x="367" y="326"/>
                  </a:lnTo>
                  <a:lnTo>
                    <a:pt x="407" y="244"/>
                  </a:lnTo>
                  <a:lnTo>
                    <a:pt x="407" y="204"/>
                  </a:lnTo>
                  <a:lnTo>
                    <a:pt x="407" y="122"/>
                  </a:lnTo>
                  <a:lnTo>
                    <a:pt x="367"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37"/>
            <p:cNvSpPr/>
            <p:nvPr/>
          </p:nvSpPr>
          <p:spPr>
            <a:xfrm>
              <a:off x="1186103" y="1309834"/>
              <a:ext cx="18669" cy="18669"/>
            </a:xfrm>
            <a:custGeom>
              <a:avLst/>
              <a:gdLst/>
              <a:ahLst/>
              <a:cxnLst/>
              <a:rect l="l" t="t" r="r" b="b"/>
              <a:pathLst>
                <a:path w="408" h="408" extrusionOk="0">
                  <a:moveTo>
                    <a:pt x="204" y="1"/>
                  </a:moveTo>
                  <a:lnTo>
                    <a:pt x="122" y="42"/>
                  </a:lnTo>
                  <a:lnTo>
                    <a:pt x="82" y="82"/>
                  </a:lnTo>
                  <a:lnTo>
                    <a:pt x="41" y="123"/>
                  </a:lnTo>
                  <a:lnTo>
                    <a:pt x="0" y="204"/>
                  </a:lnTo>
                  <a:lnTo>
                    <a:pt x="41" y="286"/>
                  </a:lnTo>
                  <a:lnTo>
                    <a:pt x="82" y="367"/>
                  </a:lnTo>
                  <a:lnTo>
                    <a:pt x="122" y="408"/>
                  </a:lnTo>
                  <a:lnTo>
                    <a:pt x="285" y="408"/>
                  </a:lnTo>
                  <a:lnTo>
                    <a:pt x="366" y="367"/>
                  </a:lnTo>
                  <a:lnTo>
                    <a:pt x="407" y="286"/>
                  </a:lnTo>
                  <a:lnTo>
                    <a:pt x="407" y="204"/>
                  </a:lnTo>
                  <a:lnTo>
                    <a:pt x="407" y="123"/>
                  </a:lnTo>
                  <a:lnTo>
                    <a:pt x="366" y="82"/>
                  </a:lnTo>
                  <a:lnTo>
                    <a:pt x="285" y="42"/>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78" name="Google Shape;1278;p37"/>
          <p:cNvSpPr/>
          <p:nvPr/>
        </p:nvSpPr>
        <p:spPr>
          <a:xfrm>
            <a:off x="4292222" y="2665996"/>
            <a:ext cx="303418" cy="303418"/>
          </a:xfrm>
          <a:custGeom>
            <a:avLst/>
            <a:gdLst/>
            <a:ahLst/>
            <a:cxnLst/>
            <a:rect l="l" t="t" r="r" b="b"/>
            <a:pathLst>
              <a:path w="6631" h="6631" extrusionOk="0">
                <a:moveTo>
                  <a:pt x="2685" y="1"/>
                </a:moveTo>
                <a:lnTo>
                  <a:pt x="2604" y="41"/>
                </a:lnTo>
                <a:lnTo>
                  <a:pt x="2563" y="123"/>
                </a:lnTo>
                <a:lnTo>
                  <a:pt x="2563" y="204"/>
                </a:lnTo>
                <a:lnTo>
                  <a:pt x="2604" y="2604"/>
                </a:lnTo>
                <a:lnTo>
                  <a:pt x="204" y="2645"/>
                </a:lnTo>
                <a:lnTo>
                  <a:pt x="123" y="2645"/>
                </a:lnTo>
                <a:lnTo>
                  <a:pt x="41" y="2685"/>
                </a:lnTo>
                <a:lnTo>
                  <a:pt x="1" y="2767"/>
                </a:lnTo>
                <a:lnTo>
                  <a:pt x="1" y="2807"/>
                </a:lnTo>
                <a:lnTo>
                  <a:pt x="1" y="3865"/>
                </a:lnTo>
                <a:lnTo>
                  <a:pt x="1" y="3946"/>
                </a:lnTo>
                <a:lnTo>
                  <a:pt x="82" y="4028"/>
                </a:lnTo>
                <a:lnTo>
                  <a:pt x="285" y="4028"/>
                </a:lnTo>
                <a:lnTo>
                  <a:pt x="367" y="3987"/>
                </a:lnTo>
                <a:lnTo>
                  <a:pt x="529" y="3987"/>
                </a:lnTo>
                <a:lnTo>
                  <a:pt x="1099" y="3946"/>
                </a:lnTo>
                <a:lnTo>
                  <a:pt x="2604" y="3946"/>
                </a:lnTo>
                <a:lnTo>
                  <a:pt x="2645" y="6427"/>
                </a:lnTo>
                <a:lnTo>
                  <a:pt x="2645" y="6509"/>
                </a:lnTo>
                <a:lnTo>
                  <a:pt x="2685" y="6549"/>
                </a:lnTo>
                <a:lnTo>
                  <a:pt x="2767" y="6590"/>
                </a:lnTo>
                <a:lnTo>
                  <a:pt x="2848" y="6631"/>
                </a:lnTo>
                <a:lnTo>
                  <a:pt x="3865" y="6631"/>
                </a:lnTo>
                <a:lnTo>
                  <a:pt x="3946" y="6590"/>
                </a:lnTo>
                <a:lnTo>
                  <a:pt x="3987" y="6590"/>
                </a:lnTo>
                <a:lnTo>
                  <a:pt x="4068" y="6468"/>
                </a:lnTo>
                <a:lnTo>
                  <a:pt x="4028" y="6305"/>
                </a:lnTo>
                <a:lnTo>
                  <a:pt x="4028" y="6224"/>
                </a:lnTo>
                <a:lnTo>
                  <a:pt x="3987" y="6061"/>
                </a:lnTo>
                <a:lnTo>
                  <a:pt x="3987" y="5451"/>
                </a:lnTo>
                <a:lnTo>
                  <a:pt x="3946" y="3946"/>
                </a:lnTo>
                <a:lnTo>
                  <a:pt x="6509" y="3946"/>
                </a:lnTo>
                <a:lnTo>
                  <a:pt x="6550" y="3906"/>
                </a:lnTo>
                <a:lnTo>
                  <a:pt x="6590" y="3824"/>
                </a:lnTo>
                <a:lnTo>
                  <a:pt x="6631" y="3743"/>
                </a:lnTo>
                <a:lnTo>
                  <a:pt x="6631" y="2767"/>
                </a:lnTo>
                <a:lnTo>
                  <a:pt x="6590" y="2685"/>
                </a:lnTo>
                <a:lnTo>
                  <a:pt x="6550" y="2604"/>
                </a:lnTo>
                <a:lnTo>
                  <a:pt x="6509" y="2563"/>
                </a:lnTo>
                <a:lnTo>
                  <a:pt x="3946" y="2563"/>
                </a:lnTo>
                <a:lnTo>
                  <a:pt x="3946" y="163"/>
                </a:lnTo>
                <a:lnTo>
                  <a:pt x="3946" y="123"/>
                </a:lnTo>
                <a:lnTo>
                  <a:pt x="3906" y="41"/>
                </a:lnTo>
                <a:lnTo>
                  <a:pt x="382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82"/>
        <p:cNvGrpSpPr/>
        <p:nvPr/>
      </p:nvGrpSpPr>
      <p:grpSpPr>
        <a:xfrm>
          <a:off x="0" y="0"/>
          <a:ext cx="0" cy="0"/>
          <a:chOff x="0" y="0"/>
          <a:chExt cx="0" cy="0"/>
        </a:xfrm>
      </p:grpSpPr>
      <p:sp>
        <p:nvSpPr>
          <p:cNvPr id="1283" name="Google Shape;1283;p38"/>
          <p:cNvSpPr txBox="1">
            <a:spLocks noGrp="1"/>
          </p:cNvSpPr>
          <p:nvPr>
            <p:ph type="title"/>
          </p:nvPr>
        </p:nvSpPr>
        <p:spPr>
          <a:xfrm>
            <a:off x="1991650" y="1223250"/>
            <a:ext cx="5183700" cy="172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zh-TW" altLang="en-US" sz="6600" dirty="0" smtClean="0"/>
              <a:t>我的助人</a:t>
            </a:r>
            <a:r>
              <a:rPr lang="en-US" altLang="zh-TW" sz="6600" dirty="0" smtClean="0"/>
              <a:t/>
            </a:r>
            <a:br>
              <a:rPr lang="en-US" altLang="zh-TW" sz="6600" dirty="0" smtClean="0"/>
            </a:br>
            <a:r>
              <a:rPr lang="zh-TW" altLang="en-US" sz="6600" dirty="0" smtClean="0"/>
              <a:t>特質</a:t>
            </a:r>
            <a:r>
              <a:rPr lang="en" sz="6600" dirty="0" smtClean="0"/>
              <a:t>!</a:t>
            </a:r>
            <a:endParaRPr sz="6600" dirty="0"/>
          </a:p>
        </p:txBody>
      </p:sp>
      <p:sp>
        <p:nvSpPr>
          <p:cNvPr id="1285" name="Google Shape;1285;p38"/>
          <p:cNvSpPr/>
          <p:nvPr/>
        </p:nvSpPr>
        <p:spPr>
          <a:xfrm rot="2037842">
            <a:off x="3073003" y="1893099"/>
            <a:ext cx="2997993" cy="2058854"/>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矩形 2"/>
          <p:cNvSpPr/>
          <p:nvPr/>
        </p:nvSpPr>
        <p:spPr>
          <a:xfrm>
            <a:off x="7786044" y="-17241"/>
            <a:ext cx="1069048" cy="1046440"/>
          </a:xfrm>
          <a:prstGeom prst="rect">
            <a:avLst/>
          </a:prstGeom>
        </p:spPr>
        <p:txBody>
          <a:bodyPr wrap="none">
            <a:spAutoFit/>
          </a:bodyPr>
          <a:lstStyle/>
          <a:p>
            <a:pPr lvl="0" algn="ctr">
              <a:buClr>
                <a:srgbClr val="332C27"/>
              </a:buClr>
              <a:buSzPts val="6000"/>
            </a:pPr>
            <a:r>
              <a:rPr lang="is-IS" altLang="zh-TW" sz="6200" b="1" dirty="0">
                <a:solidFill>
                  <a:srgbClr val="E8B0AF"/>
                </a:solidFill>
                <a:latin typeface="Yusei Magic"/>
                <a:ea typeface="Yusei Magic"/>
                <a:cs typeface="Yusei Magic"/>
                <a:sym typeface="Yusei Magic"/>
              </a:rPr>
              <a:t>01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9"/>
        <p:cNvGrpSpPr/>
        <p:nvPr/>
      </p:nvGrpSpPr>
      <p:grpSpPr>
        <a:xfrm>
          <a:off x="0" y="0"/>
          <a:ext cx="0" cy="0"/>
          <a:chOff x="0" y="0"/>
          <a:chExt cx="0" cy="0"/>
        </a:xfrm>
      </p:grpSpPr>
      <p:sp>
        <p:nvSpPr>
          <p:cNvPr id="1290" name="Google Shape;1290;p39"/>
          <p:cNvSpPr txBox="1">
            <a:spLocks noGrp="1"/>
          </p:cNvSpPr>
          <p:nvPr>
            <p:ph type="title"/>
          </p:nvPr>
        </p:nvSpPr>
        <p:spPr>
          <a:xfrm>
            <a:off x="4353450" y="1629175"/>
            <a:ext cx="4070700" cy="62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zh-TW" altLang="en-US" dirty="0" smtClean="0"/>
              <a:t>體驗，做做看</a:t>
            </a:r>
            <a:endParaRPr dirty="0"/>
          </a:p>
        </p:txBody>
      </p:sp>
      <p:sp>
        <p:nvSpPr>
          <p:cNvPr id="1291" name="Google Shape;1291;p39"/>
          <p:cNvSpPr txBox="1">
            <a:spLocks noGrp="1"/>
          </p:cNvSpPr>
          <p:nvPr>
            <p:ph type="subTitle" idx="1"/>
          </p:nvPr>
        </p:nvSpPr>
        <p:spPr>
          <a:xfrm>
            <a:off x="4353425" y="2391750"/>
            <a:ext cx="4070700" cy="1938988"/>
          </a:xfrm>
          <a:prstGeom prst="rect">
            <a:avLst/>
          </a:prstGeom>
        </p:spPr>
        <p:txBody>
          <a:bodyPr spcFirstLastPara="1" wrap="square" lIns="274300" tIns="91425" rIns="274300" bIns="91425" anchor="t" anchorCtr="0">
            <a:noAutofit/>
          </a:bodyPr>
          <a:lstStyle/>
          <a:p>
            <a:pPr eaLnBrk="1" hangingPunct="1">
              <a:defRPr/>
            </a:pPr>
            <a:r>
              <a:rPr lang="en-US" altLang="zh-TW" sz="2000" dirty="0">
                <a:latin typeface="標楷體" charset="0"/>
                <a:ea typeface="標楷體" charset="0"/>
                <a:cs typeface="標楷體" charset="0"/>
              </a:rPr>
              <a:t>2-3</a:t>
            </a:r>
            <a:r>
              <a:rPr lang="zh-TW" altLang="en-US" sz="2000" dirty="0">
                <a:latin typeface="標楷體" charset="0"/>
                <a:ea typeface="標楷體" charset="0"/>
                <a:cs typeface="標楷體" charset="0"/>
              </a:rPr>
              <a:t>個人一組</a:t>
            </a:r>
            <a:endParaRPr lang="en-US" altLang="zh-TW" sz="2000" dirty="0">
              <a:latin typeface="標楷體" charset="0"/>
              <a:ea typeface="標楷體" charset="0"/>
              <a:cs typeface="標楷體" charset="0"/>
            </a:endParaRPr>
          </a:p>
          <a:p>
            <a:pPr eaLnBrk="1" hangingPunct="1">
              <a:defRPr/>
            </a:pPr>
            <a:endParaRPr lang="en-US" altLang="zh-TW" sz="2000" dirty="0">
              <a:latin typeface="標楷體" charset="0"/>
              <a:ea typeface="標楷體" charset="0"/>
              <a:cs typeface="標楷體" charset="0"/>
            </a:endParaRPr>
          </a:p>
          <a:p>
            <a:pPr eaLnBrk="1" hangingPunct="1">
              <a:defRPr/>
            </a:pPr>
            <a:r>
              <a:rPr lang="zh-TW" altLang="en-US" sz="2000" dirty="0">
                <a:latin typeface="標楷體" charset="0"/>
                <a:ea typeface="標楷體" charset="0"/>
                <a:cs typeface="標楷體" charset="0"/>
              </a:rPr>
              <a:t>每個人在紙上畫一個圖</a:t>
            </a:r>
            <a:r>
              <a:rPr lang="en-US" altLang="zh-TW" sz="2000" dirty="0">
                <a:latin typeface="標楷體" charset="0"/>
                <a:ea typeface="標楷體" charset="0"/>
                <a:cs typeface="標楷體" charset="0"/>
              </a:rPr>
              <a:t>(3 min)</a:t>
            </a:r>
          </a:p>
          <a:p>
            <a:pPr eaLnBrk="1" hangingPunct="1">
              <a:defRPr/>
            </a:pPr>
            <a:r>
              <a:rPr lang="zh-TW" altLang="en-US" sz="2000" dirty="0">
                <a:latin typeface="標楷體" charset="0"/>
                <a:ea typeface="標楷體" charset="0"/>
                <a:cs typeface="標楷體" charset="0"/>
              </a:rPr>
              <a:t>請試著讓對方畫出和你一樣的圖，但不能說出物品本</a:t>
            </a:r>
            <a:r>
              <a:rPr lang="zh-TW" altLang="en-US" sz="2000" dirty="0" smtClean="0">
                <a:latin typeface="標楷體" charset="0"/>
                <a:ea typeface="標楷體" charset="0"/>
                <a:cs typeface="標楷體" charset="0"/>
              </a:rPr>
              <a:t>身</a:t>
            </a:r>
            <a:endParaRPr lang="en-US" altLang="zh-TW" sz="2000" dirty="0" smtClean="0">
              <a:latin typeface="標楷體" charset="0"/>
              <a:ea typeface="標楷體" charset="0"/>
              <a:cs typeface="標楷體" charset="0"/>
            </a:endParaRPr>
          </a:p>
          <a:p>
            <a:pPr eaLnBrk="1" hangingPunct="1">
              <a:defRPr/>
            </a:pPr>
            <a:r>
              <a:rPr lang="zh-TW" altLang="en-US" sz="2000" dirty="0" smtClean="0">
                <a:solidFill>
                  <a:srgbClr val="0E448C"/>
                </a:solidFill>
                <a:latin typeface="標楷體" charset="0"/>
                <a:ea typeface="標楷體" charset="0"/>
                <a:cs typeface="標楷體" charset="0"/>
              </a:rPr>
              <a:t>開始</a:t>
            </a:r>
            <a:r>
              <a:rPr lang="zh-TW" altLang="en-US" sz="2000" dirty="0">
                <a:solidFill>
                  <a:srgbClr val="0E448C"/>
                </a:solidFill>
                <a:latin typeface="標楷體" charset="0"/>
                <a:ea typeface="標楷體" charset="0"/>
                <a:cs typeface="標楷體" charset="0"/>
              </a:rPr>
              <a:t>！</a:t>
            </a:r>
            <a:r>
              <a:rPr lang="zh-TW" altLang="en-US" sz="2000" dirty="0" smtClean="0">
                <a:solidFill>
                  <a:srgbClr val="0E448C"/>
                </a:solidFill>
                <a:latin typeface="標楷體" charset="0"/>
                <a:ea typeface="標楷體" charset="0"/>
                <a:cs typeface="標楷體" charset="0"/>
              </a:rPr>
              <a:t>！</a:t>
            </a:r>
            <a:endParaRPr lang="en-US" altLang="zh-TW" sz="2000" dirty="0">
              <a:solidFill>
                <a:srgbClr val="0E448C"/>
              </a:solidFill>
              <a:latin typeface="標楷體" charset="0"/>
              <a:ea typeface="標楷體" charset="0"/>
              <a:cs typeface="標楷體" charset="0"/>
            </a:endParaRPr>
          </a:p>
        </p:txBody>
      </p:sp>
      <p:grpSp>
        <p:nvGrpSpPr>
          <p:cNvPr id="1292" name="Google Shape;1292;p39"/>
          <p:cNvGrpSpPr/>
          <p:nvPr/>
        </p:nvGrpSpPr>
        <p:grpSpPr>
          <a:xfrm>
            <a:off x="1070277" y="812751"/>
            <a:ext cx="2642676" cy="3517987"/>
            <a:chOff x="7075926" y="587568"/>
            <a:chExt cx="1989068" cy="2647890"/>
          </a:xfrm>
        </p:grpSpPr>
        <p:sp>
          <p:nvSpPr>
            <p:cNvPr id="1293" name="Google Shape;1293;p39"/>
            <p:cNvSpPr/>
            <p:nvPr/>
          </p:nvSpPr>
          <p:spPr>
            <a:xfrm>
              <a:off x="7252746" y="1359124"/>
              <a:ext cx="1158657" cy="1261119"/>
            </a:xfrm>
            <a:custGeom>
              <a:avLst/>
              <a:gdLst/>
              <a:ahLst/>
              <a:cxnLst/>
              <a:rect l="l" t="t" r="r" b="b"/>
              <a:pathLst>
                <a:path w="18387" h="20013" extrusionOk="0">
                  <a:moveTo>
                    <a:pt x="16719" y="0"/>
                  </a:moveTo>
                  <a:lnTo>
                    <a:pt x="12895" y="407"/>
                  </a:lnTo>
                  <a:lnTo>
                    <a:pt x="1750" y="1668"/>
                  </a:lnTo>
                  <a:lnTo>
                    <a:pt x="1709" y="2034"/>
                  </a:lnTo>
                  <a:lnTo>
                    <a:pt x="1750" y="2400"/>
                  </a:lnTo>
                  <a:lnTo>
                    <a:pt x="1831" y="3132"/>
                  </a:lnTo>
                  <a:lnTo>
                    <a:pt x="1994" y="3864"/>
                  </a:lnTo>
                  <a:lnTo>
                    <a:pt x="2075" y="4597"/>
                  </a:lnTo>
                  <a:lnTo>
                    <a:pt x="2238" y="6183"/>
                  </a:lnTo>
                  <a:lnTo>
                    <a:pt x="2482" y="7769"/>
                  </a:lnTo>
                  <a:lnTo>
                    <a:pt x="1831" y="7973"/>
                  </a:lnTo>
                  <a:lnTo>
                    <a:pt x="1506" y="8095"/>
                  </a:lnTo>
                  <a:lnTo>
                    <a:pt x="1221" y="8217"/>
                  </a:lnTo>
                  <a:lnTo>
                    <a:pt x="936" y="8380"/>
                  </a:lnTo>
                  <a:lnTo>
                    <a:pt x="692" y="8583"/>
                  </a:lnTo>
                  <a:lnTo>
                    <a:pt x="448" y="8868"/>
                  </a:lnTo>
                  <a:lnTo>
                    <a:pt x="245" y="9152"/>
                  </a:lnTo>
                  <a:lnTo>
                    <a:pt x="123" y="9396"/>
                  </a:lnTo>
                  <a:lnTo>
                    <a:pt x="41" y="9681"/>
                  </a:lnTo>
                  <a:lnTo>
                    <a:pt x="1" y="9966"/>
                  </a:lnTo>
                  <a:lnTo>
                    <a:pt x="1" y="10251"/>
                  </a:lnTo>
                  <a:lnTo>
                    <a:pt x="1" y="10535"/>
                  </a:lnTo>
                  <a:lnTo>
                    <a:pt x="82" y="10820"/>
                  </a:lnTo>
                  <a:lnTo>
                    <a:pt x="204" y="11064"/>
                  </a:lnTo>
                  <a:lnTo>
                    <a:pt x="367" y="11308"/>
                  </a:lnTo>
                  <a:lnTo>
                    <a:pt x="611" y="11512"/>
                  </a:lnTo>
                  <a:lnTo>
                    <a:pt x="936" y="11674"/>
                  </a:lnTo>
                  <a:lnTo>
                    <a:pt x="1262" y="11796"/>
                  </a:lnTo>
                  <a:lnTo>
                    <a:pt x="1628" y="11837"/>
                  </a:lnTo>
                  <a:lnTo>
                    <a:pt x="2401" y="11878"/>
                  </a:lnTo>
                  <a:lnTo>
                    <a:pt x="3133" y="11918"/>
                  </a:lnTo>
                  <a:lnTo>
                    <a:pt x="3499" y="15661"/>
                  </a:lnTo>
                  <a:lnTo>
                    <a:pt x="3784" y="18304"/>
                  </a:lnTo>
                  <a:lnTo>
                    <a:pt x="3987" y="19769"/>
                  </a:lnTo>
                  <a:lnTo>
                    <a:pt x="6143" y="19932"/>
                  </a:lnTo>
                  <a:lnTo>
                    <a:pt x="8299" y="20013"/>
                  </a:lnTo>
                  <a:lnTo>
                    <a:pt x="10495" y="19972"/>
                  </a:lnTo>
                  <a:lnTo>
                    <a:pt x="12651" y="19850"/>
                  </a:lnTo>
                  <a:lnTo>
                    <a:pt x="12610" y="17288"/>
                  </a:lnTo>
                  <a:lnTo>
                    <a:pt x="12610" y="15701"/>
                  </a:lnTo>
                  <a:lnTo>
                    <a:pt x="12651" y="15010"/>
                  </a:lnTo>
                  <a:lnTo>
                    <a:pt x="13383" y="14847"/>
                  </a:lnTo>
                  <a:lnTo>
                    <a:pt x="14115" y="14725"/>
                  </a:lnTo>
                  <a:lnTo>
                    <a:pt x="14848" y="14522"/>
                  </a:lnTo>
                  <a:lnTo>
                    <a:pt x="15539" y="14278"/>
                  </a:lnTo>
                  <a:lnTo>
                    <a:pt x="16231" y="13952"/>
                  </a:lnTo>
                  <a:lnTo>
                    <a:pt x="16556" y="13749"/>
                  </a:lnTo>
                  <a:lnTo>
                    <a:pt x="16841" y="13545"/>
                  </a:lnTo>
                  <a:lnTo>
                    <a:pt x="17125" y="13301"/>
                  </a:lnTo>
                  <a:lnTo>
                    <a:pt x="17369" y="13017"/>
                  </a:lnTo>
                  <a:lnTo>
                    <a:pt x="17614" y="12732"/>
                  </a:lnTo>
                  <a:lnTo>
                    <a:pt x="17817" y="12447"/>
                  </a:lnTo>
                  <a:lnTo>
                    <a:pt x="17980" y="12162"/>
                  </a:lnTo>
                  <a:lnTo>
                    <a:pt x="18102" y="11837"/>
                  </a:lnTo>
                  <a:lnTo>
                    <a:pt x="18183" y="11512"/>
                  </a:lnTo>
                  <a:lnTo>
                    <a:pt x="18264" y="11186"/>
                  </a:lnTo>
                  <a:lnTo>
                    <a:pt x="18346" y="10535"/>
                  </a:lnTo>
                  <a:lnTo>
                    <a:pt x="18386" y="9844"/>
                  </a:lnTo>
                  <a:lnTo>
                    <a:pt x="18346" y="9152"/>
                  </a:lnTo>
                  <a:lnTo>
                    <a:pt x="18264" y="8461"/>
                  </a:lnTo>
                  <a:lnTo>
                    <a:pt x="18061" y="7159"/>
                  </a:lnTo>
                  <a:lnTo>
                    <a:pt x="17776" y="5207"/>
                  </a:lnTo>
                  <a:lnTo>
                    <a:pt x="17451" y="3254"/>
                  </a:lnTo>
                  <a:lnTo>
                    <a:pt x="17329" y="2481"/>
                  </a:lnTo>
                  <a:lnTo>
                    <a:pt x="17207" y="1587"/>
                  </a:lnTo>
                  <a:lnTo>
                    <a:pt x="17125" y="1180"/>
                  </a:lnTo>
                  <a:lnTo>
                    <a:pt x="17003" y="732"/>
                  </a:lnTo>
                  <a:lnTo>
                    <a:pt x="16881" y="366"/>
                  </a:lnTo>
                  <a:lnTo>
                    <a:pt x="1671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39"/>
            <p:cNvSpPr/>
            <p:nvPr/>
          </p:nvSpPr>
          <p:spPr>
            <a:xfrm>
              <a:off x="7239954" y="1348852"/>
              <a:ext cx="1181720" cy="1281662"/>
            </a:xfrm>
            <a:custGeom>
              <a:avLst/>
              <a:gdLst/>
              <a:ahLst/>
              <a:cxnLst/>
              <a:rect l="l" t="t" r="r" b="b"/>
              <a:pathLst>
                <a:path w="18753" h="20339" extrusionOk="0">
                  <a:moveTo>
                    <a:pt x="16825" y="377"/>
                  </a:moveTo>
                  <a:lnTo>
                    <a:pt x="16922" y="570"/>
                  </a:lnTo>
                  <a:lnTo>
                    <a:pt x="17003" y="855"/>
                  </a:lnTo>
                  <a:lnTo>
                    <a:pt x="17206" y="1506"/>
                  </a:lnTo>
                  <a:lnTo>
                    <a:pt x="17288" y="2197"/>
                  </a:lnTo>
                  <a:lnTo>
                    <a:pt x="17369" y="2848"/>
                  </a:lnTo>
                  <a:lnTo>
                    <a:pt x="17613" y="4434"/>
                  </a:lnTo>
                  <a:lnTo>
                    <a:pt x="17898" y="6021"/>
                  </a:lnTo>
                  <a:lnTo>
                    <a:pt x="18101" y="7485"/>
                  </a:lnTo>
                  <a:lnTo>
                    <a:pt x="18305" y="8949"/>
                  </a:lnTo>
                  <a:lnTo>
                    <a:pt x="18386" y="9641"/>
                  </a:lnTo>
                  <a:lnTo>
                    <a:pt x="18386" y="10332"/>
                  </a:lnTo>
                  <a:lnTo>
                    <a:pt x="18345" y="11024"/>
                  </a:lnTo>
                  <a:lnTo>
                    <a:pt x="18305" y="11390"/>
                  </a:lnTo>
                  <a:lnTo>
                    <a:pt x="18223" y="11715"/>
                  </a:lnTo>
                  <a:lnTo>
                    <a:pt x="18061" y="12081"/>
                  </a:lnTo>
                  <a:lnTo>
                    <a:pt x="17898" y="12407"/>
                  </a:lnTo>
                  <a:lnTo>
                    <a:pt x="17735" y="12732"/>
                  </a:lnTo>
                  <a:lnTo>
                    <a:pt x="17491" y="13017"/>
                  </a:lnTo>
                  <a:lnTo>
                    <a:pt x="17247" y="13261"/>
                  </a:lnTo>
                  <a:lnTo>
                    <a:pt x="17003" y="13505"/>
                  </a:lnTo>
                  <a:lnTo>
                    <a:pt x="16678" y="13708"/>
                  </a:lnTo>
                  <a:lnTo>
                    <a:pt x="16393" y="13912"/>
                  </a:lnTo>
                  <a:lnTo>
                    <a:pt x="15742" y="14237"/>
                  </a:lnTo>
                  <a:lnTo>
                    <a:pt x="15051" y="14481"/>
                  </a:lnTo>
                  <a:lnTo>
                    <a:pt x="14318" y="14685"/>
                  </a:lnTo>
                  <a:lnTo>
                    <a:pt x="13627" y="14847"/>
                  </a:lnTo>
                  <a:lnTo>
                    <a:pt x="13220" y="14888"/>
                  </a:lnTo>
                  <a:lnTo>
                    <a:pt x="13017" y="14929"/>
                  </a:lnTo>
                  <a:lnTo>
                    <a:pt x="12813" y="14969"/>
                  </a:lnTo>
                  <a:lnTo>
                    <a:pt x="12732" y="15051"/>
                  </a:lnTo>
                  <a:lnTo>
                    <a:pt x="12691" y="15132"/>
                  </a:lnTo>
                  <a:lnTo>
                    <a:pt x="12651" y="15295"/>
                  </a:lnTo>
                  <a:lnTo>
                    <a:pt x="12651" y="15457"/>
                  </a:lnTo>
                  <a:lnTo>
                    <a:pt x="12651" y="16881"/>
                  </a:lnTo>
                  <a:lnTo>
                    <a:pt x="12651" y="19862"/>
                  </a:lnTo>
                  <a:lnTo>
                    <a:pt x="12651" y="19862"/>
                  </a:lnTo>
                  <a:lnTo>
                    <a:pt x="10698" y="19973"/>
                  </a:lnTo>
                  <a:lnTo>
                    <a:pt x="8502" y="19973"/>
                  </a:lnTo>
                  <a:lnTo>
                    <a:pt x="6346" y="19891"/>
                  </a:lnTo>
                  <a:lnTo>
                    <a:pt x="4333" y="19739"/>
                  </a:lnTo>
                  <a:lnTo>
                    <a:pt x="4333" y="19739"/>
                  </a:lnTo>
                  <a:lnTo>
                    <a:pt x="4231" y="18956"/>
                  </a:lnTo>
                  <a:lnTo>
                    <a:pt x="4027" y="17044"/>
                  </a:lnTo>
                  <a:lnTo>
                    <a:pt x="3621" y="13058"/>
                  </a:lnTo>
                  <a:lnTo>
                    <a:pt x="3539" y="12366"/>
                  </a:lnTo>
                  <a:lnTo>
                    <a:pt x="3539" y="12163"/>
                  </a:lnTo>
                  <a:lnTo>
                    <a:pt x="3539" y="12081"/>
                  </a:lnTo>
                  <a:lnTo>
                    <a:pt x="3498" y="12122"/>
                  </a:lnTo>
                  <a:lnTo>
                    <a:pt x="3498" y="12000"/>
                  </a:lnTo>
                  <a:lnTo>
                    <a:pt x="3458" y="11919"/>
                  </a:lnTo>
                  <a:lnTo>
                    <a:pt x="3336" y="11878"/>
                  </a:lnTo>
                  <a:lnTo>
                    <a:pt x="2400" y="11878"/>
                  </a:lnTo>
                  <a:lnTo>
                    <a:pt x="1953" y="11837"/>
                  </a:lnTo>
                  <a:lnTo>
                    <a:pt x="1465" y="11756"/>
                  </a:lnTo>
                  <a:lnTo>
                    <a:pt x="1261" y="11715"/>
                  </a:lnTo>
                  <a:lnTo>
                    <a:pt x="1058" y="11593"/>
                  </a:lnTo>
                  <a:lnTo>
                    <a:pt x="855" y="11471"/>
                  </a:lnTo>
                  <a:lnTo>
                    <a:pt x="692" y="11349"/>
                  </a:lnTo>
                  <a:lnTo>
                    <a:pt x="570" y="11146"/>
                  </a:lnTo>
                  <a:lnTo>
                    <a:pt x="488" y="10983"/>
                  </a:lnTo>
                  <a:lnTo>
                    <a:pt x="407" y="10739"/>
                  </a:lnTo>
                  <a:lnTo>
                    <a:pt x="366" y="10495"/>
                  </a:lnTo>
                  <a:lnTo>
                    <a:pt x="366" y="10292"/>
                  </a:lnTo>
                  <a:lnTo>
                    <a:pt x="407" y="10048"/>
                  </a:lnTo>
                  <a:lnTo>
                    <a:pt x="448" y="9803"/>
                  </a:lnTo>
                  <a:lnTo>
                    <a:pt x="529" y="9600"/>
                  </a:lnTo>
                  <a:lnTo>
                    <a:pt x="610" y="9397"/>
                  </a:lnTo>
                  <a:lnTo>
                    <a:pt x="773" y="9193"/>
                  </a:lnTo>
                  <a:lnTo>
                    <a:pt x="895" y="8990"/>
                  </a:lnTo>
                  <a:lnTo>
                    <a:pt x="1058" y="8827"/>
                  </a:lnTo>
                  <a:lnTo>
                    <a:pt x="1261" y="8705"/>
                  </a:lnTo>
                  <a:lnTo>
                    <a:pt x="1465" y="8583"/>
                  </a:lnTo>
                  <a:lnTo>
                    <a:pt x="1871" y="8380"/>
                  </a:lnTo>
                  <a:lnTo>
                    <a:pt x="2319" y="8258"/>
                  </a:lnTo>
                  <a:lnTo>
                    <a:pt x="2726" y="8136"/>
                  </a:lnTo>
                  <a:lnTo>
                    <a:pt x="2807" y="8095"/>
                  </a:lnTo>
                  <a:lnTo>
                    <a:pt x="2848" y="8054"/>
                  </a:lnTo>
                  <a:lnTo>
                    <a:pt x="2888" y="7892"/>
                  </a:lnTo>
                  <a:lnTo>
                    <a:pt x="2644" y="6305"/>
                  </a:lnTo>
                  <a:lnTo>
                    <a:pt x="2482" y="4719"/>
                  </a:lnTo>
                  <a:lnTo>
                    <a:pt x="2360" y="3987"/>
                  </a:lnTo>
                  <a:lnTo>
                    <a:pt x="2238" y="3255"/>
                  </a:lnTo>
                  <a:lnTo>
                    <a:pt x="2116" y="2563"/>
                  </a:lnTo>
                  <a:lnTo>
                    <a:pt x="2116" y="2197"/>
                  </a:lnTo>
                  <a:lnTo>
                    <a:pt x="2116" y="1976"/>
                  </a:lnTo>
                  <a:lnTo>
                    <a:pt x="2116" y="1976"/>
                  </a:lnTo>
                  <a:lnTo>
                    <a:pt x="13098" y="773"/>
                  </a:lnTo>
                  <a:lnTo>
                    <a:pt x="16825" y="377"/>
                  </a:lnTo>
                  <a:close/>
                  <a:moveTo>
                    <a:pt x="16922" y="1"/>
                  </a:moveTo>
                  <a:lnTo>
                    <a:pt x="13098" y="407"/>
                  </a:lnTo>
                  <a:lnTo>
                    <a:pt x="13057" y="407"/>
                  </a:lnTo>
                  <a:lnTo>
                    <a:pt x="13052" y="412"/>
                  </a:lnTo>
                  <a:lnTo>
                    <a:pt x="13052" y="412"/>
                  </a:lnTo>
                  <a:lnTo>
                    <a:pt x="1953" y="1628"/>
                  </a:lnTo>
                  <a:lnTo>
                    <a:pt x="1831" y="1668"/>
                  </a:lnTo>
                  <a:lnTo>
                    <a:pt x="1790" y="1750"/>
                  </a:lnTo>
                  <a:lnTo>
                    <a:pt x="1749" y="1831"/>
                  </a:lnTo>
                  <a:lnTo>
                    <a:pt x="1749" y="2197"/>
                  </a:lnTo>
                  <a:lnTo>
                    <a:pt x="1749" y="2563"/>
                  </a:lnTo>
                  <a:lnTo>
                    <a:pt x="1871" y="3295"/>
                  </a:lnTo>
                  <a:lnTo>
                    <a:pt x="1993" y="4027"/>
                  </a:lnTo>
                  <a:lnTo>
                    <a:pt x="2116" y="4800"/>
                  </a:lnTo>
                  <a:lnTo>
                    <a:pt x="2278" y="6387"/>
                  </a:lnTo>
                  <a:lnTo>
                    <a:pt x="2492" y="7815"/>
                  </a:lnTo>
                  <a:lnTo>
                    <a:pt x="2492" y="7815"/>
                  </a:lnTo>
                  <a:lnTo>
                    <a:pt x="2238" y="7892"/>
                  </a:lnTo>
                  <a:lnTo>
                    <a:pt x="1831" y="8014"/>
                  </a:lnTo>
                  <a:lnTo>
                    <a:pt x="1465" y="8176"/>
                  </a:lnTo>
                  <a:lnTo>
                    <a:pt x="1099" y="8380"/>
                  </a:lnTo>
                  <a:lnTo>
                    <a:pt x="814" y="8583"/>
                  </a:lnTo>
                  <a:lnTo>
                    <a:pt x="529" y="8868"/>
                  </a:lnTo>
                  <a:lnTo>
                    <a:pt x="285" y="9234"/>
                  </a:lnTo>
                  <a:lnTo>
                    <a:pt x="122" y="9600"/>
                  </a:lnTo>
                  <a:lnTo>
                    <a:pt x="0" y="10048"/>
                  </a:lnTo>
                  <a:lnTo>
                    <a:pt x="0" y="10454"/>
                  </a:lnTo>
                  <a:lnTo>
                    <a:pt x="41" y="10861"/>
                  </a:lnTo>
                  <a:lnTo>
                    <a:pt x="204" y="11268"/>
                  </a:lnTo>
                  <a:lnTo>
                    <a:pt x="326" y="11431"/>
                  </a:lnTo>
                  <a:lnTo>
                    <a:pt x="448" y="11593"/>
                  </a:lnTo>
                  <a:lnTo>
                    <a:pt x="570" y="11715"/>
                  </a:lnTo>
                  <a:lnTo>
                    <a:pt x="733" y="11837"/>
                  </a:lnTo>
                  <a:lnTo>
                    <a:pt x="1058" y="12041"/>
                  </a:lnTo>
                  <a:lnTo>
                    <a:pt x="1465" y="12122"/>
                  </a:lnTo>
                  <a:lnTo>
                    <a:pt x="1912" y="12203"/>
                  </a:lnTo>
                  <a:lnTo>
                    <a:pt x="2400" y="12244"/>
                  </a:lnTo>
                  <a:lnTo>
                    <a:pt x="3176" y="12278"/>
                  </a:lnTo>
                  <a:lnTo>
                    <a:pt x="3176" y="12278"/>
                  </a:lnTo>
                  <a:lnTo>
                    <a:pt x="3214" y="12773"/>
                  </a:lnTo>
                  <a:lnTo>
                    <a:pt x="3376" y="14522"/>
                  </a:lnTo>
                  <a:lnTo>
                    <a:pt x="3865" y="18752"/>
                  </a:lnTo>
                  <a:lnTo>
                    <a:pt x="3905" y="19362"/>
                  </a:lnTo>
                  <a:lnTo>
                    <a:pt x="3987" y="19973"/>
                  </a:lnTo>
                  <a:lnTo>
                    <a:pt x="4027" y="20013"/>
                  </a:lnTo>
                  <a:lnTo>
                    <a:pt x="4068" y="20054"/>
                  </a:lnTo>
                  <a:lnTo>
                    <a:pt x="4190" y="20095"/>
                  </a:lnTo>
                  <a:lnTo>
                    <a:pt x="6346" y="20257"/>
                  </a:lnTo>
                  <a:lnTo>
                    <a:pt x="8502" y="20339"/>
                  </a:lnTo>
                  <a:lnTo>
                    <a:pt x="10698" y="20339"/>
                  </a:lnTo>
                  <a:lnTo>
                    <a:pt x="12854" y="20217"/>
                  </a:lnTo>
                  <a:lnTo>
                    <a:pt x="12935" y="20217"/>
                  </a:lnTo>
                  <a:lnTo>
                    <a:pt x="12976" y="20176"/>
                  </a:lnTo>
                  <a:lnTo>
                    <a:pt x="13017" y="20095"/>
                  </a:lnTo>
                  <a:lnTo>
                    <a:pt x="13017" y="20013"/>
                  </a:lnTo>
                  <a:lnTo>
                    <a:pt x="13017" y="17247"/>
                  </a:lnTo>
                  <a:lnTo>
                    <a:pt x="13017" y="15702"/>
                  </a:lnTo>
                  <a:lnTo>
                    <a:pt x="13017" y="15335"/>
                  </a:lnTo>
                  <a:lnTo>
                    <a:pt x="13139" y="15335"/>
                  </a:lnTo>
                  <a:lnTo>
                    <a:pt x="13383" y="15254"/>
                  </a:lnTo>
                  <a:lnTo>
                    <a:pt x="13830" y="15173"/>
                  </a:lnTo>
                  <a:lnTo>
                    <a:pt x="14522" y="15010"/>
                  </a:lnTo>
                  <a:lnTo>
                    <a:pt x="15213" y="14807"/>
                  </a:lnTo>
                  <a:lnTo>
                    <a:pt x="15905" y="14563"/>
                  </a:lnTo>
                  <a:lnTo>
                    <a:pt x="16556" y="14237"/>
                  </a:lnTo>
                  <a:lnTo>
                    <a:pt x="16840" y="14074"/>
                  </a:lnTo>
                  <a:lnTo>
                    <a:pt x="17125" y="13871"/>
                  </a:lnTo>
                  <a:lnTo>
                    <a:pt x="17410" y="13627"/>
                  </a:lnTo>
                  <a:lnTo>
                    <a:pt x="17654" y="13383"/>
                  </a:lnTo>
                  <a:lnTo>
                    <a:pt x="17898" y="13139"/>
                  </a:lnTo>
                  <a:lnTo>
                    <a:pt x="18101" y="12814"/>
                  </a:lnTo>
                  <a:lnTo>
                    <a:pt x="18264" y="12529"/>
                  </a:lnTo>
                  <a:lnTo>
                    <a:pt x="18427" y="12163"/>
                  </a:lnTo>
                  <a:lnTo>
                    <a:pt x="18549" y="11837"/>
                  </a:lnTo>
                  <a:lnTo>
                    <a:pt x="18630" y="11512"/>
                  </a:lnTo>
                  <a:lnTo>
                    <a:pt x="18752" y="10820"/>
                  </a:lnTo>
                  <a:lnTo>
                    <a:pt x="18752" y="10129"/>
                  </a:lnTo>
                  <a:lnTo>
                    <a:pt x="18752" y="9437"/>
                  </a:lnTo>
                  <a:lnTo>
                    <a:pt x="18671" y="8746"/>
                  </a:lnTo>
                  <a:lnTo>
                    <a:pt x="18589" y="8014"/>
                  </a:lnTo>
                  <a:lnTo>
                    <a:pt x="18345" y="6631"/>
                  </a:lnTo>
                  <a:lnTo>
                    <a:pt x="18061" y="4800"/>
                  </a:lnTo>
                  <a:lnTo>
                    <a:pt x="17776" y="2929"/>
                  </a:lnTo>
                  <a:lnTo>
                    <a:pt x="17654" y="2197"/>
                  </a:lnTo>
                  <a:lnTo>
                    <a:pt x="17532" y="1465"/>
                  </a:lnTo>
                  <a:lnTo>
                    <a:pt x="17491" y="1099"/>
                  </a:lnTo>
                  <a:lnTo>
                    <a:pt x="17369" y="733"/>
                  </a:lnTo>
                  <a:lnTo>
                    <a:pt x="17247" y="407"/>
                  </a:lnTo>
                  <a:lnTo>
                    <a:pt x="17084" y="82"/>
                  </a:lnTo>
                  <a:lnTo>
                    <a:pt x="170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39"/>
            <p:cNvSpPr/>
            <p:nvPr/>
          </p:nvSpPr>
          <p:spPr>
            <a:xfrm>
              <a:off x="7288664" y="1438586"/>
              <a:ext cx="1148385" cy="948439"/>
            </a:xfrm>
            <a:custGeom>
              <a:avLst/>
              <a:gdLst/>
              <a:ahLst/>
              <a:cxnLst/>
              <a:rect l="l" t="t" r="r" b="b"/>
              <a:pathLst>
                <a:path w="18224" h="15051" extrusionOk="0">
                  <a:moveTo>
                    <a:pt x="3254" y="0"/>
                  </a:moveTo>
                  <a:lnTo>
                    <a:pt x="1749" y="244"/>
                  </a:lnTo>
                  <a:lnTo>
                    <a:pt x="976" y="326"/>
                  </a:lnTo>
                  <a:lnTo>
                    <a:pt x="204" y="366"/>
                  </a:lnTo>
                  <a:lnTo>
                    <a:pt x="122" y="366"/>
                  </a:lnTo>
                  <a:lnTo>
                    <a:pt x="82" y="407"/>
                  </a:lnTo>
                  <a:lnTo>
                    <a:pt x="41" y="488"/>
                  </a:lnTo>
                  <a:lnTo>
                    <a:pt x="0" y="570"/>
                  </a:lnTo>
                  <a:lnTo>
                    <a:pt x="122" y="1627"/>
                  </a:lnTo>
                  <a:lnTo>
                    <a:pt x="244" y="2726"/>
                  </a:lnTo>
                  <a:lnTo>
                    <a:pt x="448" y="3783"/>
                  </a:lnTo>
                  <a:lnTo>
                    <a:pt x="692" y="4841"/>
                  </a:lnTo>
                  <a:lnTo>
                    <a:pt x="692" y="5166"/>
                  </a:lnTo>
                  <a:lnTo>
                    <a:pt x="773" y="5532"/>
                  </a:lnTo>
                  <a:lnTo>
                    <a:pt x="895" y="5858"/>
                  </a:lnTo>
                  <a:lnTo>
                    <a:pt x="1017" y="6142"/>
                  </a:lnTo>
                  <a:lnTo>
                    <a:pt x="1383" y="6915"/>
                  </a:lnTo>
                  <a:lnTo>
                    <a:pt x="1749" y="7647"/>
                  </a:lnTo>
                  <a:lnTo>
                    <a:pt x="2237" y="8339"/>
                  </a:lnTo>
                  <a:lnTo>
                    <a:pt x="2725" y="9030"/>
                  </a:lnTo>
                  <a:lnTo>
                    <a:pt x="3295" y="9640"/>
                  </a:lnTo>
                  <a:lnTo>
                    <a:pt x="3864" y="10251"/>
                  </a:lnTo>
                  <a:lnTo>
                    <a:pt x="4515" y="10861"/>
                  </a:lnTo>
                  <a:lnTo>
                    <a:pt x="5207" y="11430"/>
                  </a:lnTo>
                  <a:lnTo>
                    <a:pt x="6427" y="12488"/>
                  </a:lnTo>
                  <a:lnTo>
                    <a:pt x="7159" y="13098"/>
                  </a:lnTo>
                  <a:lnTo>
                    <a:pt x="7891" y="13667"/>
                  </a:lnTo>
                  <a:lnTo>
                    <a:pt x="8705" y="14155"/>
                  </a:lnTo>
                  <a:lnTo>
                    <a:pt x="9112" y="14359"/>
                  </a:lnTo>
                  <a:lnTo>
                    <a:pt x="9559" y="14522"/>
                  </a:lnTo>
                  <a:lnTo>
                    <a:pt x="10373" y="14806"/>
                  </a:lnTo>
                  <a:lnTo>
                    <a:pt x="11227" y="14969"/>
                  </a:lnTo>
                  <a:lnTo>
                    <a:pt x="12081" y="15050"/>
                  </a:lnTo>
                  <a:lnTo>
                    <a:pt x="12528" y="15050"/>
                  </a:lnTo>
                  <a:lnTo>
                    <a:pt x="12976" y="15010"/>
                  </a:lnTo>
                  <a:lnTo>
                    <a:pt x="13383" y="14969"/>
                  </a:lnTo>
                  <a:lnTo>
                    <a:pt x="13789" y="14888"/>
                  </a:lnTo>
                  <a:lnTo>
                    <a:pt x="14237" y="14806"/>
                  </a:lnTo>
                  <a:lnTo>
                    <a:pt x="14644" y="14644"/>
                  </a:lnTo>
                  <a:lnTo>
                    <a:pt x="15010" y="14481"/>
                  </a:lnTo>
                  <a:lnTo>
                    <a:pt x="15416" y="14318"/>
                  </a:lnTo>
                  <a:lnTo>
                    <a:pt x="15783" y="14074"/>
                  </a:lnTo>
                  <a:lnTo>
                    <a:pt x="16149" y="13830"/>
                  </a:lnTo>
                  <a:lnTo>
                    <a:pt x="16433" y="13586"/>
                  </a:lnTo>
                  <a:lnTo>
                    <a:pt x="16718" y="13301"/>
                  </a:lnTo>
                  <a:lnTo>
                    <a:pt x="16962" y="13017"/>
                  </a:lnTo>
                  <a:lnTo>
                    <a:pt x="17206" y="12732"/>
                  </a:lnTo>
                  <a:lnTo>
                    <a:pt x="17450" y="12406"/>
                  </a:lnTo>
                  <a:lnTo>
                    <a:pt x="17654" y="12081"/>
                  </a:lnTo>
                  <a:lnTo>
                    <a:pt x="17816" y="11715"/>
                  </a:lnTo>
                  <a:lnTo>
                    <a:pt x="17938" y="11349"/>
                  </a:lnTo>
                  <a:lnTo>
                    <a:pt x="18060" y="11023"/>
                  </a:lnTo>
                  <a:lnTo>
                    <a:pt x="18142" y="10617"/>
                  </a:lnTo>
                  <a:lnTo>
                    <a:pt x="18182" y="10251"/>
                  </a:lnTo>
                  <a:lnTo>
                    <a:pt x="18223" y="9885"/>
                  </a:lnTo>
                  <a:lnTo>
                    <a:pt x="18182" y="9478"/>
                  </a:lnTo>
                  <a:lnTo>
                    <a:pt x="18142" y="9112"/>
                  </a:lnTo>
                  <a:lnTo>
                    <a:pt x="18020" y="8746"/>
                  </a:lnTo>
                  <a:lnTo>
                    <a:pt x="17857" y="8420"/>
                  </a:lnTo>
                  <a:lnTo>
                    <a:pt x="17735" y="8217"/>
                  </a:lnTo>
                  <a:lnTo>
                    <a:pt x="17613" y="8095"/>
                  </a:lnTo>
                  <a:lnTo>
                    <a:pt x="17288" y="7851"/>
                  </a:lnTo>
                  <a:lnTo>
                    <a:pt x="16962" y="7647"/>
                  </a:lnTo>
                  <a:lnTo>
                    <a:pt x="16555" y="7566"/>
                  </a:lnTo>
                  <a:lnTo>
                    <a:pt x="16189" y="7485"/>
                  </a:lnTo>
                  <a:lnTo>
                    <a:pt x="15742" y="7485"/>
                  </a:lnTo>
                  <a:lnTo>
                    <a:pt x="14969" y="7525"/>
                  </a:lnTo>
                  <a:lnTo>
                    <a:pt x="14115" y="7607"/>
                  </a:lnTo>
                  <a:lnTo>
                    <a:pt x="13261" y="7810"/>
                  </a:lnTo>
                  <a:lnTo>
                    <a:pt x="12447" y="8054"/>
                  </a:lnTo>
                  <a:lnTo>
                    <a:pt x="11674" y="8379"/>
                  </a:lnTo>
                  <a:lnTo>
                    <a:pt x="10901" y="8746"/>
                  </a:lnTo>
                  <a:lnTo>
                    <a:pt x="10169" y="9193"/>
                  </a:lnTo>
                  <a:lnTo>
                    <a:pt x="9478" y="9722"/>
                  </a:lnTo>
                  <a:lnTo>
                    <a:pt x="8868" y="10291"/>
                  </a:lnTo>
                  <a:lnTo>
                    <a:pt x="8542" y="10576"/>
                  </a:lnTo>
                  <a:lnTo>
                    <a:pt x="8339" y="10698"/>
                  </a:lnTo>
                  <a:lnTo>
                    <a:pt x="8176" y="10820"/>
                  </a:lnTo>
                  <a:lnTo>
                    <a:pt x="7973" y="10901"/>
                  </a:lnTo>
                  <a:lnTo>
                    <a:pt x="7769" y="10942"/>
                  </a:lnTo>
                  <a:lnTo>
                    <a:pt x="7566" y="10942"/>
                  </a:lnTo>
                  <a:lnTo>
                    <a:pt x="7322" y="10861"/>
                  </a:lnTo>
                  <a:lnTo>
                    <a:pt x="7119" y="10779"/>
                  </a:lnTo>
                  <a:lnTo>
                    <a:pt x="6956" y="10698"/>
                  </a:lnTo>
                  <a:lnTo>
                    <a:pt x="6590" y="10413"/>
                  </a:lnTo>
                  <a:lnTo>
                    <a:pt x="6305" y="10088"/>
                  </a:lnTo>
                  <a:lnTo>
                    <a:pt x="6020" y="9762"/>
                  </a:lnTo>
                  <a:lnTo>
                    <a:pt x="5410" y="8868"/>
                  </a:lnTo>
                  <a:lnTo>
                    <a:pt x="4881" y="7973"/>
                  </a:lnTo>
                  <a:lnTo>
                    <a:pt x="4393" y="6997"/>
                  </a:lnTo>
                  <a:lnTo>
                    <a:pt x="3986" y="5980"/>
                  </a:lnTo>
                  <a:lnTo>
                    <a:pt x="3661" y="5044"/>
                  </a:lnTo>
                  <a:lnTo>
                    <a:pt x="3498" y="4515"/>
                  </a:lnTo>
                  <a:lnTo>
                    <a:pt x="3417" y="4027"/>
                  </a:lnTo>
                  <a:lnTo>
                    <a:pt x="3376" y="3661"/>
                  </a:lnTo>
                  <a:lnTo>
                    <a:pt x="3295" y="3254"/>
                  </a:lnTo>
                  <a:lnTo>
                    <a:pt x="3417" y="2481"/>
                  </a:lnTo>
                  <a:lnTo>
                    <a:pt x="3498" y="1709"/>
                  </a:lnTo>
                  <a:lnTo>
                    <a:pt x="3539" y="936"/>
                  </a:lnTo>
                  <a:lnTo>
                    <a:pt x="3539" y="529"/>
                  </a:lnTo>
                  <a:lnTo>
                    <a:pt x="3458" y="122"/>
                  </a:lnTo>
                  <a:lnTo>
                    <a:pt x="3458" y="82"/>
                  </a:lnTo>
                  <a:lnTo>
                    <a:pt x="337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39"/>
            <p:cNvSpPr/>
            <p:nvPr/>
          </p:nvSpPr>
          <p:spPr>
            <a:xfrm>
              <a:off x="7075926" y="2533030"/>
              <a:ext cx="1427731" cy="702428"/>
            </a:xfrm>
            <a:custGeom>
              <a:avLst/>
              <a:gdLst/>
              <a:ahLst/>
              <a:cxnLst/>
              <a:rect l="l" t="t" r="r" b="b"/>
              <a:pathLst>
                <a:path w="22657" h="11147" extrusionOk="0">
                  <a:moveTo>
                    <a:pt x="13627" y="1"/>
                  </a:moveTo>
                  <a:lnTo>
                    <a:pt x="12691" y="42"/>
                  </a:lnTo>
                  <a:lnTo>
                    <a:pt x="11755" y="82"/>
                  </a:lnTo>
                  <a:lnTo>
                    <a:pt x="9844" y="204"/>
                  </a:lnTo>
                  <a:lnTo>
                    <a:pt x="7932" y="245"/>
                  </a:lnTo>
                  <a:lnTo>
                    <a:pt x="7078" y="326"/>
                  </a:lnTo>
                  <a:lnTo>
                    <a:pt x="6224" y="408"/>
                  </a:lnTo>
                  <a:lnTo>
                    <a:pt x="5817" y="489"/>
                  </a:lnTo>
                  <a:lnTo>
                    <a:pt x="5369" y="611"/>
                  </a:lnTo>
                  <a:lnTo>
                    <a:pt x="4963" y="733"/>
                  </a:lnTo>
                  <a:lnTo>
                    <a:pt x="4556" y="936"/>
                  </a:lnTo>
                  <a:lnTo>
                    <a:pt x="4230" y="1099"/>
                  </a:lnTo>
                  <a:lnTo>
                    <a:pt x="3946" y="1303"/>
                  </a:lnTo>
                  <a:lnTo>
                    <a:pt x="3336" y="1750"/>
                  </a:lnTo>
                  <a:lnTo>
                    <a:pt x="2807" y="2279"/>
                  </a:lnTo>
                  <a:lnTo>
                    <a:pt x="2319" y="2848"/>
                  </a:lnTo>
                  <a:lnTo>
                    <a:pt x="2075" y="3214"/>
                  </a:lnTo>
                  <a:lnTo>
                    <a:pt x="1830" y="3621"/>
                  </a:lnTo>
                  <a:lnTo>
                    <a:pt x="1424" y="4435"/>
                  </a:lnTo>
                  <a:lnTo>
                    <a:pt x="1098" y="5248"/>
                  </a:lnTo>
                  <a:lnTo>
                    <a:pt x="814" y="6143"/>
                  </a:lnTo>
                  <a:lnTo>
                    <a:pt x="570" y="7160"/>
                  </a:lnTo>
                  <a:lnTo>
                    <a:pt x="325" y="8217"/>
                  </a:lnTo>
                  <a:lnTo>
                    <a:pt x="163" y="9275"/>
                  </a:lnTo>
                  <a:lnTo>
                    <a:pt x="0" y="10333"/>
                  </a:lnTo>
                  <a:lnTo>
                    <a:pt x="0" y="10414"/>
                  </a:lnTo>
                  <a:lnTo>
                    <a:pt x="41" y="10455"/>
                  </a:lnTo>
                  <a:lnTo>
                    <a:pt x="122" y="10536"/>
                  </a:lnTo>
                  <a:lnTo>
                    <a:pt x="244" y="10577"/>
                  </a:lnTo>
                  <a:lnTo>
                    <a:pt x="285" y="10536"/>
                  </a:lnTo>
                  <a:lnTo>
                    <a:pt x="325" y="10495"/>
                  </a:lnTo>
                  <a:lnTo>
                    <a:pt x="448" y="10455"/>
                  </a:lnTo>
                  <a:lnTo>
                    <a:pt x="2237" y="10455"/>
                  </a:lnTo>
                  <a:lnTo>
                    <a:pt x="4230" y="10577"/>
                  </a:lnTo>
                  <a:lnTo>
                    <a:pt x="6224" y="10699"/>
                  </a:lnTo>
                  <a:lnTo>
                    <a:pt x="9722" y="11024"/>
                  </a:lnTo>
                  <a:lnTo>
                    <a:pt x="10861" y="11105"/>
                  </a:lnTo>
                  <a:lnTo>
                    <a:pt x="12000" y="11146"/>
                  </a:lnTo>
                  <a:lnTo>
                    <a:pt x="13138" y="11146"/>
                  </a:lnTo>
                  <a:lnTo>
                    <a:pt x="14277" y="11065"/>
                  </a:lnTo>
                  <a:lnTo>
                    <a:pt x="16311" y="10902"/>
                  </a:lnTo>
                  <a:lnTo>
                    <a:pt x="18386" y="10658"/>
                  </a:lnTo>
                  <a:lnTo>
                    <a:pt x="20420" y="10414"/>
                  </a:lnTo>
                  <a:lnTo>
                    <a:pt x="22453" y="10251"/>
                  </a:lnTo>
                  <a:lnTo>
                    <a:pt x="22494" y="10251"/>
                  </a:lnTo>
                  <a:lnTo>
                    <a:pt x="22616" y="10170"/>
                  </a:lnTo>
                  <a:lnTo>
                    <a:pt x="22616" y="10129"/>
                  </a:lnTo>
                  <a:lnTo>
                    <a:pt x="22657" y="10048"/>
                  </a:lnTo>
                  <a:lnTo>
                    <a:pt x="22413" y="8299"/>
                  </a:lnTo>
                  <a:lnTo>
                    <a:pt x="22291" y="7404"/>
                  </a:lnTo>
                  <a:lnTo>
                    <a:pt x="22128" y="6550"/>
                  </a:lnTo>
                  <a:lnTo>
                    <a:pt x="21925" y="5696"/>
                  </a:lnTo>
                  <a:lnTo>
                    <a:pt x="21640" y="4841"/>
                  </a:lnTo>
                  <a:lnTo>
                    <a:pt x="21274" y="4028"/>
                  </a:lnTo>
                  <a:lnTo>
                    <a:pt x="21070" y="3621"/>
                  </a:lnTo>
                  <a:lnTo>
                    <a:pt x="20826" y="3255"/>
                  </a:lnTo>
                  <a:lnTo>
                    <a:pt x="20379" y="2604"/>
                  </a:lnTo>
                  <a:lnTo>
                    <a:pt x="19850" y="2035"/>
                  </a:lnTo>
                  <a:lnTo>
                    <a:pt x="19565" y="1750"/>
                  </a:lnTo>
                  <a:lnTo>
                    <a:pt x="19281" y="1506"/>
                  </a:lnTo>
                  <a:lnTo>
                    <a:pt x="18955" y="1262"/>
                  </a:lnTo>
                  <a:lnTo>
                    <a:pt x="18630" y="1058"/>
                  </a:lnTo>
                  <a:lnTo>
                    <a:pt x="18264" y="855"/>
                  </a:lnTo>
                  <a:lnTo>
                    <a:pt x="17898" y="692"/>
                  </a:lnTo>
                  <a:lnTo>
                    <a:pt x="17125" y="408"/>
                  </a:lnTo>
                  <a:lnTo>
                    <a:pt x="16311" y="204"/>
                  </a:lnTo>
                  <a:lnTo>
                    <a:pt x="15498" y="82"/>
                  </a:lnTo>
                  <a:lnTo>
                    <a:pt x="1456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39"/>
            <p:cNvSpPr/>
            <p:nvPr/>
          </p:nvSpPr>
          <p:spPr>
            <a:xfrm>
              <a:off x="8055053" y="1733307"/>
              <a:ext cx="125652" cy="194905"/>
            </a:xfrm>
            <a:custGeom>
              <a:avLst/>
              <a:gdLst/>
              <a:ahLst/>
              <a:cxnLst/>
              <a:rect l="l" t="t" r="r" b="b"/>
              <a:pathLst>
                <a:path w="1994" h="3093" extrusionOk="0">
                  <a:moveTo>
                    <a:pt x="611" y="1"/>
                  </a:moveTo>
                  <a:lnTo>
                    <a:pt x="529" y="42"/>
                  </a:lnTo>
                  <a:lnTo>
                    <a:pt x="488" y="82"/>
                  </a:lnTo>
                  <a:lnTo>
                    <a:pt x="448" y="164"/>
                  </a:lnTo>
                  <a:lnTo>
                    <a:pt x="448" y="204"/>
                  </a:lnTo>
                  <a:lnTo>
                    <a:pt x="488" y="286"/>
                  </a:lnTo>
                  <a:lnTo>
                    <a:pt x="1099" y="1384"/>
                  </a:lnTo>
                  <a:lnTo>
                    <a:pt x="1424" y="1872"/>
                  </a:lnTo>
                  <a:lnTo>
                    <a:pt x="1546" y="2116"/>
                  </a:lnTo>
                  <a:lnTo>
                    <a:pt x="1587" y="2279"/>
                  </a:lnTo>
                  <a:lnTo>
                    <a:pt x="1627" y="2401"/>
                  </a:lnTo>
                  <a:lnTo>
                    <a:pt x="1587" y="2482"/>
                  </a:lnTo>
                  <a:lnTo>
                    <a:pt x="1546" y="2564"/>
                  </a:lnTo>
                  <a:lnTo>
                    <a:pt x="1424" y="2645"/>
                  </a:lnTo>
                  <a:lnTo>
                    <a:pt x="1261" y="2726"/>
                  </a:lnTo>
                  <a:lnTo>
                    <a:pt x="1058" y="2726"/>
                  </a:lnTo>
                  <a:lnTo>
                    <a:pt x="855" y="2604"/>
                  </a:lnTo>
                  <a:lnTo>
                    <a:pt x="651" y="2482"/>
                  </a:lnTo>
                  <a:lnTo>
                    <a:pt x="285" y="2116"/>
                  </a:lnTo>
                  <a:lnTo>
                    <a:pt x="244" y="2075"/>
                  </a:lnTo>
                  <a:lnTo>
                    <a:pt x="122" y="2075"/>
                  </a:lnTo>
                  <a:lnTo>
                    <a:pt x="41" y="2116"/>
                  </a:lnTo>
                  <a:lnTo>
                    <a:pt x="0" y="2197"/>
                  </a:lnTo>
                  <a:lnTo>
                    <a:pt x="0" y="2238"/>
                  </a:lnTo>
                  <a:lnTo>
                    <a:pt x="0" y="2320"/>
                  </a:lnTo>
                  <a:lnTo>
                    <a:pt x="41" y="2401"/>
                  </a:lnTo>
                  <a:lnTo>
                    <a:pt x="244" y="2604"/>
                  </a:lnTo>
                  <a:lnTo>
                    <a:pt x="488" y="2808"/>
                  </a:lnTo>
                  <a:lnTo>
                    <a:pt x="733" y="2970"/>
                  </a:lnTo>
                  <a:lnTo>
                    <a:pt x="1017" y="3052"/>
                  </a:lnTo>
                  <a:lnTo>
                    <a:pt x="1261" y="3092"/>
                  </a:lnTo>
                  <a:lnTo>
                    <a:pt x="1546" y="3011"/>
                  </a:lnTo>
                  <a:lnTo>
                    <a:pt x="1749" y="2889"/>
                  </a:lnTo>
                  <a:lnTo>
                    <a:pt x="1831" y="2808"/>
                  </a:lnTo>
                  <a:lnTo>
                    <a:pt x="1912" y="2686"/>
                  </a:lnTo>
                  <a:lnTo>
                    <a:pt x="1993" y="2523"/>
                  </a:lnTo>
                  <a:lnTo>
                    <a:pt x="1993" y="2360"/>
                  </a:lnTo>
                  <a:lnTo>
                    <a:pt x="1953" y="2197"/>
                  </a:lnTo>
                  <a:lnTo>
                    <a:pt x="1912" y="2035"/>
                  </a:lnTo>
                  <a:lnTo>
                    <a:pt x="1749" y="1709"/>
                  </a:lnTo>
                  <a:lnTo>
                    <a:pt x="1587" y="1425"/>
                  </a:lnTo>
                  <a:lnTo>
                    <a:pt x="814" y="123"/>
                  </a:lnTo>
                  <a:lnTo>
                    <a:pt x="733" y="42"/>
                  </a:lnTo>
                  <a:lnTo>
                    <a:pt x="69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39"/>
            <p:cNvSpPr/>
            <p:nvPr/>
          </p:nvSpPr>
          <p:spPr>
            <a:xfrm>
              <a:off x="7337375" y="587568"/>
              <a:ext cx="820266" cy="730596"/>
            </a:xfrm>
            <a:custGeom>
              <a:avLst/>
              <a:gdLst/>
              <a:ahLst/>
              <a:cxnLst/>
              <a:rect l="l" t="t" r="r" b="b"/>
              <a:pathLst>
                <a:path w="13017" h="11594" extrusionOk="0">
                  <a:moveTo>
                    <a:pt x="3783" y="1628"/>
                  </a:moveTo>
                  <a:lnTo>
                    <a:pt x="3905" y="1668"/>
                  </a:lnTo>
                  <a:lnTo>
                    <a:pt x="4149" y="1791"/>
                  </a:lnTo>
                  <a:lnTo>
                    <a:pt x="4393" y="1953"/>
                  </a:lnTo>
                  <a:lnTo>
                    <a:pt x="3864" y="2645"/>
                  </a:lnTo>
                  <a:lnTo>
                    <a:pt x="3417" y="3336"/>
                  </a:lnTo>
                  <a:lnTo>
                    <a:pt x="3376" y="3133"/>
                  </a:lnTo>
                  <a:lnTo>
                    <a:pt x="3213" y="2645"/>
                  </a:lnTo>
                  <a:lnTo>
                    <a:pt x="3173" y="2401"/>
                  </a:lnTo>
                  <a:lnTo>
                    <a:pt x="3213" y="2116"/>
                  </a:lnTo>
                  <a:lnTo>
                    <a:pt x="3213" y="1994"/>
                  </a:lnTo>
                  <a:lnTo>
                    <a:pt x="3295" y="1872"/>
                  </a:lnTo>
                  <a:lnTo>
                    <a:pt x="3335" y="1791"/>
                  </a:lnTo>
                  <a:lnTo>
                    <a:pt x="3417" y="1709"/>
                  </a:lnTo>
                  <a:lnTo>
                    <a:pt x="3539" y="1668"/>
                  </a:lnTo>
                  <a:lnTo>
                    <a:pt x="3661" y="1628"/>
                  </a:lnTo>
                  <a:close/>
                  <a:moveTo>
                    <a:pt x="7078" y="367"/>
                  </a:moveTo>
                  <a:lnTo>
                    <a:pt x="7200" y="408"/>
                  </a:lnTo>
                  <a:lnTo>
                    <a:pt x="7322" y="448"/>
                  </a:lnTo>
                  <a:lnTo>
                    <a:pt x="7403" y="530"/>
                  </a:lnTo>
                  <a:lnTo>
                    <a:pt x="7484" y="652"/>
                  </a:lnTo>
                  <a:lnTo>
                    <a:pt x="7525" y="814"/>
                  </a:lnTo>
                  <a:lnTo>
                    <a:pt x="7525" y="1140"/>
                  </a:lnTo>
                  <a:lnTo>
                    <a:pt x="7484" y="1424"/>
                  </a:lnTo>
                  <a:lnTo>
                    <a:pt x="7362" y="1994"/>
                  </a:lnTo>
                  <a:lnTo>
                    <a:pt x="7037" y="3418"/>
                  </a:lnTo>
                  <a:lnTo>
                    <a:pt x="6874" y="4272"/>
                  </a:lnTo>
                  <a:lnTo>
                    <a:pt x="6834" y="4231"/>
                  </a:lnTo>
                  <a:lnTo>
                    <a:pt x="5735" y="2929"/>
                  </a:lnTo>
                  <a:lnTo>
                    <a:pt x="5329" y="2401"/>
                  </a:lnTo>
                  <a:lnTo>
                    <a:pt x="4881" y="1913"/>
                  </a:lnTo>
                  <a:lnTo>
                    <a:pt x="5247" y="1506"/>
                  </a:lnTo>
                  <a:lnTo>
                    <a:pt x="5613" y="1140"/>
                  </a:lnTo>
                  <a:lnTo>
                    <a:pt x="6061" y="814"/>
                  </a:lnTo>
                  <a:lnTo>
                    <a:pt x="6346" y="611"/>
                  </a:lnTo>
                  <a:lnTo>
                    <a:pt x="6630" y="448"/>
                  </a:lnTo>
                  <a:lnTo>
                    <a:pt x="6915" y="367"/>
                  </a:lnTo>
                  <a:close/>
                  <a:moveTo>
                    <a:pt x="4637" y="2197"/>
                  </a:moveTo>
                  <a:lnTo>
                    <a:pt x="4840" y="2401"/>
                  </a:lnTo>
                  <a:lnTo>
                    <a:pt x="6590" y="4516"/>
                  </a:lnTo>
                  <a:lnTo>
                    <a:pt x="5817" y="4923"/>
                  </a:lnTo>
                  <a:lnTo>
                    <a:pt x="5288" y="4719"/>
                  </a:lnTo>
                  <a:lnTo>
                    <a:pt x="3783" y="4272"/>
                  </a:lnTo>
                  <a:lnTo>
                    <a:pt x="3702" y="4150"/>
                  </a:lnTo>
                  <a:lnTo>
                    <a:pt x="3580" y="3824"/>
                  </a:lnTo>
                  <a:lnTo>
                    <a:pt x="4027" y="3092"/>
                  </a:lnTo>
                  <a:lnTo>
                    <a:pt x="4312" y="2645"/>
                  </a:lnTo>
                  <a:lnTo>
                    <a:pt x="4637" y="2197"/>
                  </a:lnTo>
                  <a:close/>
                  <a:moveTo>
                    <a:pt x="6712" y="4841"/>
                  </a:moveTo>
                  <a:lnTo>
                    <a:pt x="6671" y="5207"/>
                  </a:lnTo>
                  <a:lnTo>
                    <a:pt x="6305" y="5085"/>
                  </a:lnTo>
                  <a:lnTo>
                    <a:pt x="6712" y="4841"/>
                  </a:lnTo>
                  <a:close/>
                  <a:moveTo>
                    <a:pt x="7078" y="5085"/>
                  </a:moveTo>
                  <a:lnTo>
                    <a:pt x="7362" y="5451"/>
                  </a:lnTo>
                  <a:lnTo>
                    <a:pt x="6996" y="5329"/>
                  </a:lnTo>
                  <a:lnTo>
                    <a:pt x="7078" y="5085"/>
                  </a:lnTo>
                  <a:close/>
                  <a:moveTo>
                    <a:pt x="3946" y="4719"/>
                  </a:moveTo>
                  <a:lnTo>
                    <a:pt x="5369" y="5167"/>
                  </a:lnTo>
                  <a:lnTo>
                    <a:pt x="4474" y="5655"/>
                  </a:lnTo>
                  <a:lnTo>
                    <a:pt x="4190" y="5207"/>
                  </a:lnTo>
                  <a:lnTo>
                    <a:pt x="3946" y="4719"/>
                  </a:lnTo>
                  <a:close/>
                  <a:moveTo>
                    <a:pt x="936" y="3987"/>
                  </a:moveTo>
                  <a:lnTo>
                    <a:pt x="1302" y="4109"/>
                  </a:lnTo>
                  <a:lnTo>
                    <a:pt x="2685" y="4394"/>
                  </a:lnTo>
                  <a:lnTo>
                    <a:pt x="2888" y="4434"/>
                  </a:lnTo>
                  <a:lnTo>
                    <a:pt x="2725" y="4841"/>
                  </a:lnTo>
                  <a:lnTo>
                    <a:pt x="2603" y="5207"/>
                  </a:lnTo>
                  <a:lnTo>
                    <a:pt x="2481" y="5695"/>
                  </a:lnTo>
                  <a:lnTo>
                    <a:pt x="2400" y="6224"/>
                  </a:lnTo>
                  <a:lnTo>
                    <a:pt x="2115" y="6102"/>
                  </a:lnTo>
                  <a:lnTo>
                    <a:pt x="1586" y="5817"/>
                  </a:lnTo>
                  <a:lnTo>
                    <a:pt x="1139" y="5451"/>
                  </a:lnTo>
                  <a:lnTo>
                    <a:pt x="895" y="5248"/>
                  </a:lnTo>
                  <a:lnTo>
                    <a:pt x="692" y="5045"/>
                  </a:lnTo>
                  <a:lnTo>
                    <a:pt x="529" y="4801"/>
                  </a:lnTo>
                  <a:lnTo>
                    <a:pt x="407" y="4516"/>
                  </a:lnTo>
                  <a:lnTo>
                    <a:pt x="366" y="4394"/>
                  </a:lnTo>
                  <a:lnTo>
                    <a:pt x="407" y="4272"/>
                  </a:lnTo>
                  <a:lnTo>
                    <a:pt x="447" y="4109"/>
                  </a:lnTo>
                  <a:lnTo>
                    <a:pt x="529" y="4028"/>
                  </a:lnTo>
                  <a:lnTo>
                    <a:pt x="732" y="3987"/>
                  </a:lnTo>
                  <a:close/>
                  <a:moveTo>
                    <a:pt x="3254" y="4556"/>
                  </a:moveTo>
                  <a:lnTo>
                    <a:pt x="3498" y="4597"/>
                  </a:lnTo>
                  <a:lnTo>
                    <a:pt x="3783" y="5248"/>
                  </a:lnTo>
                  <a:lnTo>
                    <a:pt x="3986" y="5533"/>
                  </a:lnTo>
                  <a:lnTo>
                    <a:pt x="4190" y="5817"/>
                  </a:lnTo>
                  <a:lnTo>
                    <a:pt x="3173" y="6468"/>
                  </a:lnTo>
                  <a:lnTo>
                    <a:pt x="2725" y="6346"/>
                  </a:lnTo>
                  <a:lnTo>
                    <a:pt x="2807" y="5899"/>
                  </a:lnTo>
                  <a:lnTo>
                    <a:pt x="2929" y="5451"/>
                  </a:lnTo>
                  <a:lnTo>
                    <a:pt x="3051" y="4963"/>
                  </a:lnTo>
                  <a:lnTo>
                    <a:pt x="3254" y="4556"/>
                  </a:lnTo>
                  <a:close/>
                  <a:moveTo>
                    <a:pt x="11064" y="3214"/>
                  </a:moveTo>
                  <a:lnTo>
                    <a:pt x="11389" y="3255"/>
                  </a:lnTo>
                  <a:lnTo>
                    <a:pt x="11674" y="3336"/>
                  </a:lnTo>
                  <a:lnTo>
                    <a:pt x="11918" y="3458"/>
                  </a:lnTo>
                  <a:lnTo>
                    <a:pt x="12162" y="3621"/>
                  </a:lnTo>
                  <a:lnTo>
                    <a:pt x="12406" y="3865"/>
                  </a:lnTo>
                  <a:lnTo>
                    <a:pt x="12528" y="4109"/>
                  </a:lnTo>
                  <a:lnTo>
                    <a:pt x="12650" y="4353"/>
                  </a:lnTo>
                  <a:lnTo>
                    <a:pt x="12650" y="4597"/>
                  </a:lnTo>
                  <a:lnTo>
                    <a:pt x="12650" y="4882"/>
                  </a:lnTo>
                  <a:lnTo>
                    <a:pt x="12528" y="5126"/>
                  </a:lnTo>
                  <a:lnTo>
                    <a:pt x="12366" y="5329"/>
                  </a:lnTo>
                  <a:lnTo>
                    <a:pt x="12162" y="5533"/>
                  </a:lnTo>
                  <a:lnTo>
                    <a:pt x="11918" y="5695"/>
                  </a:lnTo>
                  <a:lnTo>
                    <a:pt x="11430" y="5939"/>
                  </a:lnTo>
                  <a:lnTo>
                    <a:pt x="10901" y="6184"/>
                  </a:lnTo>
                  <a:lnTo>
                    <a:pt x="10372" y="6346"/>
                  </a:lnTo>
                  <a:lnTo>
                    <a:pt x="9803" y="6509"/>
                  </a:lnTo>
                  <a:lnTo>
                    <a:pt x="9437" y="6306"/>
                  </a:lnTo>
                  <a:lnTo>
                    <a:pt x="9071" y="6102"/>
                  </a:lnTo>
                  <a:lnTo>
                    <a:pt x="8298" y="5817"/>
                  </a:lnTo>
                  <a:lnTo>
                    <a:pt x="8054" y="5695"/>
                  </a:lnTo>
                  <a:lnTo>
                    <a:pt x="7159" y="4638"/>
                  </a:lnTo>
                  <a:lnTo>
                    <a:pt x="7606" y="4394"/>
                  </a:lnTo>
                  <a:lnTo>
                    <a:pt x="8867" y="3784"/>
                  </a:lnTo>
                  <a:lnTo>
                    <a:pt x="9518" y="3540"/>
                  </a:lnTo>
                  <a:lnTo>
                    <a:pt x="10169" y="3296"/>
                  </a:lnTo>
                  <a:lnTo>
                    <a:pt x="10454" y="3255"/>
                  </a:lnTo>
                  <a:lnTo>
                    <a:pt x="10779" y="3214"/>
                  </a:lnTo>
                  <a:close/>
                  <a:moveTo>
                    <a:pt x="8542" y="6306"/>
                  </a:moveTo>
                  <a:lnTo>
                    <a:pt x="9315" y="6631"/>
                  </a:lnTo>
                  <a:lnTo>
                    <a:pt x="8908" y="6712"/>
                  </a:lnTo>
                  <a:lnTo>
                    <a:pt x="8542" y="6306"/>
                  </a:lnTo>
                  <a:close/>
                  <a:moveTo>
                    <a:pt x="4434" y="6143"/>
                  </a:moveTo>
                  <a:lnTo>
                    <a:pt x="4434" y="6184"/>
                  </a:lnTo>
                  <a:lnTo>
                    <a:pt x="4800" y="6509"/>
                  </a:lnTo>
                  <a:lnTo>
                    <a:pt x="5166" y="6753"/>
                  </a:lnTo>
                  <a:lnTo>
                    <a:pt x="4393" y="6712"/>
                  </a:lnTo>
                  <a:lnTo>
                    <a:pt x="3661" y="6590"/>
                  </a:lnTo>
                  <a:lnTo>
                    <a:pt x="4434" y="6143"/>
                  </a:lnTo>
                  <a:close/>
                  <a:moveTo>
                    <a:pt x="5857" y="5329"/>
                  </a:moveTo>
                  <a:lnTo>
                    <a:pt x="6590" y="5533"/>
                  </a:lnTo>
                  <a:lnTo>
                    <a:pt x="6427" y="6265"/>
                  </a:lnTo>
                  <a:lnTo>
                    <a:pt x="6305" y="6753"/>
                  </a:lnTo>
                  <a:lnTo>
                    <a:pt x="6183" y="6753"/>
                  </a:lnTo>
                  <a:lnTo>
                    <a:pt x="6142" y="6712"/>
                  </a:lnTo>
                  <a:lnTo>
                    <a:pt x="6061" y="6672"/>
                  </a:lnTo>
                  <a:lnTo>
                    <a:pt x="5939" y="6712"/>
                  </a:lnTo>
                  <a:lnTo>
                    <a:pt x="5613" y="6590"/>
                  </a:lnTo>
                  <a:lnTo>
                    <a:pt x="5329" y="6428"/>
                  </a:lnTo>
                  <a:lnTo>
                    <a:pt x="5044" y="6224"/>
                  </a:lnTo>
                  <a:lnTo>
                    <a:pt x="4759" y="5980"/>
                  </a:lnTo>
                  <a:lnTo>
                    <a:pt x="4759" y="5939"/>
                  </a:lnTo>
                  <a:lnTo>
                    <a:pt x="5207" y="5655"/>
                  </a:lnTo>
                  <a:lnTo>
                    <a:pt x="5857" y="5329"/>
                  </a:lnTo>
                  <a:close/>
                  <a:moveTo>
                    <a:pt x="2766" y="6753"/>
                  </a:moveTo>
                  <a:lnTo>
                    <a:pt x="2725" y="6794"/>
                  </a:lnTo>
                  <a:lnTo>
                    <a:pt x="2725" y="6753"/>
                  </a:lnTo>
                  <a:close/>
                  <a:moveTo>
                    <a:pt x="6915" y="5695"/>
                  </a:moveTo>
                  <a:lnTo>
                    <a:pt x="7851" y="6021"/>
                  </a:lnTo>
                  <a:lnTo>
                    <a:pt x="8501" y="6794"/>
                  </a:lnTo>
                  <a:lnTo>
                    <a:pt x="7606" y="6875"/>
                  </a:lnTo>
                  <a:lnTo>
                    <a:pt x="7606" y="6834"/>
                  </a:lnTo>
                  <a:lnTo>
                    <a:pt x="7606" y="6753"/>
                  </a:lnTo>
                  <a:lnTo>
                    <a:pt x="7525" y="6712"/>
                  </a:lnTo>
                  <a:lnTo>
                    <a:pt x="7444" y="6672"/>
                  </a:lnTo>
                  <a:lnTo>
                    <a:pt x="6712" y="6712"/>
                  </a:lnTo>
                  <a:lnTo>
                    <a:pt x="6712" y="6712"/>
                  </a:lnTo>
                  <a:lnTo>
                    <a:pt x="6752" y="6509"/>
                  </a:lnTo>
                  <a:lnTo>
                    <a:pt x="6915" y="5695"/>
                  </a:lnTo>
                  <a:close/>
                  <a:moveTo>
                    <a:pt x="9762" y="6916"/>
                  </a:moveTo>
                  <a:lnTo>
                    <a:pt x="10088" y="7160"/>
                  </a:lnTo>
                  <a:lnTo>
                    <a:pt x="10250" y="7322"/>
                  </a:lnTo>
                  <a:lnTo>
                    <a:pt x="10372" y="7485"/>
                  </a:lnTo>
                  <a:lnTo>
                    <a:pt x="10454" y="7648"/>
                  </a:lnTo>
                  <a:lnTo>
                    <a:pt x="10535" y="7851"/>
                  </a:lnTo>
                  <a:lnTo>
                    <a:pt x="10576" y="8014"/>
                  </a:lnTo>
                  <a:lnTo>
                    <a:pt x="10576" y="8217"/>
                  </a:lnTo>
                  <a:lnTo>
                    <a:pt x="10535" y="8421"/>
                  </a:lnTo>
                  <a:lnTo>
                    <a:pt x="10454" y="8583"/>
                  </a:lnTo>
                  <a:lnTo>
                    <a:pt x="9152" y="7038"/>
                  </a:lnTo>
                  <a:lnTo>
                    <a:pt x="9640" y="6916"/>
                  </a:lnTo>
                  <a:close/>
                  <a:moveTo>
                    <a:pt x="8745" y="7119"/>
                  </a:moveTo>
                  <a:lnTo>
                    <a:pt x="10250" y="8909"/>
                  </a:lnTo>
                  <a:lnTo>
                    <a:pt x="10047" y="9072"/>
                  </a:lnTo>
                  <a:lnTo>
                    <a:pt x="9844" y="9234"/>
                  </a:lnTo>
                  <a:lnTo>
                    <a:pt x="9356" y="9478"/>
                  </a:lnTo>
                  <a:lnTo>
                    <a:pt x="8867" y="9682"/>
                  </a:lnTo>
                  <a:lnTo>
                    <a:pt x="8379" y="9844"/>
                  </a:lnTo>
                  <a:lnTo>
                    <a:pt x="8176" y="9926"/>
                  </a:lnTo>
                  <a:lnTo>
                    <a:pt x="7606" y="9356"/>
                  </a:lnTo>
                  <a:lnTo>
                    <a:pt x="7159" y="8746"/>
                  </a:lnTo>
                  <a:lnTo>
                    <a:pt x="6793" y="8177"/>
                  </a:lnTo>
                  <a:lnTo>
                    <a:pt x="6468" y="7567"/>
                  </a:lnTo>
                  <a:lnTo>
                    <a:pt x="6590" y="7241"/>
                  </a:lnTo>
                  <a:lnTo>
                    <a:pt x="7118" y="7282"/>
                  </a:lnTo>
                  <a:lnTo>
                    <a:pt x="7647" y="7241"/>
                  </a:lnTo>
                  <a:lnTo>
                    <a:pt x="8217" y="7200"/>
                  </a:lnTo>
                  <a:lnTo>
                    <a:pt x="8745" y="7119"/>
                  </a:lnTo>
                  <a:close/>
                  <a:moveTo>
                    <a:pt x="3254" y="6875"/>
                  </a:moveTo>
                  <a:lnTo>
                    <a:pt x="3742" y="6997"/>
                  </a:lnTo>
                  <a:lnTo>
                    <a:pt x="4230" y="7078"/>
                  </a:lnTo>
                  <a:lnTo>
                    <a:pt x="5085" y="7119"/>
                  </a:lnTo>
                  <a:lnTo>
                    <a:pt x="5939" y="7119"/>
                  </a:lnTo>
                  <a:lnTo>
                    <a:pt x="6101" y="7567"/>
                  </a:lnTo>
                  <a:lnTo>
                    <a:pt x="5857" y="8258"/>
                  </a:lnTo>
                  <a:lnTo>
                    <a:pt x="5573" y="8909"/>
                  </a:lnTo>
                  <a:lnTo>
                    <a:pt x="5410" y="9234"/>
                  </a:lnTo>
                  <a:lnTo>
                    <a:pt x="5207" y="9519"/>
                  </a:lnTo>
                  <a:lnTo>
                    <a:pt x="5003" y="9804"/>
                  </a:lnTo>
                  <a:lnTo>
                    <a:pt x="4759" y="10048"/>
                  </a:lnTo>
                  <a:lnTo>
                    <a:pt x="4312" y="9844"/>
                  </a:lnTo>
                  <a:lnTo>
                    <a:pt x="4108" y="9722"/>
                  </a:lnTo>
                  <a:lnTo>
                    <a:pt x="3905" y="9600"/>
                  </a:lnTo>
                  <a:lnTo>
                    <a:pt x="3702" y="9397"/>
                  </a:lnTo>
                  <a:lnTo>
                    <a:pt x="3498" y="9194"/>
                  </a:lnTo>
                  <a:lnTo>
                    <a:pt x="3213" y="8746"/>
                  </a:lnTo>
                  <a:lnTo>
                    <a:pt x="2969" y="8258"/>
                  </a:lnTo>
                  <a:lnTo>
                    <a:pt x="2807" y="7729"/>
                  </a:lnTo>
                  <a:lnTo>
                    <a:pt x="2725" y="7241"/>
                  </a:lnTo>
                  <a:lnTo>
                    <a:pt x="2929" y="7119"/>
                  </a:lnTo>
                  <a:lnTo>
                    <a:pt x="3254" y="6875"/>
                  </a:lnTo>
                  <a:close/>
                  <a:moveTo>
                    <a:pt x="6305" y="8095"/>
                  </a:moveTo>
                  <a:lnTo>
                    <a:pt x="6630" y="8624"/>
                  </a:lnTo>
                  <a:lnTo>
                    <a:pt x="6956" y="9112"/>
                  </a:lnTo>
                  <a:lnTo>
                    <a:pt x="7322" y="9600"/>
                  </a:lnTo>
                  <a:lnTo>
                    <a:pt x="7729" y="10007"/>
                  </a:lnTo>
                  <a:lnTo>
                    <a:pt x="7322" y="10129"/>
                  </a:lnTo>
                  <a:lnTo>
                    <a:pt x="6915" y="10210"/>
                  </a:lnTo>
                  <a:lnTo>
                    <a:pt x="6468" y="10251"/>
                  </a:lnTo>
                  <a:lnTo>
                    <a:pt x="6061" y="10292"/>
                  </a:lnTo>
                  <a:lnTo>
                    <a:pt x="5613" y="10251"/>
                  </a:lnTo>
                  <a:lnTo>
                    <a:pt x="5166" y="10170"/>
                  </a:lnTo>
                  <a:lnTo>
                    <a:pt x="5532" y="9722"/>
                  </a:lnTo>
                  <a:lnTo>
                    <a:pt x="5817" y="9234"/>
                  </a:lnTo>
                  <a:lnTo>
                    <a:pt x="6101" y="8665"/>
                  </a:lnTo>
                  <a:lnTo>
                    <a:pt x="6305" y="8095"/>
                  </a:lnTo>
                  <a:close/>
                  <a:moveTo>
                    <a:pt x="2400" y="7526"/>
                  </a:moveTo>
                  <a:lnTo>
                    <a:pt x="2481" y="7851"/>
                  </a:lnTo>
                  <a:lnTo>
                    <a:pt x="2563" y="8177"/>
                  </a:lnTo>
                  <a:lnTo>
                    <a:pt x="2685" y="8502"/>
                  </a:lnTo>
                  <a:lnTo>
                    <a:pt x="2807" y="8827"/>
                  </a:lnTo>
                  <a:lnTo>
                    <a:pt x="2969" y="9112"/>
                  </a:lnTo>
                  <a:lnTo>
                    <a:pt x="3173" y="9397"/>
                  </a:lnTo>
                  <a:lnTo>
                    <a:pt x="3417" y="9641"/>
                  </a:lnTo>
                  <a:lnTo>
                    <a:pt x="3702" y="9885"/>
                  </a:lnTo>
                  <a:lnTo>
                    <a:pt x="4068" y="10129"/>
                  </a:lnTo>
                  <a:lnTo>
                    <a:pt x="4434" y="10332"/>
                  </a:lnTo>
                  <a:lnTo>
                    <a:pt x="4149" y="10536"/>
                  </a:lnTo>
                  <a:lnTo>
                    <a:pt x="3905" y="10658"/>
                  </a:lnTo>
                  <a:lnTo>
                    <a:pt x="3661" y="10780"/>
                  </a:lnTo>
                  <a:lnTo>
                    <a:pt x="3376" y="10821"/>
                  </a:lnTo>
                  <a:lnTo>
                    <a:pt x="3132" y="10861"/>
                  </a:lnTo>
                  <a:lnTo>
                    <a:pt x="2847" y="10861"/>
                  </a:lnTo>
                  <a:lnTo>
                    <a:pt x="2603" y="10821"/>
                  </a:lnTo>
                  <a:lnTo>
                    <a:pt x="2319" y="10780"/>
                  </a:lnTo>
                  <a:lnTo>
                    <a:pt x="2075" y="10658"/>
                  </a:lnTo>
                  <a:lnTo>
                    <a:pt x="1830" y="10495"/>
                  </a:lnTo>
                  <a:lnTo>
                    <a:pt x="1668" y="10332"/>
                  </a:lnTo>
                  <a:lnTo>
                    <a:pt x="1505" y="10088"/>
                  </a:lnTo>
                  <a:lnTo>
                    <a:pt x="1383" y="9885"/>
                  </a:lnTo>
                  <a:lnTo>
                    <a:pt x="1302" y="9641"/>
                  </a:lnTo>
                  <a:lnTo>
                    <a:pt x="1302" y="9397"/>
                  </a:lnTo>
                  <a:lnTo>
                    <a:pt x="1302" y="9112"/>
                  </a:lnTo>
                  <a:lnTo>
                    <a:pt x="1383" y="8868"/>
                  </a:lnTo>
                  <a:lnTo>
                    <a:pt x="1546" y="8461"/>
                  </a:lnTo>
                  <a:lnTo>
                    <a:pt x="1790" y="8136"/>
                  </a:lnTo>
                  <a:lnTo>
                    <a:pt x="2075" y="7811"/>
                  </a:lnTo>
                  <a:lnTo>
                    <a:pt x="2400" y="7526"/>
                  </a:lnTo>
                  <a:close/>
                  <a:moveTo>
                    <a:pt x="10494" y="9194"/>
                  </a:moveTo>
                  <a:lnTo>
                    <a:pt x="10942" y="9722"/>
                  </a:lnTo>
                  <a:lnTo>
                    <a:pt x="11145" y="10007"/>
                  </a:lnTo>
                  <a:lnTo>
                    <a:pt x="11349" y="10292"/>
                  </a:lnTo>
                  <a:lnTo>
                    <a:pt x="11430" y="10414"/>
                  </a:lnTo>
                  <a:lnTo>
                    <a:pt x="11430" y="10577"/>
                  </a:lnTo>
                  <a:lnTo>
                    <a:pt x="11430" y="10699"/>
                  </a:lnTo>
                  <a:lnTo>
                    <a:pt x="11389" y="10861"/>
                  </a:lnTo>
                  <a:lnTo>
                    <a:pt x="11308" y="10943"/>
                  </a:lnTo>
                  <a:lnTo>
                    <a:pt x="11186" y="11065"/>
                  </a:lnTo>
                  <a:lnTo>
                    <a:pt x="11064" y="11146"/>
                  </a:lnTo>
                  <a:lnTo>
                    <a:pt x="10901" y="11187"/>
                  </a:lnTo>
                  <a:lnTo>
                    <a:pt x="10739" y="11227"/>
                  </a:lnTo>
                  <a:lnTo>
                    <a:pt x="10576" y="11227"/>
                  </a:lnTo>
                  <a:lnTo>
                    <a:pt x="10291" y="11146"/>
                  </a:lnTo>
                  <a:lnTo>
                    <a:pt x="9966" y="11065"/>
                  </a:lnTo>
                  <a:lnTo>
                    <a:pt x="9681" y="10902"/>
                  </a:lnTo>
                  <a:lnTo>
                    <a:pt x="9193" y="10658"/>
                  </a:lnTo>
                  <a:lnTo>
                    <a:pt x="8705" y="10373"/>
                  </a:lnTo>
                  <a:lnTo>
                    <a:pt x="8501" y="10210"/>
                  </a:lnTo>
                  <a:lnTo>
                    <a:pt x="8664" y="10129"/>
                  </a:lnTo>
                  <a:lnTo>
                    <a:pt x="9152" y="9966"/>
                  </a:lnTo>
                  <a:lnTo>
                    <a:pt x="9640" y="9763"/>
                  </a:lnTo>
                  <a:lnTo>
                    <a:pt x="10088" y="9519"/>
                  </a:lnTo>
                  <a:lnTo>
                    <a:pt x="10291" y="9356"/>
                  </a:lnTo>
                  <a:lnTo>
                    <a:pt x="10494" y="9194"/>
                  </a:lnTo>
                  <a:close/>
                  <a:moveTo>
                    <a:pt x="7118" y="1"/>
                  </a:moveTo>
                  <a:lnTo>
                    <a:pt x="6834" y="41"/>
                  </a:lnTo>
                  <a:lnTo>
                    <a:pt x="6549" y="123"/>
                  </a:lnTo>
                  <a:lnTo>
                    <a:pt x="6264" y="245"/>
                  </a:lnTo>
                  <a:lnTo>
                    <a:pt x="5979" y="367"/>
                  </a:lnTo>
                  <a:lnTo>
                    <a:pt x="5735" y="530"/>
                  </a:lnTo>
                  <a:lnTo>
                    <a:pt x="5451" y="774"/>
                  </a:lnTo>
                  <a:lnTo>
                    <a:pt x="5125" y="1058"/>
                  </a:lnTo>
                  <a:lnTo>
                    <a:pt x="4596" y="1628"/>
                  </a:lnTo>
                  <a:lnTo>
                    <a:pt x="4393" y="1506"/>
                  </a:lnTo>
                  <a:lnTo>
                    <a:pt x="4149" y="1343"/>
                  </a:lnTo>
                  <a:lnTo>
                    <a:pt x="3905" y="1262"/>
                  </a:lnTo>
                  <a:lnTo>
                    <a:pt x="3620" y="1262"/>
                  </a:lnTo>
                  <a:lnTo>
                    <a:pt x="3376" y="1302"/>
                  </a:lnTo>
                  <a:lnTo>
                    <a:pt x="3173" y="1424"/>
                  </a:lnTo>
                  <a:lnTo>
                    <a:pt x="3010" y="1628"/>
                  </a:lnTo>
                  <a:lnTo>
                    <a:pt x="2888" y="1831"/>
                  </a:lnTo>
                  <a:lnTo>
                    <a:pt x="2847" y="2116"/>
                  </a:lnTo>
                  <a:lnTo>
                    <a:pt x="2807" y="2360"/>
                  </a:lnTo>
                  <a:lnTo>
                    <a:pt x="2847" y="2645"/>
                  </a:lnTo>
                  <a:lnTo>
                    <a:pt x="2929" y="2929"/>
                  </a:lnTo>
                  <a:lnTo>
                    <a:pt x="3051" y="3377"/>
                  </a:lnTo>
                  <a:lnTo>
                    <a:pt x="3173" y="3784"/>
                  </a:lnTo>
                  <a:lnTo>
                    <a:pt x="3010" y="4109"/>
                  </a:lnTo>
                  <a:lnTo>
                    <a:pt x="2156" y="3906"/>
                  </a:lnTo>
                  <a:lnTo>
                    <a:pt x="1383" y="3743"/>
                  </a:lnTo>
                  <a:lnTo>
                    <a:pt x="1017" y="3662"/>
                  </a:lnTo>
                  <a:lnTo>
                    <a:pt x="814" y="3621"/>
                  </a:lnTo>
                  <a:lnTo>
                    <a:pt x="610" y="3621"/>
                  </a:lnTo>
                  <a:lnTo>
                    <a:pt x="488" y="3662"/>
                  </a:lnTo>
                  <a:lnTo>
                    <a:pt x="366" y="3702"/>
                  </a:lnTo>
                  <a:lnTo>
                    <a:pt x="244" y="3784"/>
                  </a:lnTo>
                  <a:lnTo>
                    <a:pt x="163" y="3906"/>
                  </a:lnTo>
                  <a:lnTo>
                    <a:pt x="41" y="4150"/>
                  </a:lnTo>
                  <a:lnTo>
                    <a:pt x="0" y="4394"/>
                  </a:lnTo>
                  <a:lnTo>
                    <a:pt x="41" y="4556"/>
                  </a:lnTo>
                  <a:lnTo>
                    <a:pt x="81" y="4719"/>
                  </a:lnTo>
                  <a:lnTo>
                    <a:pt x="203" y="4963"/>
                  </a:lnTo>
                  <a:lnTo>
                    <a:pt x="366" y="5207"/>
                  </a:lnTo>
                  <a:lnTo>
                    <a:pt x="570" y="5451"/>
                  </a:lnTo>
                  <a:lnTo>
                    <a:pt x="814" y="5695"/>
                  </a:lnTo>
                  <a:lnTo>
                    <a:pt x="1058" y="5899"/>
                  </a:lnTo>
                  <a:lnTo>
                    <a:pt x="1627" y="6265"/>
                  </a:lnTo>
                  <a:lnTo>
                    <a:pt x="1993" y="6428"/>
                  </a:lnTo>
                  <a:lnTo>
                    <a:pt x="2359" y="6590"/>
                  </a:lnTo>
                  <a:lnTo>
                    <a:pt x="2359" y="7078"/>
                  </a:lnTo>
                  <a:lnTo>
                    <a:pt x="1912" y="7444"/>
                  </a:lnTo>
                  <a:lnTo>
                    <a:pt x="1505" y="7892"/>
                  </a:lnTo>
                  <a:lnTo>
                    <a:pt x="1342" y="8136"/>
                  </a:lnTo>
                  <a:lnTo>
                    <a:pt x="1180" y="8380"/>
                  </a:lnTo>
                  <a:lnTo>
                    <a:pt x="1058" y="8665"/>
                  </a:lnTo>
                  <a:lnTo>
                    <a:pt x="976" y="8909"/>
                  </a:lnTo>
                  <a:lnTo>
                    <a:pt x="936" y="9234"/>
                  </a:lnTo>
                  <a:lnTo>
                    <a:pt x="936" y="9519"/>
                  </a:lnTo>
                  <a:lnTo>
                    <a:pt x="976" y="9763"/>
                  </a:lnTo>
                  <a:lnTo>
                    <a:pt x="1058" y="10048"/>
                  </a:lnTo>
                  <a:lnTo>
                    <a:pt x="1180" y="10292"/>
                  </a:lnTo>
                  <a:lnTo>
                    <a:pt x="1342" y="10536"/>
                  </a:lnTo>
                  <a:lnTo>
                    <a:pt x="1546" y="10739"/>
                  </a:lnTo>
                  <a:lnTo>
                    <a:pt x="1790" y="10902"/>
                  </a:lnTo>
                  <a:lnTo>
                    <a:pt x="2034" y="11065"/>
                  </a:lnTo>
                  <a:lnTo>
                    <a:pt x="2319" y="11146"/>
                  </a:lnTo>
                  <a:lnTo>
                    <a:pt x="2603" y="11227"/>
                  </a:lnTo>
                  <a:lnTo>
                    <a:pt x="2888" y="11268"/>
                  </a:lnTo>
                  <a:lnTo>
                    <a:pt x="3173" y="11227"/>
                  </a:lnTo>
                  <a:lnTo>
                    <a:pt x="3458" y="11227"/>
                  </a:lnTo>
                  <a:lnTo>
                    <a:pt x="3742" y="11146"/>
                  </a:lnTo>
                  <a:lnTo>
                    <a:pt x="3986" y="11024"/>
                  </a:lnTo>
                  <a:lnTo>
                    <a:pt x="4434" y="10780"/>
                  </a:lnTo>
                  <a:lnTo>
                    <a:pt x="4840" y="10495"/>
                  </a:lnTo>
                  <a:lnTo>
                    <a:pt x="5247" y="10577"/>
                  </a:lnTo>
                  <a:lnTo>
                    <a:pt x="5654" y="10617"/>
                  </a:lnTo>
                  <a:lnTo>
                    <a:pt x="6061" y="10658"/>
                  </a:lnTo>
                  <a:lnTo>
                    <a:pt x="6468" y="10617"/>
                  </a:lnTo>
                  <a:lnTo>
                    <a:pt x="6874" y="10577"/>
                  </a:lnTo>
                  <a:lnTo>
                    <a:pt x="7281" y="10495"/>
                  </a:lnTo>
                  <a:lnTo>
                    <a:pt x="8054" y="10332"/>
                  </a:lnTo>
                  <a:lnTo>
                    <a:pt x="8420" y="10617"/>
                  </a:lnTo>
                  <a:lnTo>
                    <a:pt x="8827" y="10861"/>
                  </a:lnTo>
                  <a:lnTo>
                    <a:pt x="9356" y="11187"/>
                  </a:lnTo>
                  <a:lnTo>
                    <a:pt x="9681" y="11349"/>
                  </a:lnTo>
                  <a:lnTo>
                    <a:pt x="9966" y="11471"/>
                  </a:lnTo>
                  <a:lnTo>
                    <a:pt x="10291" y="11553"/>
                  </a:lnTo>
                  <a:lnTo>
                    <a:pt x="10617" y="11593"/>
                  </a:lnTo>
                  <a:lnTo>
                    <a:pt x="10942" y="11553"/>
                  </a:lnTo>
                  <a:lnTo>
                    <a:pt x="11227" y="11471"/>
                  </a:lnTo>
                  <a:lnTo>
                    <a:pt x="11471" y="11309"/>
                  </a:lnTo>
                  <a:lnTo>
                    <a:pt x="11674" y="11105"/>
                  </a:lnTo>
                  <a:lnTo>
                    <a:pt x="11796" y="10861"/>
                  </a:lnTo>
                  <a:lnTo>
                    <a:pt x="11796" y="10699"/>
                  </a:lnTo>
                  <a:lnTo>
                    <a:pt x="11837" y="10577"/>
                  </a:lnTo>
                  <a:lnTo>
                    <a:pt x="11796" y="10414"/>
                  </a:lnTo>
                  <a:lnTo>
                    <a:pt x="11755" y="10251"/>
                  </a:lnTo>
                  <a:lnTo>
                    <a:pt x="11593" y="9966"/>
                  </a:lnTo>
                  <a:lnTo>
                    <a:pt x="11389" y="9682"/>
                  </a:lnTo>
                  <a:lnTo>
                    <a:pt x="11186" y="9438"/>
                  </a:lnTo>
                  <a:lnTo>
                    <a:pt x="10739" y="8909"/>
                  </a:lnTo>
                  <a:lnTo>
                    <a:pt x="10861" y="8665"/>
                  </a:lnTo>
                  <a:lnTo>
                    <a:pt x="10942" y="8421"/>
                  </a:lnTo>
                  <a:lnTo>
                    <a:pt x="10942" y="8177"/>
                  </a:lnTo>
                  <a:lnTo>
                    <a:pt x="10942" y="7933"/>
                  </a:lnTo>
                  <a:lnTo>
                    <a:pt x="10901" y="7689"/>
                  </a:lnTo>
                  <a:lnTo>
                    <a:pt x="10779" y="7444"/>
                  </a:lnTo>
                  <a:lnTo>
                    <a:pt x="10657" y="7241"/>
                  </a:lnTo>
                  <a:lnTo>
                    <a:pt x="10494" y="7038"/>
                  </a:lnTo>
                  <a:lnTo>
                    <a:pt x="10210" y="6794"/>
                  </a:lnTo>
                  <a:lnTo>
                    <a:pt x="11145" y="6468"/>
                  </a:lnTo>
                  <a:lnTo>
                    <a:pt x="11755" y="6224"/>
                  </a:lnTo>
                  <a:lnTo>
                    <a:pt x="12040" y="6061"/>
                  </a:lnTo>
                  <a:lnTo>
                    <a:pt x="12325" y="5858"/>
                  </a:lnTo>
                  <a:lnTo>
                    <a:pt x="12528" y="5695"/>
                  </a:lnTo>
                  <a:lnTo>
                    <a:pt x="12732" y="5451"/>
                  </a:lnTo>
                  <a:lnTo>
                    <a:pt x="12854" y="5248"/>
                  </a:lnTo>
                  <a:lnTo>
                    <a:pt x="12976" y="5004"/>
                  </a:lnTo>
                  <a:lnTo>
                    <a:pt x="13016" y="4719"/>
                  </a:lnTo>
                  <a:lnTo>
                    <a:pt x="13016" y="4475"/>
                  </a:lnTo>
                  <a:lnTo>
                    <a:pt x="12976" y="4190"/>
                  </a:lnTo>
                  <a:lnTo>
                    <a:pt x="12854" y="3906"/>
                  </a:lnTo>
                  <a:lnTo>
                    <a:pt x="12691" y="3621"/>
                  </a:lnTo>
                  <a:lnTo>
                    <a:pt x="12488" y="3418"/>
                  </a:lnTo>
                  <a:lnTo>
                    <a:pt x="12244" y="3214"/>
                  </a:lnTo>
                  <a:lnTo>
                    <a:pt x="12000" y="3051"/>
                  </a:lnTo>
                  <a:lnTo>
                    <a:pt x="11715" y="2929"/>
                  </a:lnTo>
                  <a:lnTo>
                    <a:pt x="11389" y="2889"/>
                  </a:lnTo>
                  <a:lnTo>
                    <a:pt x="11105" y="2848"/>
                  </a:lnTo>
                  <a:lnTo>
                    <a:pt x="10779" y="2848"/>
                  </a:lnTo>
                  <a:lnTo>
                    <a:pt x="10413" y="2889"/>
                  </a:lnTo>
                  <a:lnTo>
                    <a:pt x="10047" y="2970"/>
                  </a:lnTo>
                  <a:lnTo>
                    <a:pt x="9640" y="3051"/>
                  </a:lnTo>
                  <a:lnTo>
                    <a:pt x="9315" y="3214"/>
                  </a:lnTo>
                  <a:lnTo>
                    <a:pt x="8583" y="3540"/>
                  </a:lnTo>
                  <a:lnTo>
                    <a:pt x="7891" y="3865"/>
                  </a:lnTo>
                  <a:lnTo>
                    <a:pt x="7281" y="4190"/>
                  </a:lnTo>
                  <a:lnTo>
                    <a:pt x="7484" y="3214"/>
                  </a:lnTo>
                  <a:lnTo>
                    <a:pt x="7851" y="1587"/>
                  </a:lnTo>
                  <a:lnTo>
                    <a:pt x="7891" y="1343"/>
                  </a:lnTo>
                  <a:lnTo>
                    <a:pt x="7891" y="1058"/>
                  </a:lnTo>
                  <a:lnTo>
                    <a:pt x="7891" y="774"/>
                  </a:lnTo>
                  <a:lnTo>
                    <a:pt x="7810" y="489"/>
                  </a:lnTo>
                  <a:lnTo>
                    <a:pt x="7729" y="367"/>
                  </a:lnTo>
                  <a:lnTo>
                    <a:pt x="7606" y="245"/>
                  </a:lnTo>
                  <a:lnTo>
                    <a:pt x="7525" y="123"/>
                  </a:lnTo>
                  <a:lnTo>
                    <a:pt x="7403" y="82"/>
                  </a:lnTo>
                  <a:lnTo>
                    <a:pt x="71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39"/>
            <p:cNvSpPr/>
            <p:nvPr/>
          </p:nvSpPr>
          <p:spPr>
            <a:xfrm>
              <a:off x="7483444" y="2502279"/>
              <a:ext cx="576776" cy="258992"/>
            </a:xfrm>
            <a:custGeom>
              <a:avLst/>
              <a:gdLst/>
              <a:ahLst/>
              <a:cxnLst/>
              <a:rect l="l" t="t" r="r" b="b"/>
              <a:pathLst>
                <a:path w="9153" h="4110" extrusionOk="0">
                  <a:moveTo>
                    <a:pt x="8868" y="1"/>
                  </a:moveTo>
                  <a:lnTo>
                    <a:pt x="8827" y="41"/>
                  </a:lnTo>
                  <a:lnTo>
                    <a:pt x="8746" y="82"/>
                  </a:lnTo>
                  <a:lnTo>
                    <a:pt x="8746" y="163"/>
                  </a:lnTo>
                  <a:lnTo>
                    <a:pt x="8746" y="2993"/>
                  </a:lnTo>
                  <a:lnTo>
                    <a:pt x="6997" y="1587"/>
                  </a:lnTo>
                  <a:lnTo>
                    <a:pt x="6590" y="1262"/>
                  </a:lnTo>
                  <a:lnTo>
                    <a:pt x="6346" y="1058"/>
                  </a:lnTo>
                  <a:lnTo>
                    <a:pt x="6102" y="896"/>
                  </a:lnTo>
                  <a:lnTo>
                    <a:pt x="5858" y="814"/>
                  </a:lnTo>
                  <a:lnTo>
                    <a:pt x="5614" y="733"/>
                  </a:lnTo>
                  <a:lnTo>
                    <a:pt x="5370" y="733"/>
                  </a:lnTo>
                  <a:lnTo>
                    <a:pt x="5085" y="814"/>
                  </a:lnTo>
                  <a:lnTo>
                    <a:pt x="4841" y="936"/>
                  </a:lnTo>
                  <a:lnTo>
                    <a:pt x="4597" y="1099"/>
                  </a:lnTo>
                  <a:lnTo>
                    <a:pt x="4190" y="1465"/>
                  </a:lnTo>
                  <a:lnTo>
                    <a:pt x="3173" y="2319"/>
                  </a:lnTo>
                  <a:lnTo>
                    <a:pt x="2156" y="3174"/>
                  </a:lnTo>
                  <a:lnTo>
                    <a:pt x="1953" y="3336"/>
                  </a:lnTo>
                  <a:lnTo>
                    <a:pt x="1668" y="3580"/>
                  </a:lnTo>
                  <a:lnTo>
                    <a:pt x="1546" y="3662"/>
                  </a:lnTo>
                  <a:lnTo>
                    <a:pt x="1384" y="3702"/>
                  </a:lnTo>
                  <a:lnTo>
                    <a:pt x="1221" y="3702"/>
                  </a:lnTo>
                  <a:lnTo>
                    <a:pt x="1099" y="3662"/>
                  </a:lnTo>
                  <a:lnTo>
                    <a:pt x="1017" y="3540"/>
                  </a:lnTo>
                  <a:lnTo>
                    <a:pt x="977" y="3418"/>
                  </a:lnTo>
                  <a:lnTo>
                    <a:pt x="895" y="3133"/>
                  </a:lnTo>
                  <a:lnTo>
                    <a:pt x="733" y="2441"/>
                  </a:lnTo>
                  <a:lnTo>
                    <a:pt x="367" y="936"/>
                  </a:lnTo>
                  <a:lnTo>
                    <a:pt x="326" y="855"/>
                  </a:lnTo>
                  <a:lnTo>
                    <a:pt x="245" y="814"/>
                  </a:lnTo>
                  <a:lnTo>
                    <a:pt x="123" y="814"/>
                  </a:lnTo>
                  <a:lnTo>
                    <a:pt x="82" y="855"/>
                  </a:lnTo>
                  <a:lnTo>
                    <a:pt x="1" y="896"/>
                  </a:lnTo>
                  <a:lnTo>
                    <a:pt x="1" y="936"/>
                  </a:lnTo>
                  <a:lnTo>
                    <a:pt x="1" y="1018"/>
                  </a:lnTo>
                  <a:lnTo>
                    <a:pt x="326" y="2360"/>
                  </a:lnTo>
                  <a:lnTo>
                    <a:pt x="489" y="2970"/>
                  </a:lnTo>
                  <a:lnTo>
                    <a:pt x="651" y="3580"/>
                  </a:lnTo>
                  <a:lnTo>
                    <a:pt x="733" y="3784"/>
                  </a:lnTo>
                  <a:lnTo>
                    <a:pt x="895" y="3946"/>
                  </a:lnTo>
                  <a:lnTo>
                    <a:pt x="1058" y="4068"/>
                  </a:lnTo>
                  <a:lnTo>
                    <a:pt x="1262" y="4109"/>
                  </a:lnTo>
                  <a:lnTo>
                    <a:pt x="1506" y="4068"/>
                  </a:lnTo>
                  <a:lnTo>
                    <a:pt x="1750" y="3946"/>
                  </a:lnTo>
                  <a:lnTo>
                    <a:pt x="1953" y="3824"/>
                  </a:lnTo>
                  <a:lnTo>
                    <a:pt x="2156" y="3662"/>
                  </a:lnTo>
                  <a:lnTo>
                    <a:pt x="4231" y="1913"/>
                  </a:lnTo>
                  <a:lnTo>
                    <a:pt x="4719" y="1465"/>
                  </a:lnTo>
                  <a:lnTo>
                    <a:pt x="4963" y="1262"/>
                  </a:lnTo>
                  <a:lnTo>
                    <a:pt x="5248" y="1140"/>
                  </a:lnTo>
                  <a:lnTo>
                    <a:pt x="5411" y="1099"/>
                  </a:lnTo>
                  <a:lnTo>
                    <a:pt x="5573" y="1099"/>
                  </a:lnTo>
                  <a:lnTo>
                    <a:pt x="5736" y="1140"/>
                  </a:lnTo>
                  <a:lnTo>
                    <a:pt x="5858" y="1180"/>
                  </a:lnTo>
                  <a:lnTo>
                    <a:pt x="6143" y="1384"/>
                  </a:lnTo>
                  <a:lnTo>
                    <a:pt x="6387" y="1587"/>
                  </a:lnTo>
                  <a:lnTo>
                    <a:pt x="8827" y="3499"/>
                  </a:lnTo>
                  <a:lnTo>
                    <a:pt x="8909" y="3540"/>
                  </a:lnTo>
                  <a:lnTo>
                    <a:pt x="9031" y="3540"/>
                  </a:lnTo>
                  <a:lnTo>
                    <a:pt x="9112" y="3458"/>
                  </a:lnTo>
                  <a:lnTo>
                    <a:pt x="9153" y="3377"/>
                  </a:lnTo>
                  <a:lnTo>
                    <a:pt x="9112" y="163"/>
                  </a:lnTo>
                  <a:lnTo>
                    <a:pt x="9112" y="82"/>
                  </a:lnTo>
                  <a:lnTo>
                    <a:pt x="9071" y="41"/>
                  </a:lnTo>
                  <a:lnTo>
                    <a:pt x="899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39"/>
            <p:cNvSpPr/>
            <p:nvPr/>
          </p:nvSpPr>
          <p:spPr>
            <a:xfrm>
              <a:off x="7819250" y="2550989"/>
              <a:ext cx="138444" cy="661405"/>
            </a:xfrm>
            <a:custGeom>
              <a:avLst/>
              <a:gdLst/>
              <a:ahLst/>
              <a:cxnLst/>
              <a:rect l="l" t="t" r="r" b="b"/>
              <a:pathLst>
                <a:path w="2197" h="10496" extrusionOk="0">
                  <a:moveTo>
                    <a:pt x="122" y="1"/>
                  </a:moveTo>
                  <a:lnTo>
                    <a:pt x="41" y="41"/>
                  </a:lnTo>
                  <a:lnTo>
                    <a:pt x="0" y="82"/>
                  </a:lnTo>
                  <a:lnTo>
                    <a:pt x="0" y="163"/>
                  </a:lnTo>
                  <a:lnTo>
                    <a:pt x="0" y="245"/>
                  </a:lnTo>
                  <a:lnTo>
                    <a:pt x="407" y="1465"/>
                  </a:lnTo>
                  <a:lnTo>
                    <a:pt x="773" y="2685"/>
                  </a:lnTo>
                  <a:lnTo>
                    <a:pt x="1058" y="3946"/>
                  </a:lnTo>
                  <a:lnTo>
                    <a:pt x="1342" y="5207"/>
                  </a:lnTo>
                  <a:lnTo>
                    <a:pt x="1546" y="6468"/>
                  </a:lnTo>
                  <a:lnTo>
                    <a:pt x="1668" y="7770"/>
                  </a:lnTo>
                  <a:lnTo>
                    <a:pt x="1790" y="9031"/>
                  </a:lnTo>
                  <a:lnTo>
                    <a:pt x="1831" y="10332"/>
                  </a:lnTo>
                  <a:lnTo>
                    <a:pt x="1831" y="10414"/>
                  </a:lnTo>
                  <a:lnTo>
                    <a:pt x="1871" y="10454"/>
                  </a:lnTo>
                  <a:lnTo>
                    <a:pt x="1912" y="10495"/>
                  </a:lnTo>
                  <a:lnTo>
                    <a:pt x="2075" y="10495"/>
                  </a:lnTo>
                  <a:lnTo>
                    <a:pt x="2115" y="10454"/>
                  </a:lnTo>
                  <a:lnTo>
                    <a:pt x="2156" y="10414"/>
                  </a:lnTo>
                  <a:lnTo>
                    <a:pt x="2197" y="10332"/>
                  </a:lnTo>
                  <a:lnTo>
                    <a:pt x="2156" y="9031"/>
                  </a:lnTo>
                  <a:lnTo>
                    <a:pt x="2034" y="7729"/>
                  </a:lnTo>
                  <a:lnTo>
                    <a:pt x="1912" y="6427"/>
                  </a:lnTo>
                  <a:lnTo>
                    <a:pt x="1709" y="5167"/>
                  </a:lnTo>
                  <a:lnTo>
                    <a:pt x="1424" y="3865"/>
                  </a:lnTo>
                  <a:lnTo>
                    <a:pt x="1139" y="2604"/>
                  </a:lnTo>
                  <a:lnTo>
                    <a:pt x="773" y="1384"/>
                  </a:lnTo>
                  <a:lnTo>
                    <a:pt x="366" y="123"/>
                  </a:lnTo>
                  <a:lnTo>
                    <a:pt x="326" y="82"/>
                  </a:lnTo>
                  <a:lnTo>
                    <a:pt x="244" y="41"/>
                  </a:lnTo>
                  <a:lnTo>
                    <a:pt x="12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39"/>
            <p:cNvSpPr/>
            <p:nvPr/>
          </p:nvSpPr>
          <p:spPr>
            <a:xfrm>
              <a:off x="8588223" y="2120408"/>
              <a:ext cx="430645" cy="586985"/>
            </a:xfrm>
            <a:custGeom>
              <a:avLst/>
              <a:gdLst/>
              <a:ahLst/>
              <a:cxnLst/>
              <a:rect l="l" t="t" r="r" b="b"/>
              <a:pathLst>
                <a:path w="6834" h="9315" extrusionOk="0">
                  <a:moveTo>
                    <a:pt x="1871" y="0"/>
                  </a:moveTo>
                  <a:lnTo>
                    <a:pt x="1749" y="81"/>
                  </a:lnTo>
                  <a:lnTo>
                    <a:pt x="1668" y="244"/>
                  </a:lnTo>
                  <a:lnTo>
                    <a:pt x="1586" y="366"/>
                  </a:lnTo>
                  <a:lnTo>
                    <a:pt x="1546" y="529"/>
                  </a:lnTo>
                  <a:lnTo>
                    <a:pt x="1424" y="1383"/>
                  </a:lnTo>
                  <a:lnTo>
                    <a:pt x="1383" y="2278"/>
                  </a:lnTo>
                  <a:lnTo>
                    <a:pt x="1424" y="3132"/>
                  </a:lnTo>
                  <a:lnTo>
                    <a:pt x="1546" y="3986"/>
                  </a:lnTo>
                  <a:lnTo>
                    <a:pt x="1098" y="1790"/>
                  </a:lnTo>
                  <a:lnTo>
                    <a:pt x="1058" y="1383"/>
                  </a:lnTo>
                  <a:lnTo>
                    <a:pt x="976" y="854"/>
                  </a:lnTo>
                  <a:lnTo>
                    <a:pt x="895" y="570"/>
                  </a:lnTo>
                  <a:lnTo>
                    <a:pt x="773" y="366"/>
                  </a:lnTo>
                  <a:lnTo>
                    <a:pt x="610" y="244"/>
                  </a:lnTo>
                  <a:lnTo>
                    <a:pt x="529" y="203"/>
                  </a:lnTo>
                  <a:lnTo>
                    <a:pt x="407" y="203"/>
                  </a:lnTo>
                  <a:lnTo>
                    <a:pt x="285" y="244"/>
                  </a:lnTo>
                  <a:lnTo>
                    <a:pt x="163" y="325"/>
                  </a:lnTo>
                  <a:lnTo>
                    <a:pt x="81" y="407"/>
                  </a:lnTo>
                  <a:lnTo>
                    <a:pt x="41" y="529"/>
                  </a:lnTo>
                  <a:lnTo>
                    <a:pt x="0" y="814"/>
                  </a:lnTo>
                  <a:lnTo>
                    <a:pt x="0" y="1098"/>
                  </a:lnTo>
                  <a:lnTo>
                    <a:pt x="122" y="3132"/>
                  </a:lnTo>
                  <a:lnTo>
                    <a:pt x="203" y="4149"/>
                  </a:lnTo>
                  <a:lnTo>
                    <a:pt x="366" y="5125"/>
                  </a:lnTo>
                  <a:lnTo>
                    <a:pt x="569" y="6183"/>
                  </a:lnTo>
                  <a:lnTo>
                    <a:pt x="773" y="7200"/>
                  </a:lnTo>
                  <a:lnTo>
                    <a:pt x="1261" y="9234"/>
                  </a:lnTo>
                  <a:lnTo>
                    <a:pt x="1383" y="9274"/>
                  </a:lnTo>
                  <a:lnTo>
                    <a:pt x="1668" y="9315"/>
                  </a:lnTo>
                  <a:lnTo>
                    <a:pt x="4759" y="9315"/>
                  </a:lnTo>
                  <a:lnTo>
                    <a:pt x="5491" y="9193"/>
                  </a:lnTo>
                  <a:lnTo>
                    <a:pt x="6183" y="8989"/>
                  </a:lnTo>
                  <a:lnTo>
                    <a:pt x="6834" y="8705"/>
                  </a:lnTo>
                  <a:lnTo>
                    <a:pt x="6793" y="7688"/>
                  </a:lnTo>
                  <a:lnTo>
                    <a:pt x="6752" y="6630"/>
                  </a:lnTo>
                  <a:lnTo>
                    <a:pt x="6630" y="5573"/>
                  </a:lnTo>
                  <a:lnTo>
                    <a:pt x="6468" y="4556"/>
                  </a:lnTo>
                  <a:lnTo>
                    <a:pt x="6264" y="3498"/>
                  </a:lnTo>
                  <a:lnTo>
                    <a:pt x="5979" y="2481"/>
                  </a:lnTo>
                  <a:lnTo>
                    <a:pt x="5695" y="1505"/>
                  </a:lnTo>
                  <a:lnTo>
                    <a:pt x="5369" y="488"/>
                  </a:lnTo>
                  <a:lnTo>
                    <a:pt x="5288" y="366"/>
                  </a:lnTo>
                  <a:lnTo>
                    <a:pt x="5207" y="244"/>
                  </a:lnTo>
                  <a:lnTo>
                    <a:pt x="5125" y="163"/>
                  </a:lnTo>
                  <a:lnTo>
                    <a:pt x="5003" y="163"/>
                  </a:lnTo>
                  <a:lnTo>
                    <a:pt x="4881" y="203"/>
                  </a:lnTo>
                  <a:lnTo>
                    <a:pt x="4840" y="285"/>
                  </a:lnTo>
                  <a:lnTo>
                    <a:pt x="4759" y="488"/>
                  </a:lnTo>
                  <a:lnTo>
                    <a:pt x="4637" y="1342"/>
                  </a:lnTo>
                  <a:lnTo>
                    <a:pt x="4515" y="2156"/>
                  </a:lnTo>
                  <a:lnTo>
                    <a:pt x="4474" y="3010"/>
                  </a:lnTo>
                  <a:lnTo>
                    <a:pt x="4515" y="3824"/>
                  </a:lnTo>
                  <a:lnTo>
                    <a:pt x="4515" y="3824"/>
                  </a:lnTo>
                  <a:lnTo>
                    <a:pt x="4149" y="854"/>
                  </a:lnTo>
                  <a:lnTo>
                    <a:pt x="4108" y="651"/>
                  </a:lnTo>
                  <a:lnTo>
                    <a:pt x="4027" y="447"/>
                  </a:lnTo>
                  <a:lnTo>
                    <a:pt x="3946" y="366"/>
                  </a:lnTo>
                  <a:lnTo>
                    <a:pt x="3864" y="285"/>
                  </a:lnTo>
                  <a:lnTo>
                    <a:pt x="3742" y="244"/>
                  </a:lnTo>
                  <a:lnTo>
                    <a:pt x="3620" y="285"/>
                  </a:lnTo>
                  <a:lnTo>
                    <a:pt x="3539" y="325"/>
                  </a:lnTo>
                  <a:lnTo>
                    <a:pt x="3498" y="407"/>
                  </a:lnTo>
                  <a:lnTo>
                    <a:pt x="3376" y="610"/>
                  </a:lnTo>
                  <a:lnTo>
                    <a:pt x="3254" y="1017"/>
                  </a:lnTo>
                  <a:lnTo>
                    <a:pt x="3132" y="1464"/>
                  </a:lnTo>
                  <a:lnTo>
                    <a:pt x="3051" y="1912"/>
                  </a:lnTo>
                  <a:lnTo>
                    <a:pt x="3010" y="2359"/>
                  </a:lnTo>
                  <a:lnTo>
                    <a:pt x="2969" y="2807"/>
                  </a:lnTo>
                  <a:lnTo>
                    <a:pt x="2969" y="3254"/>
                  </a:lnTo>
                  <a:lnTo>
                    <a:pt x="2969" y="3702"/>
                  </a:lnTo>
                  <a:lnTo>
                    <a:pt x="3010" y="4149"/>
                  </a:lnTo>
                  <a:lnTo>
                    <a:pt x="2522" y="773"/>
                  </a:lnTo>
                  <a:lnTo>
                    <a:pt x="2481" y="488"/>
                  </a:lnTo>
                  <a:lnTo>
                    <a:pt x="2441" y="325"/>
                  </a:lnTo>
                  <a:lnTo>
                    <a:pt x="2359" y="203"/>
                  </a:lnTo>
                  <a:lnTo>
                    <a:pt x="2278" y="122"/>
                  </a:lnTo>
                  <a:lnTo>
                    <a:pt x="2156" y="41"/>
                  </a:lnTo>
                  <a:lnTo>
                    <a:pt x="203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39"/>
            <p:cNvSpPr/>
            <p:nvPr/>
          </p:nvSpPr>
          <p:spPr>
            <a:xfrm>
              <a:off x="8575367" y="2107553"/>
              <a:ext cx="456292" cy="612695"/>
            </a:xfrm>
            <a:custGeom>
              <a:avLst/>
              <a:gdLst/>
              <a:ahLst/>
              <a:cxnLst/>
              <a:rect l="l" t="t" r="r" b="b"/>
              <a:pathLst>
                <a:path w="7241" h="9723" extrusionOk="0">
                  <a:moveTo>
                    <a:pt x="2238" y="407"/>
                  </a:moveTo>
                  <a:lnTo>
                    <a:pt x="2360" y="448"/>
                  </a:lnTo>
                  <a:lnTo>
                    <a:pt x="2441" y="529"/>
                  </a:lnTo>
                  <a:lnTo>
                    <a:pt x="2523" y="774"/>
                  </a:lnTo>
                  <a:lnTo>
                    <a:pt x="2563" y="1018"/>
                  </a:lnTo>
                  <a:lnTo>
                    <a:pt x="2563" y="1221"/>
                  </a:lnTo>
                  <a:lnTo>
                    <a:pt x="2726" y="2279"/>
                  </a:lnTo>
                  <a:lnTo>
                    <a:pt x="3051" y="4394"/>
                  </a:lnTo>
                  <a:lnTo>
                    <a:pt x="3051" y="4434"/>
                  </a:lnTo>
                  <a:lnTo>
                    <a:pt x="3133" y="4516"/>
                  </a:lnTo>
                  <a:lnTo>
                    <a:pt x="3255" y="4516"/>
                  </a:lnTo>
                  <a:lnTo>
                    <a:pt x="3377" y="4475"/>
                  </a:lnTo>
                  <a:lnTo>
                    <a:pt x="3377" y="4394"/>
                  </a:lnTo>
                  <a:lnTo>
                    <a:pt x="3417" y="4353"/>
                  </a:lnTo>
                  <a:lnTo>
                    <a:pt x="3410" y="4273"/>
                  </a:lnTo>
                  <a:lnTo>
                    <a:pt x="3410" y="4273"/>
                  </a:lnTo>
                  <a:lnTo>
                    <a:pt x="3417" y="4272"/>
                  </a:lnTo>
                  <a:lnTo>
                    <a:pt x="3399" y="4154"/>
                  </a:lnTo>
                  <a:lnTo>
                    <a:pt x="3336" y="3458"/>
                  </a:lnTo>
                  <a:lnTo>
                    <a:pt x="3336" y="3011"/>
                  </a:lnTo>
                  <a:lnTo>
                    <a:pt x="3377" y="2563"/>
                  </a:lnTo>
                  <a:lnTo>
                    <a:pt x="3417" y="2116"/>
                  </a:lnTo>
                  <a:lnTo>
                    <a:pt x="3499" y="1668"/>
                  </a:lnTo>
                  <a:lnTo>
                    <a:pt x="3621" y="1221"/>
                  </a:lnTo>
                  <a:lnTo>
                    <a:pt x="3784" y="814"/>
                  </a:lnTo>
                  <a:lnTo>
                    <a:pt x="3824" y="733"/>
                  </a:lnTo>
                  <a:lnTo>
                    <a:pt x="3906" y="651"/>
                  </a:lnTo>
                  <a:lnTo>
                    <a:pt x="3987" y="692"/>
                  </a:lnTo>
                  <a:lnTo>
                    <a:pt x="4068" y="774"/>
                  </a:lnTo>
                  <a:lnTo>
                    <a:pt x="4150" y="977"/>
                  </a:lnTo>
                  <a:lnTo>
                    <a:pt x="4190" y="1221"/>
                  </a:lnTo>
                  <a:lnTo>
                    <a:pt x="4312" y="2157"/>
                  </a:lnTo>
                  <a:lnTo>
                    <a:pt x="4516" y="4028"/>
                  </a:lnTo>
                  <a:lnTo>
                    <a:pt x="4556" y="4109"/>
                  </a:lnTo>
                  <a:lnTo>
                    <a:pt x="4597" y="4150"/>
                  </a:lnTo>
                  <a:lnTo>
                    <a:pt x="4719" y="4231"/>
                  </a:lnTo>
                  <a:lnTo>
                    <a:pt x="4800" y="4190"/>
                  </a:lnTo>
                  <a:lnTo>
                    <a:pt x="4841" y="4150"/>
                  </a:lnTo>
                  <a:lnTo>
                    <a:pt x="4882" y="4109"/>
                  </a:lnTo>
                  <a:lnTo>
                    <a:pt x="4882" y="4028"/>
                  </a:lnTo>
                  <a:lnTo>
                    <a:pt x="4882" y="3417"/>
                  </a:lnTo>
                  <a:lnTo>
                    <a:pt x="4882" y="2807"/>
                  </a:lnTo>
                  <a:lnTo>
                    <a:pt x="4922" y="2197"/>
                  </a:lnTo>
                  <a:lnTo>
                    <a:pt x="5004" y="1587"/>
                  </a:lnTo>
                  <a:lnTo>
                    <a:pt x="5085" y="1018"/>
                  </a:lnTo>
                  <a:lnTo>
                    <a:pt x="5166" y="692"/>
                  </a:lnTo>
                  <a:lnTo>
                    <a:pt x="5207" y="611"/>
                  </a:lnTo>
                  <a:lnTo>
                    <a:pt x="5248" y="570"/>
                  </a:lnTo>
                  <a:lnTo>
                    <a:pt x="5329" y="651"/>
                  </a:lnTo>
                  <a:lnTo>
                    <a:pt x="5411" y="774"/>
                  </a:lnTo>
                  <a:lnTo>
                    <a:pt x="5492" y="1018"/>
                  </a:lnTo>
                  <a:lnTo>
                    <a:pt x="5695" y="1628"/>
                  </a:lnTo>
                  <a:lnTo>
                    <a:pt x="6021" y="2767"/>
                  </a:lnTo>
                  <a:lnTo>
                    <a:pt x="6305" y="3906"/>
                  </a:lnTo>
                  <a:lnTo>
                    <a:pt x="6549" y="5085"/>
                  </a:lnTo>
                  <a:lnTo>
                    <a:pt x="6712" y="6265"/>
                  </a:lnTo>
                  <a:lnTo>
                    <a:pt x="6834" y="7566"/>
                  </a:lnTo>
                  <a:lnTo>
                    <a:pt x="6834" y="8830"/>
                  </a:lnTo>
                  <a:lnTo>
                    <a:pt x="6834" y="8830"/>
                  </a:lnTo>
                  <a:lnTo>
                    <a:pt x="6387" y="8990"/>
                  </a:lnTo>
                  <a:lnTo>
                    <a:pt x="5817" y="9153"/>
                  </a:lnTo>
                  <a:lnTo>
                    <a:pt x="5248" y="9275"/>
                  </a:lnTo>
                  <a:lnTo>
                    <a:pt x="4678" y="9356"/>
                  </a:lnTo>
                  <a:lnTo>
                    <a:pt x="2360" y="9356"/>
                  </a:lnTo>
                  <a:lnTo>
                    <a:pt x="1790" y="9315"/>
                  </a:lnTo>
                  <a:lnTo>
                    <a:pt x="1668" y="9315"/>
                  </a:lnTo>
                  <a:lnTo>
                    <a:pt x="1628" y="9302"/>
                  </a:lnTo>
                  <a:lnTo>
                    <a:pt x="1628" y="9275"/>
                  </a:lnTo>
                  <a:lnTo>
                    <a:pt x="1587" y="9112"/>
                  </a:lnTo>
                  <a:lnTo>
                    <a:pt x="1506" y="8827"/>
                  </a:lnTo>
                  <a:lnTo>
                    <a:pt x="1384" y="8217"/>
                  </a:lnTo>
                  <a:lnTo>
                    <a:pt x="1099" y="7038"/>
                  </a:lnTo>
                  <a:lnTo>
                    <a:pt x="855" y="5858"/>
                  </a:lnTo>
                  <a:lnTo>
                    <a:pt x="733" y="5248"/>
                  </a:lnTo>
                  <a:lnTo>
                    <a:pt x="651" y="4638"/>
                  </a:lnTo>
                  <a:lnTo>
                    <a:pt x="529" y="3458"/>
                  </a:lnTo>
                  <a:lnTo>
                    <a:pt x="448" y="2279"/>
                  </a:lnTo>
                  <a:lnTo>
                    <a:pt x="407" y="1668"/>
                  </a:lnTo>
                  <a:lnTo>
                    <a:pt x="367" y="1099"/>
                  </a:lnTo>
                  <a:lnTo>
                    <a:pt x="407" y="936"/>
                  </a:lnTo>
                  <a:lnTo>
                    <a:pt x="489" y="733"/>
                  </a:lnTo>
                  <a:lnTo>
                    <a:pt x="529" y="651"/>
                  </a:lnTo>
                  <a:lnTo>
                    <a:pt x="611" y="570"/>
                  </a:lnTo>
                  <a:lnTo>
                    <a:pt x="692" y="570"/>
                  </a:lnTo>
                  <a:lnTo>
                    <a:pt x="773" y="611"/>
                  </a:lnTo>
                  <a:lnTo>
                    <a:pt x="855" y="733"/>
                  </a:lnTo>
                  <a:lnTo>
                    <a:pt x="936" y="896"/>
                  </a:lnTo>
                  <a:lnTo>
                    <a:pt x="1018" y="1221"/>
                  </a:lnTo>
                  <a:lnTo>
                    <a:pt x="1099" y="1872"/>
                  </a:lnTo>
                  <a:lnTo>
                    <a:pt x="1180" y="2441"/>
                  </a:lnTo>
                  <a:lnTo>
                    <a:pt x="1302" y="3051"/>
                  </a:lnTo>
                  <a:lnTo>
                    <a:pt x="1546" y="4231"/>
                  </a:lnTo>
                  <a:lnTo>
                    <a:pt x="1587" y="4312"/>
                  </a:lnTo>
                  <a:lnTo>
                    <a:pt x="1628" y="4353"/>
                  </a:lnTo>
                  <a:lnTo>
                    <a:pt x="1709" y="4394"/>
                  </a:lnTo>
                  <a:lnTo>
                    <a:pt x="1790" y="4353"/>
                  </a:lnTo>
                  <a:lnTo>
                    <a:pt x="1872" y="4312"/>
                  </a:lnTo>
                  <a:lnTo>
                    <a:pt x="1912" y="4231"/>
                  </a:lnTo>
                  <a:lnTo>
                    <a:pt x="1912" y="4150"/>
                  </a:lnTo>
                  <a:lnTo>
                    <a:pt x="1831" y="3621"/>
                  </a:lnTo>
                  <a:lnTo>
                    <a:pt x="1790" y="3133"/>
                  </a:lnTo>
                  <a:lnTo>
                    <a:pt x="1750" y="2604"/>
                  </a:lnTo>
                  <a:lnTo>
                    <a:pt x="1790" y="2075"/>
                  </a:lnTo>
                  <a:lnTo>
                    <a:pt x="1790" y="1709"/>
                  </a:lnTo>
                  <a:lnTo>
                    <a:pt x="1872" y="1099"/>
                  </a:lnTo>
                  <a:lnTo>
                    <a:pt x="1912" y="814"/>
                  </a:lnTo>
                  <a:lnTo>
                    <a:pt x="1994" y="570"/>
                  </a:lnTo>
                  <a:lnTo>
                    <a:pt x="2116" y="448"/>
                  </a:lnTo>
                  <a:lnTo>
                    <a:pt x="2197" y="407"/>
                  </a:lnTo>
                  <a:close/>
                  <a:moveTo>
                    <a:pt x="2278" y="1"/>
                  </a:moveTo>
                  <a:lnTo>
                    <a:pt x="2116" y="41"/>
                  </a:lnTo>
                  <a:lnTo>
                    <a:pt x="1912" y="82"/>
                  </a:lnTo>
                  <a:lnTo>
                    <a:pt x="1790" y="204"/>
                  </a:lnTo>
                  <a:lnTo>
                    <a:pt x="1668" y="407"/>
                  </a:lnTo>
                  <a:lnTo>
                    <a:pt x="1587" y="570"/>
                  </a:lnTo>
                  <a:lnTo>
                    <a:pt x="1506" y="1140"/>
                  </a:lnTo>
                  <a:lnTo>
                    <a:pt x="1441" y="1590"/>
                  </a:lnTo>
                  <a:lnTo>
                    <a:pt x="1384" y="1099"/>
                  </a:lnTo>
                  <a:lnTo>
                    <a:pt x="1262" y="774"/>
                  </a:lnTo>
                  <a:lnTo>
                    <a:pt x="1140" y="489"/>
                  </a:lnTo>
                  <a:lnTo>
                    <a:pt x="977" y="326"/>
                  </a:lnTo>
                  <a:lnTo>
                    <a:pt x="814" y="245"/>
                  </a:lnTo>
                  <a:lnTo>
                    <a:pt x="651" y="204"/>
                  </a:lnTo>
                  <a:lnTo>
                    <a:pt x="489" y="245"/>
                  </a:lnTo>
                  <a:lnTo>
                    <a:pt x="326" y="326"/>
                  </a:lnTo>
                  <a:lnTo>
                    <a:pt x="204" y="448"/>
                  </a:lnTo>
                  <a:lnTo>
                    <a:pt x="123" y="611"/>
                  </a:lnTo>
                  <a:lnTo>
                    <a:pt x="41" y="774"/>
                  </a:lnTo>
                  <a:lnTo>
                    <a:pt x="1" y="1099"/>
                  </a:lnTo>
                  <a:lnTo>
                    <a:pt x="1" y="1424"/>
                  </a:lnTo>
                  <a:lnTo>
                    <a:pt x="82" y="2034"/>
                  </a:lnTo>
                  <a:lnTo>
                    <a:pt x="163" y="3417"/>
                  </a:lnTo>
                  <a:lnTo>
                    <a:pt x="285" y="4760"/>
                  </a:lnTo>
                  <a:lnTo>
                    <a:pt x="367" y="5411"/>
                  </a:lnTo>
                  <a:lnTo>
                    <a:pt x="489" y="6061"/>
                  </a:lnTo>
                  <a:lnTo>
                    <a:pt x="814" y="7404"/>
                  </a:lnTo>
                  <a:lnTo>
                    <a:pt x="1140" y="8746"/>
                  </a:lnTo>
                  <a:lnTo>
                    <a:pt x="1262" y="9438"/>
                  </a:lnTo>
                  <a:lnTo>
                    <a:pt x="1302" y="9560"/>
                  </a:lnTo>
                  <a:lnTo>
                    <a:pt x="1424" y="9641"/>
                  </a:lnTo>
                  <a:lnTo>
                    <a:pt x="1587" y="9682"/>
                  </a:lnTo>
                  <a:lnTo>
                    <a:pt x="1750" y="9682"/>
                  </a:lnTo>
                  <a:lnTo>
                    <a:pt x="2441" y="9722"/>
                  </a:lnTo>
                  <a:lnTo>
                    <a:pt x="4353" y="9722"/>
                  </a:lnTo>
                  <a:lnTo>
                    <a:pt x="5044" y="9682"/>
                  </a:lnTo>
                  <a:lnTo>
                    <a:pt x="5777" y="9560"/>
                  </a:lnTo>
                  <a:lnTo>
                    <a:pt x="6468" y="9356"/>
                  </a:lnTo>
                  <a:lnTo>
                    <a:pt x="7026" y="9112"/>
                  </a:lnTo>
                  <a:lnTo>
                    <a:pt x="7119" y="9112"/>
                  </a:lnTo>
                  <a:lnTo>
                    <a:pt x="7160" y="9071"/>
                  </a:lnTo>
                  <a:lnTo>
                    <a:pt x="7173" y="9044"/>
                  </a:lnTo>
                  <a:lnTo>
                    <a:pt x="7173" y="9044"/>
                  </a:lnTo>
                  <a:lnTo>
                    <a:pt x="7200" y="9031"/>
                  </a:lnTo>
                  <a:lnTo>
                    <a:pt x="7241" y="8990"/>
                  </a:lnTo>
                  <a:lnTo>
                    <a:pt x="7241" y="8909"/>
                  </a:lnTo>
                  <a:lnTo>
                    <a:pt x="7200" y="7566"/>
                  </a:lnTo>
                  <a:lnTo>
                    <a:pt x="7078" y="6183"/>
                  </a:lnTo>
                  <a:lnTo>
                    <a:pt x="6875" y="4841"/>
                  </a:lnTo>
                  <a:lnTo>
                    <a:pt x="6590" y="3499"/>
                  </a:lnTo>
                  <a:lnTo>
                    <a:pt x="6265" y="2197"/>
                  </a:lnTo>
                  <a:lnTo>
                    <a:pt x="5817" y="896"/>
                  </a:lnTo>
                  <a:lnTo>
                    <a:pt x="5736" y="692"/>
                  </a:lnTo>
                  <a:lnTo>
                    <a:pt x="5614" y="448"/>
                  </a:lnTo>
                  <a:lnTo>
                    <a:pt x="5573" y="326"/>
                  </a:lnTo>
                  <a:lnTo>
                    <a:pt x="5492" y="245"/>
                  </a:lnTo>
                  <a:lnTo>
                    <a:pt x="5370" y="204"/>
                  </a:lnTo>
                  <a:lnTo>
                    <a:pt x="5126" y="204"/>
                  </a:lnTo>
                  <a:lnTo>
                    <a:pt x="5004" y="245"/>
                  </a:lnTo>
                  <a:lnTo>
                    <a:pt x="4922" y="326"/>
                  </a:lnTo>
                  <a:lnTo>
                    <a:pt x="4882" y="448"/>
                  </a:lnTo>
                  <a:lnTo>
                    <a:pt x="4800" y="692"/>
                  </a:lnTo>
                  <a:lnTo>
                    <a:pt x="4760" y="896"/>
                  </a:lnTo>
                  <a:lnTo>
                    <a:pt x="4638" y="1668"/>
                  </a:lnTo>
                  <a:lnTo>
                    <a:pt x="4621" y="1832"/>
                  </a:lnTo>
                  <a:lnTo>
                    <a:pt x="4597" y="1628"/>
                  </a:lnTo>
                  <a:lnTo>
                    <a:pt x="4556" y="1099"/>
                  </a:lnTo>
                  <a:lnTo>
                    <a:pt x="4516" y="855"/>
                  </a:lnTo>
                  <a:lnTo>
                    <a:pt x="4434" y="611"/>
                  </a:lnTo>
                  <a:lnTo>
                    <a:pt x="4312" y="448"/>
                  </a:lnTo>
                  <a:lnTo>
                    <a:pt x="4150" y="326"/>
                  </a:lnTo>
                  <a:lnTo>
                    <a:pt x="3987" y="285"/>
                  </a:lnTo>
                  <a:lnTo>
                    <a:pt x="3784" y="326"/>
                  </a:lnTo>
                  <a:lnTo>
                    <a:pt x="3661" y="367"/>
                  </a:lnTo>
                  <a:lnTo>
                    <a:pt x="3580" y="407"/>
                  </a:lnTo>
                  <a:lnTo>
                    <a:pt x="3458" y="611"/>
                  </a:lnTo>
                  <a:lnTo>
                    <a:pt x="3377" y="814"/>
                  </a:lnTo>
                  <a:lnTo>
                    <a:pt x="3336" y="1018"/>
                  </a:lnTo>
                  <a:lnTo>
                    <a:pt x="3173" y="1546"/>
                  </a:lnTo>
                  <a:lnTo>
                    <a:pt x="3092" y="2075"/>
                  </a:lnTo>
                  <a:lnTo>
                    <a:pt x="3086" y="2117"/>
                  </a:lnTo>
                  <a:lnTo>
                    <a:pt x="3011" y="1628"/>
                  </a:lnTo>
                  <a:lnTo>
                    <a:pt x="2970" y="1140"/>
                  </a:lnTo>
                  <a:lnTo>
                    <a:pt x="2889" y="896"/>
                  </a:lnTo>
                  <a:lnTo>
                    <a:pt x="2848" y="611"/>
                  </a:lnTo>
                  <a:lnTo>
                    <a:pt x="2726" y="367"/>
                  </a:lnTo>
                  <a:lnTo>
                    <a:pt x="2604" y="163"/>
                  </a:lnTo>
                  <a:lnTo>
                    <a:pt x="2482" y="82"/>
                  </a:lnTo>
                  <a:lnTo>
                    <a:pt x="2401" y="41"/>
                  </a:lnTo>
                  <a:lnTo>
                    <a:pt x="227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39"/>
            <p:cNvSpPr/>
            <p:nvPr/>
          </p:nvSpPr>
          <p:spPr>
            <a:xfrm>
              <a:off x="9036763" y="3171309"/>
              <a:ext cx="2647" cy="63"/>
            </a:xfrm>
            <a:custGeom>
              <a:avLst/>
              <a:gdLst/>
              <a:ahLst/>
              <a:cxnLst/>
              <a:rect l="l" t="t" r="r" b="b"/>
              <a:pathLst>
                <a:path w="42" h="1" extrusionOk="0">
                  <a:moveTo>
                    <a:pt x="0" y="0"/>
                  </a:moveTo>
                  <a:lnTo>
                    <a:pt x="0" y="0"/>
                  </a:lnTo>
                  <a:lnTo>
                    <a:pt x="41" y="0"/>
                  </a:lnTo>
                  <a:lnTo>
                    <a:pt x="41" y="0"/>
                  </a:lnTo>
                  <a:lnTo>
                    <a:pt x="0" y="0"/>
                  </a:lnTo>
                  <a:lnTo>
                    <a:pt x="0" y="0"/>
                  </a:lnTo>
                  <a:lnTo>
                    <a:pt x="0" y="0"/>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39"/>
            <p:cNvSpPr/>
            <p:nvPr/>
          </p:nvSpPr>
          <p:spPr>
            <a:xfrm>
              <a:off x="8647142" y="2625347"/>
              <a:ext cx="417852" cy="556233"/>
            </a:xfrm>
            <a:custGeom>
              <a:avLst/>
              <a:gdLst/>
              <a:ahLst/>
              <a:cxnLst/>
              <a:rect l="l" t="t" r="r" b="b"/>
              <a:pathLst>
                <a:path w="6631" h="8827" extrusionOk="0">
                  <a:moveTo>
                    <a:pt x="5939" y="0"/>
                  </a:moveTo>
                  <a:lnTo>
                    <a:pt x="4475" y="163"/>
                  </a:lnTo>
                  <a:lnTo>
                    <a:pt x="3051" y="326"/>
                  </a:lnTo>
                  <a:lnTo>
                    <a:pt x="1628" y="448"/>
                  </a:lnTo>
                  <a:lnTo>
                    <a:pt x="163" y="529"/>
                  </a:lnTo>
                  <a:lnTo>
                    <a:pt x="82" y="570"/>
                  </a:lnTo>
                  <a:lnTo>
                    <a:pt x="1" y="651"/>
                  </a:lnTo>
                  <a:lnTo>
                    <a:pt x="1" y="732"/>
                  </a:lnTo>
                  <a:lnTo>
                    <a:pt x="41" y="854"/>
                  </a:lnTo>
                  <a:lnTo>
                    <a:pt x="82" y="1017"/>
                  </a:lnTo>
                  <a:lnTo>
                    <a:pt x="123" y="1424"/>
                  </a:lnTo>
                  <a:lnTo>
                    <a:pt x="245" y="2848"/>
                  </a:lnTo>
                  <a:lnTo>
                    <a:pt x="367" y="6468"/>
                  </a:lnTo>
                  <a:lnTo>
                    <a:pt x="448" y="7891"/>
                  </a:lnTo>
                  <a:lnTo>
                    <a:pt x="448" y="8339"/>
                  </a:lnTo>
                  <a:lnTo>
                    <a:pt x="489" y="8502"/>
                  </a:lnTo>
                  <a:lnTo>
                    <a:pt x="529" y="8664"/>
                  </a:lnTo>
                  <a:lnTo>
                    <a:pt x="611" y="8746"/>
                  </a:lnTo>
                  <a:lnTo>
                    <a:pt x="692" y="8786"/>
                  </a:lnTo>
                  <a:lnTo>
                    <a:pt x="895" y="8827"/>
                  </a:lnTo>
                  <a:lnTo>
                    <a:pt x="3417" y="8827"/>
                  </a:lnTo>
                  <a:lnTo>
                    <a:pt x="4027" y="8786"/>
                  </a:lnTo>
                  <a:lnTo>
                    <a:pt x="4597" y="8746"/>
                  </a:lnTo>
                  <a:lnTo>
                    <a:pt x="5533" y="8664"/>
                  </a:lnTo>
                  <a:lnTo>
                    <a:pt x="6224" y="8664"/>
                  </a:lnTo>
                  <a:lnTo>
                    <a:pt x="6305" y="8705"/>
                  </a:lnTo>
                  <a:lnTo>
                    <a:pt x="6387" y="8705"/>
                  </a:lnTo>
                  <a:lnTo>
                    <a:pt x="6468" y="8664"/>
                  </a:lnTo>
                  <a:lnTo>
                    <a:pt x="6549" y="8542"/>
                  </a:lnTo>
                  <a:lnTo>
                    <a:pt x="6590" y="7688"/>
                  </a:lnTo>
                  <a:lnTo>
                    <a:pt x="6631" y="6752"/>
                  </a:lnTo>
                  <a:lnTo>
                    <a:pt x="6631" y="5817"/>
                  </a:lnTo>
                  <a:lnTo>
                    <a:pt x="6590" y="4841"/>
                  </a:lnTo>
                  <a:lnTo>
                    <a:pt x="6509" y="3905"/>
                  </a:lnTo>
                  <a:lnTo>
                    <a:pt x="6346" y="2034"/>
                  </a:lnTo>
                  <a:lnTo>
                    <a:pt x="6102" y="122"/>
                  </a:lnTo>
                  <a:lnTo>
                    <a:pt x="6021" y="41"/>
                  </a:lnTo>
                  <a:lnTo>
                    <a:pt x="593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39"/>
            <p:cNvSpPr/>
            <p:nvPr/>
          </p:nvSpPr>
          <p:spPr>
            <a:xfrm>
              <a:off x="8649725" y="2679162"/>
              <a:ext cx="63" cy="63"/>
            </a:xfrm>
            <a:custGeom>
              <a:avLst/>
              <a:gdLst/>
              <a:ahLst/>
              <a:cxnLst/>
              <a:rect l="l" t="t" r="r" b="b"/>
              <a:pathLst>
                <a:path w="1" h="1" extrusionOk="0">
                  <a:moveTo>
                    <a:pt x="0" y="0"/>
                  </a:moveTo>
                  <a:lnTo>
                    <a:pt x="0" y="0"/>
                  </a:lnTo>
                  <a:lnTo>
                    <a:pt x="0" y="0"/>
                  </a:lnTo>
                  <a:lnTo>
                    <a:pt x="0" y="0"/>
                  </a:lnTo>
                  <a:lnTo>
                    <a:pt x="0" y="0"/>
                  </a:lnTo>
                  <a:lnTo>
                    <a:pt x="0" y="0"/>
                  </a:lnTo>
                  <a:lnTo>
                    <a:pt x="0" y="0"/>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6" name="Google Shape;1306;p39"/>
            <p:cNvSpPr/>
            <p:nvPr/>
          </p:nvSpPr>
          <p:spPr>
            <a:xfrm>
              <a:off x="8654829" y="2694538"/>
              <a:ext cx="387101" cy="84629"/>
            </a:xfrm>
            <a:custGeom>
              <a:avLst/>
              <a:gdLst/>
              <a:ahLst/>
              <a:cxnLst/>
              <a:rect l="l" t="t" r="r" b="b"/>
              <a:pathLst>
                <a:path w="6143" h="1343" extrusionOk="0">
                  <a:moveTo>
                    <a:pt x="5939" y="0"/>
                  </a:moveTo>
                  <a:lnTo>
                    <a:pt x="4475" y="326"/>
                  </a:lnTo>
                  <a:lnTo>
                    <a:pt x="3051" y="611"/>
                  </a:lnTo>
                  <a:lnTo>
                    <a:pt x="1628" y="814"/>
                  </a:lnTo>
                  <a:lnTo>
                    <a:pt x="163" y="977"/>
                  </a:lnTo>
                  <a:lnTo>
                    <a:pt x="82" y="977"/>
                  </a:lnTo>
                  <a:lnTo>
                    <a:pt x="41" y="1058"/>
                  </a:lnTo>
                  <a:lnTo>
                    <a:pt x="1" y="1180"/>
                  </a:lnTo>
                  <a:lnTo>
                    <a:pt x="1" y="1221"/>
                  </a:lnTo>
                  <a:lnTo>
                    <a:pt x="41" y="1302"/>
                  </a:lnTo>
                  <a:lnTo>
                    <a:pt x="82" y="1343"/>
                  </a:lnTo>
                  <a:lnTo>
                    <a:pt x="163" y="1343"/>
                  </a:lnTo>
                  <a:lnTo>
                    <a:pt x="1628" y="1180"/>
                  </a:lnTo>
                  <a:lnTo>
                    <a:pt x="3092" y="977"/>
                  </a:lnTo>
                  <a:lnTo>
                    <a:pt x="4556" y="692"/>
                  </a:lnTo>
                  <a:lnTo>
                    <a:pt x="6021" y="367"/>
                  </a:lnTo>
                  <a:lnTo>
                    <a:pt x="6102" y="326"/>
                  </a:lnTo>
                  <a:lnTo>
                    <a:pt x="6143" y="285"/>
                  </a:lnTo>
                  <a:lnTo>
                    <a:pt x="6143" y="204"/>
                  </a:lnTo>
                  <a:lnTo>
                    <a:pt x="6143" y="163"/>
                  </a:lnTo>
                  <a:lnTo>
                    <a:pt x="6102" y="82"/>
                  </a:lnTo>
                  <a:lnTo>
                    <a:pt x="6061" y="41"/>
                  </a:lnTo>
                  <a:lnTo>
                    <a:pt x="598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39"/>
            <p:cNvSpPr/>
            <p:nvPr/>
          </p:nvSpPr>
          <p:spPr>
            <a:xfrm>
              <a:off x="8062740" y="2035779"/>
              <a:ext cx="215385" cy="77004"/>
            </a:xfrm>
            <a:custGeom>
              <a:avLst/>
              <a:gdLst/>
              <a:ahLst/>
              <a:cxnLst/>
              <a:rect l="l" t="t" r="r" b="b"/>
              <a:pathLst>
                <a:path w="3418" h="1222" extrusionOk="0">
                  <a:moveTo>
                    <a:pt x="1994" y="1"/>
                  </a:moveTo>
                  <a:lnTo>
                    <a:pt x="1546" y="82"/>
                  </a:lnTo>
                  <a:lnTo>
                    <a:pt x="1139" y="204"/>
                  </a:lnTo>
                  <a:lnTo>
                    <a:pt x="733" y="408"/>
                  </a:lnTo>
                  <a:lnTo>
                    <a:pt x="366" y="611"/>
                  </a:lnTo>
                  <a:lnTo>
                    <a:pt x="41" y="936"/>
                  </a:lnTo>
                  <a:lnTo>
                    <a:pt x="0" y="977"/>
                  </a:lnTo>
                  <a:lnTo>
                    <a:pt x="0" y="1058"/>
                  </a:lnTo>
                  <a:lnTo>
                    <a:pt x="0" y="1140"/>
                  </a:lnTo>
                  <a:lnTo>
                    <a:pt x="41" y="1180"/>
                  </a:lnTo>
                  <a:lnTo>
                    <a:pt x="122" y="1221"/>
                  </a:lnTo>
                  <a:lnTo>
                    <a:pt x="244" y="1221"/>
                  </a:lnTo>
                  <a:lnTo>
                    <a:pt x="285" y="1180"/>
                  </a:lnTo>
                  <a:lnTo>
                    <a:pt x="611" y="936"/>
                  </a:lnTo>
                  <a:lnTo>
                    <a:pt x="936" y="692"/>
                  </a:lnTo>
                  <a:lnTo>
                    <a:pt x="1302" y="570"/>
                  </a:lnTo>
                  <a:lnTo>
                    <a:pt x="1668" y="448"/>
                  </a:lnTo>
                  <a:lnTo>
                    <a:pt x="2034" y="408"/>
                  </a:lnTo>
                  <a:lnTo>
                    <a:pt x="2441" y="408"/>
                  </a:lnTo>
                  <a:lnTo>
                    <a:pt x="2807" y="448"/>
                  </a:lnTo>
                  <a:lnTo>
                    <a:pt x="3214" y="570"/>
                  </a:lnTo>
                  <a:lnTo>
                    <a:pt x="3295" y="570"/>
                  </a:lnTo>
                  <a:lnTo>
                    <a:pt x="3336" y="530"/>
                  </a:lnTo>
                  <a:lnTo>
                    <a:pt x="3377" y="489"/>
                  </a:lnTo>
                  <a:lnTo>
                    <a:pt x="3417" y="448"/>
                  </a:lnTo>
                  <a:lnTo>
                    <a:pt x="3417" y="285"/>
                  </a:lnTo>
                  <a:lnTo>
                    <a:pt x="3377" y="245"/>
                  </a:lnTo>
                  <a:lnTo>
                    <a:pt x="3295" y="204"/>
                  </a:lnTo>
                  <a:lnTo>
                    <a:pt x="2888" y="82"/>
                  </a:lnTo>
                  <a:lnTo>
                    <a:pt x="244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39"/>
            <p:cNvSpPr/>
            <p:nvPr/>
          </p:nvSpPr>
          <p:spPr>
            <a:xfrm>
              <a:off x="7867961" y="1594926"/>
              <a:ext cx="30814" cy="33398"/>
            </a:xfrm>
            <a:custGeom>
              <a:avLst/>
              <a:gdLst/>
              <a:ahLst/>
              <a:cxnLst/>
              <a:rect l="l" t="t" r="r" b="b"/>
              <a:pathLst>
                <a:path w="489" h="530" extrusionOk="0">
                  <a:moveTo>
                    <a:pt x="203" y="0"/>
                  </a:moveTo>
                  <a:lnTo>
                    <a:pt x="81" y="41"/>
                  </a:lnTo>
                  <a:lnTo>
                    <a:pt x="41" y="122"/>
                  </a:lnTo>
                  <a:lnTo>
                    <a:pt x="0" y="245"/>
                  </a:lnTo>
                  <a:lnTo>
                    <a:pt x="0" y="285"/>
                  </a:lnTo>
                  <a:lnTo>
                    <a:pt x="41" y="407"/>
                  </a:lnTo>
                  <a:lnTo>
                    <a:pt x="81" y="489"/>
                  </a:lnTo>
                  <a:lnTo>
                    <a:pt x="163" y="529"/>
                  </a:lnTo>
                  <a:lnTo>
                    <a:pt x="325" y="529"/>
                  </a:lnTo>
                  <a:lnTo>
                    <a:pt x="447" y="489"/>
                  </a:lnTo>
                  <a:lnTo>
                    <a:pt x="488" y="407"/>
                  </a:lnTo>
                  <a:lnTo>
                    <a:pt x="488" y="285"/>
                  </a:lnTo>
                  <a:lnTo>
                    <a:pt x="488" y="245"/>
                  </a:lnTo>
                  <a:lnTo>
                    <a:pt x="488" y="122"/>
                  </a:lnTo>
                  <a:lnTo>
                    <a:pt x="447" y="41"/>
                  </a:lnTo>
                  <a:lnTo>
                    <a:pt x="36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39"/>
            <p:cNvSpPr/>
            <p:nvPr/>
          </p:nvSpPr>
          <p:spPr>
            <a:xfrm>
              <a:off x="8180641" y="1556487"/>
              <a:ext cx="28231" cy="30814"/>
            </a:xfrm>
            <a:custGeom>
              <a:avLst/>
              <a:gdLst/>
              <a:ahLst/>
              <a:cxnLst/>
              <a:rect l="l" t="t" r="r" b="b"/>
              <a:pathLst>
                <a:path w="448" h="489" extrusionOk="0">
                  <a:moveTo>
                    <a:pt x="123" y="0"/>
                  </a:moveTo>
                  <a:lnTo>
                    <a:pt x="41" y="82"/>
                  </a:lnTo>
                  <a:lnTo>
                    <a:pt x="0" y="122"/>
                  </a:lnTo>
                  <a:lnTo>
                    <a:pt x="0" y="244"/>
                  </a:lnTo>
                  <a:lnTo>
                    <a:pt x="0" y="326"/>
                  </a:lnTo>
                  <a:lnTo>
                    <a:pt x="41" y="407"/>
                  </a:lnTo>
                  <a:lnTo>
                    <a:pt x="123" y="448"/>
                  </a:lnTo>
                  <a:lnTo>
                    <a:pt x="204" y="488"/>
                  </a:lnTo>
                  <a:lnTo>
                    <a:pt x="326" y="448"/>
                  </a:lnTo>
                  <a:lnTo>
                    <a:pt x="407" y="407"/>
                  </a:lnTo>
                  <a:lnTo>
                    <a:pt x="448" y="326"/>
                  </a:lnTo>
                  <a:lnTo>
                    <a:pt x="448" y="244"/>
                  </a:lnTo>
                  <a:lnTo>
                    <a:pt x="448" y="122"/>
                  </a:lnTo>
                  <a:lnTo>
                    <a:pt x="407" y="82"/>
                  </a:lnTo>
                  <a:lnTo>
                    <a:pt x="32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39"/>
            <p:cNvSpPr/>
            <p:nvPr/>
          </p:nvSpPr>
          <p:spPr>
            <a:xfrm>
              <a:off x="7867961" y="1700035"/>
              <a:ext cx="74358" cy="74358"/>
            </a:xfrm>
            <a:custGeom>
              <a:avLst/>
              <a:gdLst/>
              <a:ahLst/>
              <a:cxnLst/>
              <a:rect l="l" t="t" r="r" b="b"/>
              <a:pathLst>
                <a:path w="1180" h="1180" extrusionOk="0">
                  <a:moveTo>
                    <a:pt x="936" y="0"/>
                  </a:moveTo>
                  <a:lnTo>
                    <a:pt x="895" y="41"/>
                  </a:lnTo>
                  <a:lnTo>
                    <a:pt x="814" y="82"/>
                  </a:lnTo>
                  <a:lnTo>
                    <a:pt x="691" y="326"/>
                  </a:lnTo>
                  <a:lnTo>
                    <a:pt x="651" y="366"/>
                  </a:lnTo>
                  <a:lnTo>
                    <a:pt x="610" y="407"/>
                  </a:lnTo>
                  <a:lnTo>
                    <a:pt x="529" y="529"/>
                  </a:lnTo>
                  <a:lnTo>
                    <a:pt x="407" y="610"/>
                  </a:lnTo>
                  <a:lnTo>
                    <a:pt x="366" y="651"/>
                  </a:lnTo>
                  <a:lnTo>
                    <a:pt x="325" y="692"/>
                  </a:lnTo>
                  <a:lnTo>
                    <a:pt x="81" y="854"/>
                  </a:lnTo>
                  <a:lnTo>
                    <a:pt x="41" y="895"/>
                  </a:lnTo>
                  <a:lnTo>
                    <a:pt x="0" y="936"/>
                  </a:lnTo>
                  <a:lnTo>
                    <a:pt x="0" y="1017"/>
                  </a:lnTo>
                  <a:lnTo>
                    <a:pt x="41" y="1098"/>
                  </a:lnTo>
                  <a:lnTo>
                    <a:pt x="81" y="1139"/>
                  </a:lnTo>
                  <a:lnTo>
                    <a:pt x="163" y="1180"/>
                  </a:lnTo>
                  <a:lnTo>
                    <a:pt x="203" y="1180"/>
                  </a:lnTo>
                  <a:lnTo>
                    <a:pt x="285" y="1139"/>
                  </a:lnTo>
                  <a:lnTo>
                    <a:pt x="569" y="976"/>
                  </a:lnTo>
                  <a:lnTo>
                    <a:pt x="773" y="773"/>
                  </a:lnTo>
                  <a:lnTo>
                    <a:pt x="976" y="529"/>
                  </a:lnTo>
                  <a:lnTo>
                    <a:pt x="1139" y="285"/>
                  </a:lnTo>
                  <a:lnTo>
                    <a:pt x="1180" y="204"/>
                  </a:lnTo>
                  <a:lnTo>
                    <a:pt x="1180" y="122"/>
                  </a:lnTo>
                  <a:lnTo>
                    <a:pt x="1139" y="82"/>
                  </a:lnTo>
                  <a:lnTo>
                    <a:pt x="109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39"/>
            <p:cNvSpPr/>
            <p:nvPr/>
          </p:nvSpPr>
          <p:spPr>
            <a:xfrm>
              <a:off x="8178058" y="1661596"/>
              <a:ext cx="82109" cy="46190"/>
            </a:xfrm>
            <a:custGeom>
              <a:avLst/>
              <a:gdLst/>
              <a:ahLst/>
              <a:cxnLst/>
              <a:rect l="l" t="t" r="r" b="b"/>
              <a:pathLst>
                <a:path w="1303" h="733" extrusionOk="0">
                  <a:moveTo>
                    <a:pt x="164" y="0"/>
                  </a:moveTo>
                  <a:lnTo>
                    <a:pt x="82" y="41"/>
                  </a:lnTo>
                  <a:lnTo>
                    <a:pt x="1" y="122"/>
                  </a:lnTo>
                  <a:lnTo>
                    <a:pt x="1" y="203"/>
                  </a:lnTo>
                  <a:lnTo>
                    <a:pt x="41" y="285"/>
                  </a:lnTo>
                  <a:lnTo>
                    <a:pt x="123" y="407"/>
                  </a:lnTo>
                  <a:lnTo>
                    <a:pt x="245" y="529"/>
                  </a:lnTo>
                  <a:lnTo>
                    <a:pt x="530" y="651"/>
                  </a:lnTo>
                  <a:lnTo>
                    <a:pt x="692" y="692"/>
                  </a:lnTo>
                  <a:lnTo>
                    <a:pt x="855" y="732"/>
                  </a:lnTo>
                  <a:lnTo>
                    <a:pt x="1018" y="732"/>
                  </a:lnTo>
                  <a:lnTo>
                    <a:pt x="1180" y="692"/>
                  </a:lnTo>
                  <a:lnTo>
                    <a:pt x="1262" y="651"/>
                  </a:lnTo>
                  <a:lnTo>
                    <a:pt x="1302" y="610"/>
                  </a:lnTo>
                  <a:lnTo>
                    <a:pt x="1302" y="529"/>
                  </a:lnTo>
                  <a:lnTo>
                    <a:pt x="1302" y="447"/>
                  </a:lnTo>
                  <a:lnTo>
                    <a:pt x="1262" y="407"/>
                  </a:lnTo>
                  <a:lnTo>
                    <a:pt x="1221" y="366"/>
                  </a:lnTo>
                  <a:lnTo>
                    <a:pt x="1140" y="325"/>
                  </a:lnTo>
                  <a:lnTo>
                    <a:pt x="1099" y="325"/>
                  </a:lnTo>
                  <a:lnTo>
                    <a:pt x="1018" y="366"/>
                  </a:lnTo>
                  <a:lnTo>
                    <a:pt x="774" y="366"/>
                  </a:lnTo>
                  <a:lnTo>
                    <a:pt x="652" y="325"/>
                  </a:lnTo>
                  <a:lnTo>
                    <a:pt x="611" y="285"/>
                  </a:lnTo>
                  <a:lnTo>
                    <a:pt x="570" y="285"/>
                  </a:lnTo>
                  <a:lnTo>
                    <a:pt x="489" y="203"/>
                  </a:lnTo>
                  <a:lnTo>
                    <a:pt x="448" y="203"/>
                  </a:lnTo>
                  <a:lnTo>
                    <a:pt x="408" y="163"/>
                  </a:lnTo>
                  <a:lnTo>
                    <a:pt x="367" y="122"/>
                  </a:lnTo>
                  <a:lnTo>
                    <a:pt x="367" y="81"/>
                  </a:lnTo>
                  <a:lnTo>
                    <a:pt x="24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02575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1"/>
          <p:cNvPicPr>
            <a:picLocks noChangeAspect="1"/>
          </p:cNvPicPr>
          <p:nvPr/>
        </p:nvPicPr>
        <p:blipFill rotWithShape="1">
          <a:blip r:embed="rId2">
            <a:extLst>
              <a:ext uri="{28A0092B-C50C-407E-A947-70E740481C1C}">
                <a14:useLocalDpi xmlns:a14="http://schemas.microsoft.com/office/drawing/2010/main" val="0"/>
              </a:ext>
            </a:extLst>
          </a:blip>
          <a:srcRect l="3090" t="11068" r="2684" b="11292"/>
          <a:stretch/>
        </p:blipFill>
        <p:spPr bwMode="auto">
          <a:xfrm>
            <a:off x="563009" y="207834"/>
            <a:ext cx="7986885" cy="4935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8935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15"/>
        <p:cNvGrpSpPr/>
        <p:nvPr/>
      </p:nvGrpSpPr>
      <p:grpSpPr>
        <a:xfrm>
          <a:off x="0" y="0"/>
          <a:ext cx="0" cy="0"/>
          <a:chOff x="0" y="0"/>
          <a:chExt cx="0" cy="0"/>
        </a:xfrm>
      </p:grpSpPr>
      <p:sp>
        <p:nvSpPr>
          <p:cNvPr id="1316" name="Google Shape;1316;p40"/>
          <p:cNvSpPr txBox="1">
            <a:spLocks noGrp="1"/>
          </p:cNvSpPr>
          <p:nvPr>
            <p:ph type="title"/>
          </p:nvPr>
        </p:nvSpPr>
        <p:spPr>
          <a:xfrm>
            <a:off x="720000" y="1763625"/>
            <a:ext cx="3739200" cy="1915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zh-TW" altLang="en-US" sz="4000" dirty="0" smtClean="0"/>
              <a:t>心理疾病的初探：常見的精神疾病</a:t>
            </a:r>
            <a:endParaRPr sz="4000" dirty="0"/>
          </a:p>
        </p:txBody>
      </p:sp>
      <p:sp>
        <p:nvSpPr>
          <p:cNvPr id="1317" name="Google Shape;1317;p40"/>
          <p:cNvSpPr txBox="1">
            <a:spLocks noGrp="1"/>
          </p:cNvSpPr>
          <p:nvPr>
            <p:ph type="title" idx="2"/>
          </p:nvPr>
        </p:nvSpPr>
        <p:spPr>
          <a:xfrm>
            <a:off x="720000" y="674750"/>
            <a:ext cx="1056900" cy="1061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0</a:t>
            </a:r>
            <a:r>
              <a:rPr lang="en-US" altLang="zh-TW" dirty="0" smtClean="0"/>
              <a:t>2</a:t>
            </a:r>
            <a:endParaRPr dirty="0"/>
          </a:p>
        </p:txBody>
      </p:sp>
      <p:sp>
        <p:nvSpPr>
          <p:cNvPr id="1318" name="Google Shape;1318;p40"/>
          <p:cNvSpPr txBox="1">
            <a:spLocks noGrp="1"/>
          </p:cNvSpPr>
          <p:nvPr>
            <p:ph type="subTitle" idx="1"/>
          </p:nvPr>
        </p:nvSpPr>
        <p:spPr>
          <a:xfrm>
            <a:off x="720000" y="3549756"/>
            <a:ext cx="4045944" cy="842769"/>
          </a:xfrm>
          <a:prstGeom prst="rect">
            <a:avLst/>
          </a:prstGeom>
        </p:spPr>
        <p:txBody>
          <a:bodyPr spcFirstLastPara="1" wrap="square" lIns="91425" tIns="91425" rIns="91425" bIns="91425" anchor="t" anchorCtr="0">
            <a:noAutofit/>
          </a:bodyPr>
          <a:lstStyle/>
          <a:p>
            <a:pPr>
              <a:spcBef>
                <a:spcPts val="580"/>
              </a:spcBef>
              <a:defRPr/>
            </a:pPr>
            <a:r>
              <a:rPr lang="zh-TW" altLang="en-US" dirty="0">
                <a:solidFill>
                  <a:srgbClr val="000090"/>
                </a:solidFill>
                <a:latin typeface="BiauKai"/>
                <a:ea typeface="BiauKai"/>
                <a:cs typeface="BiauKai"/>
              </a:rPr>
              <a:t>精神疾病是一個</a:t>
            </a:r>
            <a:endParaRPr lang="en-US" altLang="zh-TW" dirty="0">
              <a:solidFill>
                <a:srgbClr val="000090"/>
              </a:solidFill>
              <a:latin typeface="BiauKai"/>
              <a:ea typeface="BiauKai"/>
              <a:cs typeface="BiauKai"/>
            </a:endParaRPr>
          </a:p>
          <a:p>
            <a:pPr>
              <a:spcBef>
                <a:spcPts val="580"/>
              </a:spcBef>
              <a:defRPr/>
            </a:pPr>
            <a:r>
              <a:rPr lang="zh-TW" altLang="en-US" dirty="0">
                <a:solidFill>
                  <a:srgbClr val="000090"/>
                </a:solidFill>
                <a:latin typeface="BiauKai"/>
                <a:ea typeface="BiauKai"/>
                <a:cs typeface="BiauKai"/>
              </a:rPr>
              <a:t>受到生物（大腦）、心理、社會三個因素</a:t>
            </a:r>
            <a:endParaRPr lang="en-US" altLang="zh-TW" dirty="0">
              <a:solidFill>
                <a:srgbClr val="000090"/>
              </a:solidFill>
              <a:latin typeface="BiauKai"/>
              <a:ea typeface="BiauKai"/>
              <a:cs typeface="BiauKai"/>
            </a:endParaRPr>
          </a:p>
          <a:p>
            <a:pPr>
              <a:spcBef>
                <a:spcPts val="580"/>
              </a:spcBef>
              <a:defRPr/>
            </a:pPr>
            <a:r>
              <a:rPr lang="zh-TW" altLang="en-US" dirty="0">
                <a:solidFill>
                  <a:srgbClr val="000090"/>
                </a:solidFill>
                <a:latin typeface="BiauKai"/>
                <a:ea typeface="BiauKai"/>
                <a:cs typeface="BiauKai"/>
              </a:rPr>
              <a:t>所引發的疾病</a:t>
            </a:r>
          </a:p>
          <a:p>
            <a:pPr marL="0" lvl="0" indent="0" algn="l" rtl="0">
              <a:spcBef>
                <a:spcPts val="0"/>
              </a:spcBef>
              <a:spcAft>
                <a:spcPts val="1600"/>
              </a:spcAft>
              <a:buNone/>
            </a:pPr>
            <a:endParaRPr dirty="0"/>
          </a:p>
        </p:txBody>
      </p:sp>
      <p:grpSp>
        <p:nvGrpSpPr>
          <p:cNvPr id="1319" name="Google Shape;1319;p40"/>
          <p:cNvGrpSpPr/>
          <p:nvPr/>
        </p:nvGrpSpPr>
        <p:grpSpPr>
          <a:xfrm>
            <a:off x="5469915" y="2259353"/>
            <a:ext cx="1926484" cy="2038554"/>
            <a:chOff x="7478040" y="2048903"/>
            <a:chExt cx="1926484" cy="2038554"/>
          </a:xfrm>
        </p:grpSpPr>
        <p:sp>
          <p:nvSpPr>
            <p:cNvPr id="1320" name="Google Shape;1320;p40"/>
            <p:cNvSpPr/>
            <p:nvPr/>
          </p:nvSpPr>
          <p:spPr>
            <a:xfrm>
              <a:off x="7641639" y="2142803"/>
              <a:ext cx="1060233" cy="1375220"/>
            </a:xfrm>
            <a:custGeom>
              <a:avLst/>
              <a:gdLst/>
              <a:ahLst/>
              <a:cxnLst/>
              <a:rect l="l" t="t" r="r" b="b"/>
              <a:pathLst>
                <a:path w="14238" h="18468" extrusionOk="0">
                  <a:moveTo>
                    <a:pt x="7037" y="0"/>
                  </a:moveTo>
                  <a:lnTo>
                    <a:pt x="6305" y="82"/>
                  </a:lnTo>
                  <a:lnTo>
                    <a:pt x="5573" y="285"/>
                  </a:lnTo>
                  <a:lnTo>
                    <a:pt x="4882" y="529"/>
                  </a:lnTo>
                  <a:lnTo>
                    <a:pt x="4231" y="854"/>
                  </a:lnTo>
                  <a:lnTo>
                    <a:pt x="3580" y="1261"/>
                  </a:lnTo>
                  <a:lnTo>
                    <a:pt x="3010" y="1709"/>
                  </a:lnTo>
                  <a:lnTo>
                    <a:pt x="2482" y="2237"/>
                  </a:lnTo>
                  <a:lnTo>
                    <a:pt x="2034" y="2807"/>
                  </a:lnTo>
                  <a:lnTo>
                    <a:pt x="1627" y="3417"/>
                  </a:lnTo>
                  <a:lnTo>
                    <a:pt x="1505" y="3742"/>
                  </a:lnTo>
                  <a:lnTo>
                    <a:pt x="1383" y="4027"/>
                  </a:lnTo>
                  <a:lnTo>
                    <a:pt x="1302" y="4312"/>
                  </a:lnTo>
                  <a:lnTo>
                    <a:pt x="1302" y="4637"/>
                  </a:lnTo>
                  <a:lnTo>
                    <a:pt x="1302" y="4963"/>
                  </a:lnTo>
                  <a:lnTo>
                    <a:pt x="1383" y="5329"/>
                  </a:lnTo>
                  <a:lnTo>
                    <a:pt x="1505" y="5776"/>
                  </a:lnTo>
                  <a:lnTo>
                    <a:pt x="1587" y="6264"/>
                  </a:lnTo>
                  <a:lnTo>
                    <a:pt x="1709" y="7159"/>
                  </a:lnTo>
                  <a:lnTo>
                    <a:pt x="1831" y="8095"/>
                  </a:lnTo>
                  <a:lnTo>
                    <a:pt x="1953" y="9030"/>
                  </a:lnTo>
                  <a:lnTo>
                    <a:pt x="1424" y="9152"/>
                  </a:lnTo>
                  <a:lnTo>
                    <a:pt x="1180" y="9234"/>
                  </a:lnTo>
                  <a:lnTo>
                    <a:pt x="977" y="9356"/>
                  </a:lnTo>
                  <a:lnTo>
                    <a:pt x="773" y="9478"/>
                  </a:lnTo>
                  <a:lnTo>
                    <a:pt x="570" y="9640"/>
                  </a:lnTo>
                  <a:lnTo>
                    <a:pt x="367" y="9844"/>
                  </a:lnTo>
                  <a:lnTo>
                    <a:pt x="204" y="10088"/>
                  </a:lnTo>
                  <a:lnTo>
                    <a:pt x="122" y="10251"/>
                  </a:lnTo>
                  <a:lnTo>
                    <a:pt x="82" y="10495"/>
                  </a:lnTo>
                  <a:lnTo>
                    <a:pt x="41" y="10698"/>
                  </a:lnTo>
                  <a:lnTo>
                    <a:pt x="0" y="10942"/>
                  </a:lnTo>
                  <a:lnTo>
                    <a:pt x="41" y="11145"/>
                  </a:lnTo>
                  <a:lnTo>
                    <a:pt x="82" y="11349"/>
                  </a:lnTo>
                  <a:lnTo>
                    <a:pt x="204" y="11552"/>
                  </a:lnTo>
                  <a:lnTo>
                    <a:pt x="326" y="11756"/>
                  </a:lnTo>
                  <a:lnTo>
                    <a:pt x="529" y="11918"/>
                  </a:lnTo>
                  <a:lnTo>
                    <a:pt x="733" y="12040"/>
                  </a:lnTo>
                  <a:lnTo>
                    <a:pt x="1017" y="12122"/>
                  </a:lnTo>
                  <a:lnTo>
                    <a:pt x="1302" y="12162"/>
                  </a:lnTo>
                  <a:lnTo>
                    <a:pt x="1912" y="12203"/>
                  </a:lnTo>
                  <a:lnTo>
                    <a:pt x="2441" y="12203"/>
                  </a:lnTo>
                  <a:lnTo>
                    <a:pt x="2766" y="15091"/>
                  </a:lnTo>
                  <a:lnTo>
                    <a:pt x="3132" y="18304"/>
                  </a:lnTo>
                  <a:lnTo>
                    <a:pt x="4800" y="18426"/>
                  </a:lnTo>
                  <a:lnTo>
                    <a:pt x="6468" y="18467"/>
                  </a:lnTo>
                  <a:lnTo>
                    <a:pt x="8136" y="18467"/>
                  </a:lnTo>
                  <a:lnTo>
                    <a:pt x="9844" y="18386"/>
                  </a:lnTo>
                  <a:lnTo>
                    <a:pt x="9803" y="16393"/>
                  </a:lnTo>
                  <a:lnTo>
                    <a:pt x="9803" y="15132"/>
                  </a:lnTo>
                  <a:lnTo>
                    <a:pt x="9844" y="14603"/>
                  </a:lnTo>
                  <a:lnTo>
                    <a:pt x="10983" y="14400"/>
                  </a:lnTo>
                  <a:lnTo>
                    <a:pt x="11552" y="14237"/>
                  </a:lnTo>
                  <a:lnTo>
                    <a:pt x="12081" y="14033"/>
                  </a:lnTo>
                  <a:lnTo>
                    <a:pt x="12610" y="13789"/>
                  </a:lnTo>
                  <a:lnTo>
                    <a:pt x="13098" y="13464"/>
                  </a:lnTo>
                  <a:lnTo>
                    <a:pt x="13302" y="13301"/>
                  </a:lnTo>
                  <a:lnTo>
                    <a:pt x="13505" y="13098"/>
                  </a:lnTo>
                  <a:lnTo>
                    <a:pt x="13708" y="12854"/>
                  </a:lnTo>
                  <a:lnTo>
                    <a:pt x="13871" y="12610"/>
                  </a:lnTo>
                  <a:lnTo>
                    <a:pt x="14034" y="12203"/>
                  </a:lnTo>
                  <a:lnTo>
                    <a:pt x="14156" y="11756"/>
                  </a:lnTo>
                  <a:lnTo>
                    <a:pt x="14237" y="11267"/>
                  </a:lnTo>
                  <a:lnTo>
                    <a:pt x="14196" y="10820"/>
                  </a:lnTo>
                  <a:lnTo>
                    <a:pt x="13546" y="10983"/>
                  </a:lnTo>
                  <a:lnTo>
                    <a:pt x="12854" y="11145"/>
                  </a:lnTo>
                  <a:lnTo>
                    <a:pt x="12244" y="11349"/>
                  </a:lnTo>
                  <a:lnTo>
                    <a:pt x="11593" y="11634"/>
                  </a:lnTo>
                  <a:lnTo>
                    <a:pt x="11552" y="11390"/>
                  </a:lnTo>
                  <a:lnTo>
                    <a:pt x="11552" y="11186"/>
                  </a:lnTo>
                  <a:lnTo>
                    <a:pt x="11593" y="10983"/>
                  </a:lnTo>
                  <a:lnTo>
                    <a:pt x="11674" y="10779"/>
                  </a:lnTo>
                  <a:lnTo>
                    <a:pt x="11797" y="10576"/>
                  </a:lnTo>
                  <a:lnTo>
                    <a:pt x="11919" y="10413"/>
                  </a:lnTo>
                  <a:lnTo>
                    <a:pt x="12081" y="10251"/>
                  </a:lnTo>
                  <a:lnTo>
                    <a:pt x="12244" y="10088"/>
                  </a:lnTo>
                  <a:lnTo>
                    <a:pt x="12610" y="9885"/>
                  </a:lnTo>
                  <a:lnTo>
                    <a:pt x="13017" y="9722"/>
                  </a:lnTo>
                  <a:lnTo>
                    <a:pt x="13424" y="9600"/>
                  </a:lnTo>
                  <a:lnTo>
                    <a:pt x="13871" y="9478"/>
                  </a:lnTo>
                  <a:lnTo>
                    <a:pt x="13871" y="8461"/>
                  </a:lnTo>
                  <a:lnTo>
                    <a:pt x="13830" y="7485"/>
                  </a:lnTo>
                  <a:lnTo>
                    <a:pt x="13708" y="6508"/>
                  </a:lnTo>
                  <a:lnTo>
                    <a:pt x="13546" y="5532"/>
                  </a:lnTo>
                  <a:lnTo>
                    <a:pt x="13424" y="4434"/>
                  </a:lnTo>
                  <a:lnTo>
                    <a:pt x="13302" y="3905"/>
                  </a:lnTo>
                  <a:lnTo>
                    <a:pt x="13180" y="3661"/>
                  </a:lnTo>
                  <a:lnTo>
                    <a:pt x="13057" y="3376"/>
                  </a:lnTo>
                  <a:lnTo>
                    <a:pt x="12732" y="2888"/>
                  </a:lnTo>
                  <a:lnTo>
                    <a:pt x="12366" y="2400"/>
                  </a:lnTo>
                  <a:lnTo>
                    <a:pt x="11959" y="1953"/>
                  </a:lnTo>
                  <a:lnTo>
                    <a:pt x="11512" y="1546"/>
                  </a:lnTo>
                  <a:lnTo>
                    <a:pt x="11471" y="1505"/>
                  </a:lnTo>
                  <a:lnTo>
                    <a:pt x="10983" y="1180"/>
                  </a:lnTo>
                  <a:lnTo>
                    <a:pt x="10495" y="854"/>
                  </a:lnTo>
                  <a:lnTo>
                    <a:pt x="9966" y="570"/>
                  </a:lnTo>
                  <a:lnTo>
                    <a:pt x="9397" y="366"/>
                  </a:lnTo>
                  <a:lnTo>
                    <a:pt x="8827" y="163"/>
                  </a:lnTo>
                  <a:lnTo>
                    <a:pt x="8217" y="82"/>
                  </a:lnTo>
                  <a:lnTo>
                    <a:pt x="760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40"/>
            <p:cNvSpPr/>
            <p:nvPr/>
          </p:nvSpPr>
          <p:spPr>
            <a:xfrm>
              <a:off x="7629501" y="2130665"/>
              <a:ext cx="1084434" cy="1402474"/>
            </a:xfrm>
            <a:custGeom>
              <a:avLst/>
              <a:gdLst/>
              <a:ahLst/>
              <a:cxnLst/>
              <a:rect l="l" t="t" r="r" b="b"/>
              <a:pathLst>
                <a:path w="14563" h="18834" extrusionOk="0">
                  <a:moveTo>
                    <a:pt x="8136" y="367"/>
                  </a:moveTo>
                  <a:lnTo>
                    <a:pt x="8624" y="448"/>
                  </a:lnTo>
                  <a:lnTo>
                    <a:pt x="9072" y="570"/>
                  </a:lnTo>
                  <a:lnTo>
                    <a:pt x="9519" y="692"/>
                  </a:lnTo>
                  <a:lnTo>
                    <a:pt x="9966" y="855"/>
                  </a:lnTo>
                  <a:lnTo>
                    <a:pt x="10373" y="1058"/>
                  </a:lnTo>
                  <a:lnTo>
                    <a:pt x="10780" y="1302"/>
                  </a:lnTo>
                  <a:lnTo>
                    <a:pt x="11187" y="1546"/>
                  </a:lnTo>
                  <a:lnTo>
                    <a:pt x="11471" y="1768"/>
                  </a:lnTo>
                  <a:lnTo>
                    <a:pt x="11471" y="1790"/>
                  </a:lnTo>
                  <a:lnTo>
                    <a:pt x="11553" y="1831"/>
                  </a:lnTo>
                  <a:lnTo>
                    <a:pt x="11919" y="2197"/>
                  </a:lnTo>
                  <a:lnTo>
                    <a:pt x="12285" y="2563"/>
                  </a:lnTo>
                  <a:lnTo>
                    <a:pt x="12610" y="2970"/>
                  </a:lnTo>
                  <a:lnTo>
                    <a:pt x="12895" y="3377"/>
                  </a:lnTo>
                  <a:lnTo>
                    <a:pt x="13139" y="3824"/>
                  </a:lnTo>
                  <a:lnTo>
                    <a:pt x="13261" y="4068"/>
                  </a:lnTo>
                  <a:lnTo>
                    <a:pt x="13343" y="4312"/>
                  </a:lnTo>
                  <a:lnTo>
                    <a:pt x="13424" y="4800"/>
                  </a:lnTo>
                  <a:lnTo>
                    <a:pt x="13465" y="5248"/>
                  </a:lnTo>
                  <a:lnTo>
                    <a:pt x="13627" y="6346"/>
                  </a:lnTo>
                  <a:lnTo>
                    <a:pt x="13749" y="7404"/>
                  </a:lnTo>
                  <a:lnTo>
                    <a:pt x="13831" y="8542"/>
                  </a:lnTo>
                  <a:lnTo>
                    <a:pt x="13866" y="9510"/>
                  </a:lnTo>
                  <a:lnTo>
                    <a:pt x="13866" y="9510"/>
                  </a:lnTo>
                  <a:lnTo>
                    <a:pt x="13505" y="9600"/>
                  </a:lnTo>
                  <a:lnTo>
                    <a:pt x="13017" y="9722"/>
                  </a:lnTo>
                  <a:lnTo>
                    <a:pt x="12529" y="9925"/>
                  </a:lnTo>
                  <a:lnTo>
                    <a:pt x="12326" y="10088"/>
                  </a:lnTo>
                  <a:lnTo>
                    <a:pt x="12122" y="10251"/>
                  </a:lnTo>
                  <a:lnTo>
                    <a:pt x="11960" y="10373"/>
                  </a:lnTo>
                  <a:lnTo>
                    <a:pt x="11837" y="10576"/>
                  </a:lnTo>
                  <a:lnTo>
                    <a:pt x="11715" y="10739"/>
                  </a:lnTo>
                  <a:lnTo>
                    <a:pt x="11634" y="10942"/>
                  </a:lnTo>
                  <a:lnTo>
                    <a:pt x="11553" y="11186"/>
                  </a:lnTo>
                  <a:lnTo>
                    <a:pt x="11553" y="11390"/>
                  </a:lnTo>
                  <a:lnTo>
                    <a:pt x="11553" y="11593"/>
                  </a:lnTo>
                  <a:lnTo>
                    <a:pt x="11593" y="11837"/>
                  </a:lnTo>
                  <a:lnTo>
                    <a:pt x="11634" y="11919"/>
                  </a:lnTo>
                  <a:lnTo>
                    <a:pt x="11675" y="11959"/>
                  </a:lnTo>
                  <a:lnTo>
                    <a:pt x="11837" y="11959"/>
                  </a:lnTo>
                  <a:lnTo>
                    <a:pt x="12488" y="11675"/>
                  </a:lnTo>
                  <a:lnTo>
                    <a:pt x="13098" y="11471"/>
                  </a:lnTo>
                  <a:lnTo>
                    <a:pt x="13749" y="11308"/>
                  </a:lnTo>
                  <a:lnTo>
                    <a:pt x="14197" y="11225"/>
                  </a:lnTo>
                  <a:lnTo>
                    <a:pt x="14197" y="11225"/>
                  </a:lnTo>
                  <a:lnTo>
                    <a:pt x="14197" y="11390"/>
                  </a:lnTo>
                  <a:lnTo>
                    <a:pt x="14197" y="11756"/>
                  </a:lnTo>
                  <a:lnTo>
                    <a:pt x="14115" y="12122"/>
                  </a:lnTo>
                  <a:lnTo>
                    <a:pt x="13953" y="12447"/>
                  </a:lnTo>
                  <a:lnTo>
                    <a:pt x="13790" y="12773"/>
                  </a:lnTo>
                  <a:lnTo>
                    <a:pt x="13587" y="13058"/>
                  </a:lnTo>
                  <a:lnTo>
                    <a:pt x="13343" y="13302"/>
                  </a:lnTo>
                  <a:lnTo>
                    <a:pt x="13058" y="13546"/>
                  </a:lnTo>
                  <a:lnTo>
                    <a:pt x="12732" y="13749"/>
                  </a:lnTo>
                  <a:lnTo>
                    <a:pt x="12407" y="13952"/>
                  </a:lnTo>
                  <a:lnTo>
                    <a:pt x="12041" y="14074"/>
                  </a:lnTo>
                  <a:lnTo>
                    <a:pt x="11675" y="14237"/>
                  </a:lnTo>
                  <a:lnTo>
                    <a:pt x="10902" y="14400"/>
                  </a:lnTo>
                  <a:lnTo>
                    <a:pt x="10129" y="14563"/>
                  </a:lnTo>
                  <a:lnTo>
                    <a:pt x="9966" y="14603"/>
                  </a:lnTo>
                  <a:lnTo>
                    <a:pt x="9885" y="14644"/>
                  </a:lnTo>
                  <a:lnTo>
                    <a:pt x="9844" y="14725"/>
                  </a:lnTo>
                  <a:lnTo>
                    <a:pt x="9804" y="14888"/>
                  </a:lnTo>
                  <a:lnTo>
                    <a:pt x="9804" y="15417"/>
                  </a:lnTo>
                  <a:lnTo>
                    <a:pt x="9804" y="17166"/>
                  </a:lnTo>
                  <a:lnTo>
                    <a:pt x="9804" y="18355"/>
                  </a:lnTo>
                  <a:lnTo>
                    <a:pt x="9804" y="18355"/>
                  </a:lnTo>
                  <a:lnTo>
                    <a:pt x="8299" y="18427"/>
                  </a:lnTo>
                  <a:lnTo>
                    <a:pt x="6631" y="18467"/>
                  </a:lnTo>
                  <a:lnTo>
                    <a:pt x="4963" y="18386"/>
                  </a:lnTo>
                  <a:lnTo>
                    <a:pt x="3433" y="18274"/>
                  </a:lnTo>
                  <a:lnTo>
                    <a:pt x="3433" y="18274"/>
                  </a:lnTo>
                  <a:lnTo>
                    <a:pt x="3418" y="18183"/>
                  </a:lnTo>
                  <a:lnTo>
                    <a:pt x="3377" y="17695"/>
                  </a:lnTo>
                  <a:lnTo>
                    <a:pt x="3214" y="16230"/>
                  </a:lnTo>
                  <a:lnTo>
                    <a:pt x="2889" y="13098"/>
                  </a:lnTo>
                  <a:lnTo>
                    <a:pt x="2807" y="12610"/>
                  </a:lnTo>
                  <a:lnTo>
                    <a:pt x="2807" y="12447"/>
                  </a:lnTo>
                  <a:lnTo>
                    <a:pt x="2807" y="12407"/>
                  </a:lnTo>
                  <a:lnTo>
                    <a:pt x="2767" y="12488"/>
                  </a:lnTo>
                  <a:lnTo>
                    <a:pt x="2807" y="12366"/>
                  </a:lnTo>
                  <a:lnTo>
                    <a:pt x="2767" y="12285"/>
                  </a:lnTo>
                  <a:lnTo>
                    <a:pt x="2726" y="12244"/>
                  </a:lnTo>
                  <a:lnTo>
                    <a:pt x="2604" y="12203"/>
                  </a:lnTo>
                  <a:lnTo>
                    <a:pt x="1953" y="12163"/>
                  </a:lnTo>
                  <a:lnTo>
                    <a:pt x="1587" y="12163"/>
                  </a:lnTo>
                  <a:lnTo>
                    <a:pt x="1221" y="12081"/>
                  </a:lnTo>
                  <a:lnTo>
                    <a:pt x="936" y="12000"/>
                  </a:lnTo>
                  <a:lnTo>
                    <a:pt x="774" y="11919"/>
                  </a:lnTo>
                  <a:lnTo>
                    <a:pt x="652" y="11837"/>
                  </a:lnTo>
                  <a:lnTo>
                    <a:pt x="570" y="11715"/>
                  </a:lnTo>
                  <a:lnTo>
                    <a:pt x="489" y="11553"/>
                  </a:lnTo>
                  <a:lnTo>
                    <a:pt x="407" y="11390"/>
                  </a:lnTo>
                  <a:lnTo>
                    <a:pt x="367" y="11186"/>
                  </a:lnTo>
                  <a:lnTo>
                    <a:pt x="367" y="10820"/>
                  </a:lnTo>
                  <a:lnTo>
                    <a:pt x="489" y="10495"/>
                  </a:lnTo>
                  <a:lnTo>
                    <a:pt x="652" y="10170"/>
                  </a:lnTo>
                  <a:lnTo>
                    <a:pt x="896" y="9925"/>
                  </a:lnTo>
                  <a:lnTo>
                    <a:pt x="1180" y="9681"/>
                  </a:lnTo>
                  <a:lnTo>
                    <a:pt x="1506" y="9559"/>
                  </a:lnTo>
                  <a:lnTo>
                    <a:pt x="1831" y="9437"/>
                  </a:lnTo>
                  <a:lnTo>
                    <a:pt x="2157" y="9356"/>
                  </a:lnTo>
                  <a:lnTo>
                    <a:pt x="2238" y="9315"/>
                  </a:lnTo>
                  <a:lnTo>
                    <a:pt x="2279" y="9275"/>
                  </a:lnTo>
                  <a:lnTo>
                    <a:pt x="2319" y="9112"/>
                  </a:lnTo>
                  <a:lnTo>
                    <a:pt x="2157" y="8217"/>
                  </a:lnTo>
                  <a:lnTo>
                    <a:pt x="2075" y="7282"/>
                  </a:lnTo>
                  <a:lnTo>
                    <a:pt x="1913" y="6346"/>
                  </a:lnTo>
                  <a:lnTo>
                    <a:pt x="1750" y="5451"/>
                  </a:lnTo>
                  <a:lnTo>
                    <a:pt x="1668" y="5085"/>
                  </a:lnTo>
                  <a:lnTo>
                    <a:pt x="1668" y="4719"/>
                  </a:lnTo>
                  <a:lnTo>
                    <a:pt x="1709" y="4353"/>
                  </a:lnTo>
                  <a:lnTo>
                    <a:pt x="1831" y="3987"/>
                  </a:lnTo>
                  <a:lnTo>
                    <a:pt x="1994" y="3621"/>
                  </a:lnTo>
                  <a:lnTo>
                    <a:pt x="2197" y="3295"/>
                  </a:lnTo>
                  <a:lnTo>
                    <a:pt x="2685" y="2685"/>
                  </a:lnTo>
                  <a:lnTo>
                    <a:pt x="3214" y="2116"/>
                  </a:lnTo>
                  <a:lnTo>
                    <a:pt x="3824" y="1628"/>
                  </a:lnTo>
                  <a:lnTo>
                    <a:pt x="4434" y="1180"/>
                  </a:lnTo>
                  <a:lnTo>
                    <a:pt x="5126" y="855"/>
                  </a:lnTo>
                  <a:lnTo>
                    <a:pt x="5858" y="570"/>
                  </a:lnTo>
                  <a:lnTo>
                    <a:pt x="6631" y="407"/>
                  </a:lnTo>
                  <a:lnTo>
                    <a:pt x="6997" y="367"/>
                  </a:lnTo>
                  <a:close/>
                  <a:moveTo>
                    <a:pt x="7078" y="1"/>
                  </a:moveTo>
                  <a:lnTo>
                    <a:pt x="6631" y="41"/>
                  </a:lnTo>
                  <a:lnTo>
                    <a:pt x="6224" y="123"/>
                  </a:lnTo>
                  <a:lnTo>
                    <a:pt x="5817" y="204"/>
                  </a:lnTo>
                  <a:lnTo>
                    <a:pt x="5411" y="326"/>
                  </a:lnTo>
                  <a:lnTo>
                    <a:pt x="4638" y="651"/>
                  </a:lnTo>
                  <a:lnTo>
                    <a:pt x="3946" y="1058"/>
                  </a:lnTo>
                  <a:lnTo>
                    <a:pt x="3295" y="1546"/>
                  </a:lnTo>
                  <a:lnTo>
                    <a:pt x="2685" y="2075"/>
                  </a:lnTo>
                  <a:lnTo>
                    <a:pt x="2197" y="2685"/>
                  </a:lnTo>
                  <a:lnTo>
                    <a:pt x="1953" y="3011"/>
                  </a:lnTo>
                  <a:lnTo>
                    <a:pt x="1709" y="3336"/>
                  </a:lnTo>
                  <a:lnTo>
                    <a:pt x="1546" y="3702"/>
                  </a:lnTo>
                  <a:lnTo>
                    <a:pt x="1384" y="4068"/>
                  </a:lnTo>
                  <a:lnTo>
                    <a:pt x="1302" y="4434"/>
                  </a:lnTo>
                  <a:lnTo>
                    <a:pt x="1262" y="4841"/>
                  </a:lnTo>
                  <a:lnTo>
                    <a:pt x="1302" y="5085"/>
                  </a:lnTo>
                  <a:lnTo>
                    <a:pt x="1343" y="5329"/>
                  </a:lnTo>
                  <a:lnTo>
                    <a:pt x="1465" y="5817"/>
                  </a:lnTo>
                  <a:lnTo>
                    <a:pt x="1546" y="6387"/>
                  </a:lnTo>
                  <a:lnTo>
                    <a:pt x="1668" y="6956"/>
                  </a:lnTo>
                  <a:lnTo>
                    <a:pt x="1790" y="8095"/>
                  </a:lnTo>
                  <a:lnTo>
                    <a:pt x="1925" y="9035"/>
                  </a:lnTo>
                  <a:lnTo>
                    <a:pt x="1925" y="9035"/>
                  </a:lnTo>
                  <a:lnTo>
                    <a:pt x="1668" y="9112"/>
                  </a:lnTo>
                  <a:lnTo>
                    <a:pt x="1262" y="9234"/>
                  </a:lnTo>
                  <a:lnTo>
                    <a:pt x="896" y="9437"/>
                  </a:lnTo>
                  <a:lnTo>
                    <a:pt x="570" y="9681"/>
                  </a:lnTo>
                  <a:lnTo>
                    <a:pt x="448" y="9844"/>
                  </a:lnTo>
                  <a:lnTo>
                    <a:pt x="285" y="10007"/>
                  </a:lnTo>
                  <a:lnTo>
                    <a:pt x="123" y="10414"/>
                  </a:lnTo>
                  <a:lnTo>
                    <a:pt x="41" y="10617"/>
                  </a:lnTo>
                  <a:lnTo>
                    <a:pt x="1" y="10820"/>
                  </a:lnTo>
                  <a:lnTo>
                    <a:pt x="1" y="11024"/>
                  </a:lnTo>
                  <a:lnTo>
                    <a:pt x="1" y="11268"/>
                  </a:lnTo>
                  <a:lnTo>
                    <a:pt x="41" y="11471"/>
                  </a:lnTo>
                  <a:lnTo>
                    <a:pt x="123" y="11634"/>
                  </a:lnTo>
                  <a:lnTo>
                    <a:pt x="204" y="11837"/>
                  </a:lnTo>
                  <a:lnTo>
                    <a:pt x="326" y="12000"/>
                  </a:lnTo>
                  <a:lnTo>
                    <a:pt x="448" y="12122"/>
                  </a:lnTo>
                  <a:lnTo>
                    <a:pt x="611" y="12244"/>
                  </a:lnTo>
                  <a:lnTo>
                    <a:pt x="774" y="12325"/>
                  </a:lnTo>
                  <a:lnTo>
                    <a:pt x="977" y="12407"/>
                  </a:lnTo>
                  <a:lnTo>
                    <a:pt x="1384" y="12488"/>
                  </a:lnTo>
                  <a:lnTo>
                    <a:pt x="1790" y="12529"/>
                  </a:lnTo>
                  <a:lnTo>
                    <a:pt x="2441" y="12561"/>
                  </a:lnTo>
                  <a:lnTo>
                    <a:pt x="2441" y="12561"/>
                  </a:lnTo>
                  <a:lnTo>
                    <a:pt x="2441" y="12610"/>
                  </a:lnTo>
                  <a:lnTo>
                    <a:pt x="2482" y="12936"/>
                  </a:lnTo>
                  <a:lnTo>
                    <a:pt x="2645" y="14278"/>
                  </a:lnTo>
                  <a:lnTo>
                    <a:pt x="2970" y="17573"/>
                  </a:lnTo>
                  <a:lnTo>
                    <a:pt x="3051" y="18020"/>
                  </a:lnTo>
                  <a:lnTo>
                    <a:pt x="3092" y="18508"/>
                  </a:lnTo>
                  <a:lnTo>
                    <a:pt x="3133" y="18549"/>
                  </a:lnTo>
                  <a:lnTo>
                    <a:pt x="3173" y="18589"/>
                  </a:lnTo>
                  <a:lnTo>
                    <a:pt x="3295" y="18630"/>
                  </a:lnTo>
                  <a:lnTo>
                    <a:pt x="4963" y="18752"/>
                  </a:lnTo>
                  <a:lnTo>
                    <a:pt x="6631" y="18834"/>
                  </a:lnTo>
                  <a:lnTo>
                    <a:pt x="8299" y="18834"/>
                  </a:lnTo>
                  <a:lnTo>
                    <a:pt x="10007" y="18712"/>
                  </a:lnTo>
                  <a:lnTo>
                    <a:pt x="10088" y="18712"/>
                  </a:lnTo>
                  <a:lnTo>
                    <a:pt x="10129" y="18671"/>
                  </a:lnTo>
                  <a:lnTo>
                    <a:pt x="10170" y="18630"/>
                  </a:lnTo>
                  <a:lnTo>
                    <a:pt x="10170" y="18549"/>
                  </a:lnTo>
                  <a:lnTo>
                    <a:pt x="10170" y="15579"/>
                  </a:lnTo>
                  <a:lnTo>
                    <a:pt x="10170" y="14929"/>
                  </a:lnTo>
                  <a:lnTo>
                    <a:pt x="10170" y="14915"/>
                  </a:lnTo>
                  <a:lnTo>
                    <a:pt x="10170" y="14915"/>
                  </a:lnTo>
                  <a:lnTo>
                    <a:pt x="10251" y="14888"/>
                  </a:lnTo>
                  <a:lnTo>
                    <a:pt x="10739" y="14807"/>
                  </a:lnTo>
                  <a:lnTo>
                    <a:pt x="11471" y="14644"/>
                  </a:lnTo>
                  <a:lnTo>
                    <a:pt x="12204" y="14441"/>
                  </a:lnTo>
                  <a:lnTo>
                    <a:pt x="12529" y="14278"/>
                  </a:lnTo>
                  <a:lnTo>
                    <a:pt x="12854" y="14115"/>
                  </a:lnTo>
                  <a:lnTo>
                    <a:pt x="13180" y="13912"/>
                  </a:lnTo>
                  <a:lnTo>
                    <a:pt x="13505" y="13668"/>
                  </a:lnTo>
                  <a:lnTo>
                    <a:pt x="13790" y="13424"/>
                  </a:lnTo>
                  <a:lnTo>
                    <a:pt x="13993" y="13098"/>
                  </a:lnTo>
                  <a:lnTo>
                    <a:pt x="14197" y="12773"/>
                  </a:lnTo>
                  <a:lnTo>
                    <a:pt x="14359" y="12447"/>
                  </a:lnTo>
                  <a:lnTo>
                    <a:pt x="14481" y="12081"/>
                  </a:lnTo>
                  <a:lnTo>
                    <a:pt x="14563" y="11715"/>
                  </a:lnTo>
                  <a:lnTo>
                    <a:pt x="14563" y="11308"/>
                  </a:lnTo>
                  <a:lnTo>
                    <a:pt x="14563" y="10942"/>
                  </a:lnTo>
                  <a:lnTo>
                    <a:pt x="14522" y="10861"/>
                  </a:lnTo>
                  <a:lnTo>
                    <a:pt x="14441" y="10820"/>
                  </a:lnTo>
                  <a:lnTo>
                    <a:pt x="14319" y="10820"/>
                  </a:lnTo>
                  <a:lnTo>
                    <a:pt x="13627" y="10942"/>
                  </a:lnTo>
                  <a:lnTo>
                    <a:pt x="12976" y="11146"/>
                  </a:lnTo>
                  <a:lnTo>
                    <a:pt x="12326" y="11349"/>
                  </a:lnTo>
                  <a:lnTo>
                    <a:pt x="11919" y="11527"/>
                  </a:lnTo>
                  <a:lnTo>
                    <a:pt x="11919" y="11527"/>
                  </a:lnTo>
                  <a:lnTo>
                    <a:pt x="11919" y="11349"/>
                  </a:lnTo>
                  <a:lnTo>
                    <a:pt x="11960" y="11146"/>
                  </a:lnTo>
                  <a:lnTo>
                    <a:pt x="12000" y="10983"/>
                  </a:lnTo>
                  <a:lnTo>
                    <a:pt x="12122" y="10820"/>
                  </a:lnTo>
                  <a:lnTo>
                    <a:pt x="12244" y="10658"/>
                  </a:lnTo>
                  <a:lnTo>
                    <a:pt x="12529" y="10414"/>
                  </a:lnTo>
                  <a:lnTo>
                    <a:pt x="12895" y="10170"/>
                  </a:lnTo>
                  <a:lnTo>
                    <a:pt x="13261" y="10048"/>
                  </a:lnTo>
                  <a:lnTo>
                    <a:pt x="13668" y="9925"/>
                  </a:lnTo>
                  <a:lnTo>
                    <a:pt x="14075" y="9844"/>
                  </a:lnTo>
                  <a:lnTo>
                    <a:pt x="14197" y="9763"/>
                  </a:lnTo>
                  <a:lnTo>
                    <a:pt x="14237" y="9641"/>
                  </a:lnTo>
                  <a:lnTo>
                    <a:pt x="14197" y="8502"/>
                  </a:lnTo>
                  <a:lnTo>
                    <a:pt x="14115" y="7322"/>
                  </a:lnTo>
                  <a:lnTo>
                    <a:pt x="13993" y="6183"/>
                  </a:lnTo>
                  <a:lnTo>
                    <a:pt x="13831" y="5044"/>
                  </a:lnTo>
                  <a:lnTo>
                    <a:pt x="13749" y="4516"/>
                  </a:lnTo>
                  <a:lnTo>
                    <a:pt x="13627" y="4068"/>
                  </a:lnTo>
                  <a:lnTo>
                    <a:pt x="13465" y="3621"/>
                  </a:lnTo>
                  <a:lnTo>
                    <a:pt x="13220" y="3173"/>
                  </a:lnTo>
                  <a:lnTo>
                    <a:pt x="12895" y="2726"/>
                  </a:lnTo>
                  <a:lnTo>
                    <a:pt x="12570" y="2319"/>
                  </a:lnTo>
                  <a:lnTo>
                    <a:pt x="12204" y="1953"/>
                  </a:lnTo>
                  <a:lnTo>
                    <a:pt x="11797" y="1587"/>
                  </a:lnTo>
                  <a:lnTo>
                    <a:pt x="11471" y="1302"/>
                  </a:lnTo>
                  <a:lnTo>
                    <a:pt x="11105" y="1058"/>
                  </a:lnTo>
                  <a:lnTo>
                    <a:pt x="10739" y="855"/>
                  </a:lnTo>
                  <a:lnTo>
                    <a:pt x="10373" y="651"/>
                  </a:lnTo>
                  <a:lnTo>
                    <a:pt x="9966" y="489"/>
                  </a:lnTo>
                  <a:lnTo>
                    <a:pt x="9560" y="326"/>
                  </a:lnTo>
                  <a:lnTo>
                    <a:pt x="9153" y="204"/>
                  </a:lnTo>
                  <a:lnTo>
                    <a:pt x="8746" y="123"/>
                  </a:lnTo>
                  <a:lnTo>
                    <a:pt x="8339" y="41"/>
                  </a:lnTo>
                  <a:lnTo>
                    <a:pt x="7933"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22" name="Google Shape;1322;p40"/>
            <p:cNvSpPr/>
            <p:nvPr/>
          </p:nvSpPr>
          <p:spPr>
            <a:xfrm>
              <a:off x="8420096" y="2657728"/>
              <a:ext cx="121229" cy="184822"/>
            </a:xfrm>
            <a:custGeom>
              <a:avLst/>
              <a:gdLst/>
              <a:ahLst/>
              <a:cxnLst/>
              <a:rect l="l" t="t" r="r" b="b"/>
              <a:pathLst>
                <a:path w="1628" h="2482" extrusionOk="0">
                  <a:moveTo>
                    <a:pt x="488" y="0"/>
                  </a:moveTo>
                  <a:lnTo>
                    <a:pt x="448" y="41"/>
                  </a:lnTo>
                  <a:lnTo>
                    <a:pt x="366" y="81"/>
                  </a:lnTo>
                  <a:lnTo>
                    <a:pt x="326" y="122"/>
                  </a:lnTo>
                  <a:lnTo>
                    <a:pt x="326" y="204"/>
                  </a:lnTo>
                  <a:lnTo>
                    <a:pt x="366" y="285"/>
                  </a:lnTo>
                  <a:lnTo>
                    <a:pt x="854" y="1139"/>
                  </a:lnTo>
                  <a:lnTo>
                    <a:pt x="1098" y="1505"/>
                  </a:lnTo>
                  <a:lnTo>
                    <a:pt x="1180" y="1709"/>
                  </a:lnTo>
                  <a:lnTo>
                    <a:pt x="1220" y="1790"/>
                  </a:lnTo>
                  <a:lnTo>
                    <a:pt x="1220" y="1912"/>
                  </a:lnTo>
                  <a:lnTo>
                    <a:pt x="1180" y="1993"/>
                  </a:lnTo>
                  <a:lnTo>
                    <a:pt x="1098" y="2075"/>
                  </a:lnTo>
                  <a:lnTo>
                    <a:pt x="976" y="2115"/>
                  </a:lnTo>
                  <a:lnTo>
                    <a:pt x="854" y="2115"/>
                  </a:lnTo>
                  <a:lnTo>
                    <a:pt x="692" y="2034"/>
                  </a:lnTo>
                  <a:lnTo>
                    <a:pt x="570" y="1912"/>
                  </a:lnTo>
                  <a:lnTo>
                    <a:pt x="285" y="1668"/>
                  </a:lnTo>
                  <a:lnTo>
                    <a:pt x="244" y="1627"/>
                  </a:lnTo>
                  <a:lnTo>
                    <a:pt x="163" y="1587"/>
                  </a:lnTo>
                  <a:lnTo>
                    <a:pt x="82" y="1627"/>
                  </a:lnTo>
                  <a:lnTo>
                    <a:pt x="41" y="1668"/>
                  </a:lnTo>
                  <a:lnTo>
                    <a:pt x="0" y="1709"/>
                  </a:lnTo>
                  <a:lnTo>
                    <a:pt x="0" y="1790"/>
                  </a:lnTo>
                  <a:lnTo>
                    <a:pt x="0" y="1831"/>
                  </a:lnTo>
                  <a:lnTo>
                    <a:pt x="41" y="1912"/>
                  </a:lnTo>
                  <a:lnTo>
                    <a:pt x="204" y="2075"/>
                  </a:lnTo>
                  <a:lnTo>
                    <a:pt x="366" y="2237"/>
                  </a:lnTo>
                  <a:lnTo>
                    <a:pt x="570" y="2400"/>
                  </a:lnTo>
                  <a:lnTo>
                    <a:pt x="814" y="2441"/>
                  </a:lnTo>
                  <a:lnTo>
                    <a:pt x="1017" y="2481"/>
                  </a:lnTo>
                  <a:lnTo>
                    <a:pt x="1220" y="2400"/>
                  </a:lnTo>
                  <a:lnTo>
                    <a:pt x="1424" y="2319"/>
                  </a:lnTo>
                  <a:lnTo>
                    <a:pt x="1546" y="2115"/>
                  </a:lnTo>
                  <a:lnTo>
                    <a:pt x="1587" y="1993"/>
                  </a:lnTo>
                  <a:lnTo>
                    <a:pt x="1627" y="1871"/>
                  </a:lnTo>
                  <a:lnTo>
                    <a:pt x="1587" y="1749"/>
                  </a:lnTo>
                  <a:lnTo>
                    <a:pt x="1546" y="1627"/>
                  </a:lnTo>
                  <a:lnTo>
                    <a:pt x="1424" y="1342"/>
                  </a:lnTo>
                  <a:lnTo>
                    <a:pt x="1302" y="1139"/>
                  </a:lnTo>
                  <a:lnTo>
                    <a:pt x="692" y="81"/>
                  </a:lnTo>
                  <a:lnTo>
                    <a:pt x="610" y="41"/>
                  </a:lnTo>
                  <a:lnTo>
                    <a:pt x="57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23" name="Google Shape;1323;p40"/>
            <p:cNvSpPr/>
            <p:nvPr/>
          </p:nvSpPr>
          <p:spPr>
            <a:xfrm>
              <a:off x="7478040" y="3436111"/>
              <a:ext cx="1314680" cy="651345"/>
            </a:xfrm>
            <a:custGeom>
              <a:avLst/>
              <a:gdLst/>
              <a:ahLst/>
              <a:cxnLst/>
              <a:rect l="l" t="t" r="r" b="b"/>
              <a:pathLst>
                <a:path w="17655" h="8747" extrusionOk="0">
                  <a:moveTo>
                    <a:pt x="10658" y="1"/>
                  </a:moveTo>
                  <a:lnTo>
                    <a:pt x="9926" y="42"/>
                  </a:lnTo>
                  <a:lnTo>
                    <a:pt x="9194" y="82"/>
                  </a:lnTo>
                  <a:lnTo>
                    <a:pt x="7729" y="164"/>
                  </a:lnTo>
                  <a:lnTo>
                    <a:pt x="6224" y="204"/>
                  </a:lnTo>
                  <a:lnTo>
                    <a:pt x="5533" y="245"/>
                  </a:lnTo>
                  <a:lnTo>
                    <a:pt x="4882" y="326"/>
                  </a:lnTo>
                  <a:lnTo>
                    <a:pt x="4231" y="489"/>
                  </a:lnTo>
                  <a:lnTo>
                    <a:pt x="3906" y="611"/>
                  </a:lnTo>
                  <a:lnTo>
                    <a:pt x="3580" y="733"/>
                  </a:lnTo>
                  <a:lnTo>
                    <a:pt x="3092" y="1018"/>
                  </a:lnTo>
                  <a:lnTo>
                    <a:pt x="2604" y="1384"/>
                  </a:lnTo>
                  <a:lnTo>
                    <a:pt x="2197" y="1791"/>
                  </a:lnTo>
                  <a:lnTo>
                    <a:pt x="1831" y="2238"/>
                  </a:lnTo>
                  <a:lnTo>
                    <a:pt x="1425" y="2889"/>
                  </a:lnTo>
                  <a:lnTo>
                    <a:pt x="1058" y="3540"/>
                  </a:lnTo>
                  <a:lnTo>
                    <a:pt x="774" y="4272"/>
                  </a:lnTo>
                  <a:lnTo>
                    <a:pt x="570" y="5004"/>
                  </a:lnTo>
                  <a:lnTo>
                    <a:pt x="367" y="5777"/>
                  </a:lnTo>
                  <a:lnTo>
                    <a:pt x="245" y="6550"/>
                  </a:lnTo>
                  <a:lnTo>
                    <a:pt x="1" y="8055"/>
                  </a:lnTo>
                  <a:lnTo>
                    <a:pt x="42" y="8177"/>
                  </a:lnTo>
                  <a:lnTo>
                    <a:pt x="123" y="8258"/>
                  </a:lnTo>
                  <a:lnTo>
                    <a:pt x="245" y="8299"/>
                  </a:lnTo>
                  <a:lnTo>
                    <a:pt x="326" y="8217"/>
                  </a:lnTo>
                  <a:lnTo>
                    <a:pt x="408" y="8217"/>
                  </a:lnTo>
                  <a:lnTo>
                    <a:pt x="530" y="8177"/>
                  </a:lnTo>
                  <a:lnTo>
                    <a:pt x="1303" y="8177"/>
                  </a:lnTo>
                  <a:lnTo>
                    <a:pt x="1831" y="8217"/>
                  </a:lnTo>
                  <a:lnTo>
                    <a:pt x="3377" y="8299"/>
                  </a:lnTo>
                  <a:lnTo>
                    <a:pt x="4923" y="8421"/>
                  </a:lnTo>
                  <a:lnTo>
                    <a:pt x="7607" y="8624"/>
                  </a:lnTo>
                  <a:lnTo>
                    <a:pt x="8502" y="8706"/>
                  </a:lnTo>
                  <a:lnTo>
                    <a:pt x="9397" y="8746"/>
                  </a:lnTo>
                  <a:lnTo>
                    <a:pt x="10292" y="8706"/>
                  </a:lnTo>
                  <a:lnTo>
                    <a:pt x="11187" y="8665"/>
                  </a:lnTo>
                  <a:lnTo>
                    <a:pt x="12773" y="8543"/>
                  </a:lnTo>
                  <a:lnTo>
                    <a:pt x="14319" y="8339"/>
                  </a:lnTo>
                  <a:lnTo>
                    <a:pt x="15905" y="8177"/>
                  </a:lnTo>
                  <a:lnTo>
                    <a:pt x="17451" y="8055"/>
                  </a:lnTo>
                  <a:lnTo>
                    <a:pt x="17492" y="8014"/>
                  </a:lnTo>
                  <a:lnTo>
                    <a:pt x="17614" y="7973"/>
                  </a:lnTo>
                  <a:lnTo>
                    <a:pt x="17654" y="7933"/>
                  </a:lnTo>
                  <a:lnTo>
                    <a:pt x="17654" y="7851"/>
                  </a:lnTo>
                  <a:lnTo>
                    <a:pt x="17492" y="6468"/>
                  </a:lnTo>
                  <a:lnTo>
                    <a:pt x="17370" y="5777"/>
                  </a:lnTo>
                  <a:lnTo>
                    <a:pt x="17248" y="5126"/>
                  </a:lnTo>
                  <a:lnTo>
                    <a:pt x="17085" y="4435"/>
                  </a:lnTo>
                  <a:lnTo>
                    <a:pt x="16841" y="3784"/>
                  </a:lnTo>
                  <a:lnTo>
                    <a:pt x="16597" y="3174"/>
                  </a:lnTo>
                  <a:lnTo>
                    <a:pt x="16231" y="2563"/>
                  </a:lnTo>
                  <a:lnTo>
                    <a:pt x="15905" y="2075"/>
                  </a:lnTo>
                  <a:lnTo>
                    <a:pt x="15499" y="1628"/>
                  </a:lnTo>
                  <a:lnTo>
                    <a:pt x="15051" y="1221"/>
                  </a:lnTo>
                  <a:lnTo>
                    <a:pt x="14563" y="855"/>
                  </a:lnTo>
                  <a:lnTo>
                    <a:pt x="13994" y="570"/>
                  </a:lnTo>
                  <a:lnTo>
                    <a:pt x="13383" y="367"/>
                  </a:lnTo>
                  <a:lnTo>
                    <a:pt x="12733" y="204"/>
                  </a:lnTo>
                  <a:lnTo>
                    <a:pt x="12122" y="82"/>
                  </a:lnTo>
                  <a:lnTo>
                    <a:pt x="11390" y="42"/>
                  </a:lnTo>
                  <a:lnTo>
                    <a:pt x="1065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40"/>
            <p:cNvSpPr/>
            <p:nvPr/>
          </p:nvSpPr>
          <p:spPr>
            <a:xfrm>
              <a:off x="8777454" y="2775830"/>
              <a:ext cx="554392" cy="624017"/>
            </a:xfrm>
            <a:custGeom>
              <a:avLst/>
              <a:gdLst/>
              <a:ahLst/>
              <a:cxnLst/>
              <a:rect l="l" t="t" r="r" b="b"/>
              <a:pathLst>
                <a:path w="7445" h="8380" extrusionOk="0">
                  <a:moveTo>
                    <a:pt x="3703" y="1"/>
                  </a:moveTo>
                  <a:lnTo>
                    <a:pt x="3092" y="41"/>
                  </a:lnTo>
                  <a:lnTo>
                    <a:pt x="2482" y="123"/>
                  </a:lnTo>
                  <a:lnTo>
                    <a:pt x="1872" y="245"/>
                  </a:lnTo>
                  <a:lnTo>
                    <a:pt x="774" y="489"/>
                  </a:lnTo>
                  <a:lnTo>
                    <a:pt x="530" y="570"/>
                  </a:lnTo>
                  <a:lnTo>
                    <a:pt x="367" y="651"/>
                  </a:lnTo>
                  <a:lnTo>
                    <a:pt x="286" y="733"/>
                  </a:lnTo>
                  <a:lnTo>
                    <a:pt x="164" y="855"/>
                  </a:lnTo>
                  <a:lnTo>
                    <a:pt x="123" y="977"/>
                  </a:lnTo>
                  <a:lnTo>
                    <a:pt x="123" y="1099"/>
                  </a:lnTo>
                  <a:lnTo>
                    <a:pt x="164" y="1221"/>
                  </a:lnTo>
                  <a:lnTo>
                    <a:pt x="1262" y="1424"/>
                  </a:lnTo>
                  <a:lnTo>
                    <a:pt x="977" y="1424"/>
                  </a:lnTo>
                  <a:lnTo>
                    <a:pt x="733" y="1465"/>
                  </a:lnTo>
                  <a:lnTo>
                    <a:pt x="489" y="1546"/>
                  </a:lnTo>
                  <a:lnTo>
                    <a:pt x="245" y="1709"/>
                  </a:lnTo>
                  <a:lnTo>
                    <a:pt x="82" y="1831"/>
                  </a:lnTo>
                  <a:lnTo>
                    <a:pt x="1" y="1912"/>
                  </a:lnTo>
                  <a:lnTo>
                    <a:pt x="1" y="1994"/>
                  </a:lnTo>
                  <a:lnTo>
                    <a:pt x="1" y="2116"/>
                  </a:lnTo>
                  <a:lnTo>
                    <a:pt x="42" y="2197"/>
                  </a:lnTo>
                  <a:lnTo>
                    <a:pt x="123" y="2278"/>
                  </a:lnTo>
                  <a:lnTo>
                    <a:pt x="204" y="2319"/>
                  </a:lnTo>
                  <a:lnTo>
                    <a:pt x="448" y="2400"/>
                  </a:lnTo>
                  <a:lnTo>
                    <a:pt x="652" y="2360"/>
                  </a:lnTo>
                  <a:lnTo>
                    <a:pt x="1099" y="2238"/>
                  </a:lnTo>
                  <a:lnTo>
                    <a:pt x="1425" y="2238"/>
                  </a:lnTo>
                  <a:lnTo>
                    <a:pt x="1547" y="2278"/>
                  </a:lnTo>
                  <a:lnTo>
                    <a:pt x="1384" y="2400"/>
                  </a:lnTo>
                  <a:lnTo>
                    <a:pt x="1181" y="2482"/>
                  </a:lnTo>
                  <a:lnTo>
                    <a:pt x="733" y="2604"/>
                  </a:lnTo>
                  <a:lnTo>
                    <a:pt x="530" y="2726"/>
                  </a:lnTo>
                  <a:lnTo>
                    <a:pt x="408" y="2889"/>
                  </a:lnTo>
                  <a:lnTo>
                    <a:pt x="367" y="3011"/>
                  </a:lnTo>
                  <a:lnTo>
                    <a:pt x="367" y="3092"/>
                  </a:lnTo>
                  <a:lnTo>
                    <a:pt x="367" y="3214"/>
                  </a:lnTo>
                  <a:lnTo>
                    <a:pt x="448" y="3255"/>
                  </a:lnTo>
                  <a:lnTo>
                    <a:pt x="530" y="3336"/>
                  </a:lnTo>
                  <a:lnTo>
                    <a:pt x="855" y="3336"/>
                  </a:lnTo>
                  <a:lnTo>
                    <a:pt x="2035" y="3255"/>
                  </a:lnTo>
                  <a:lnTo>
                    <a:pt x="1709" y="3336"/>
                  </a:lnTo>
                  <a:lnTo>
                    <a:pt x="1343" y="3458"/>
                  </a:lnTo>
                  <a:lnTo>
                    <a:pt x="1059" y="3580"/>
                  </a:lnTo>
                  <a:lnTo>
                    <a:pt x="733" y="3783"/>
                  </a:lnTo>
                  <a:lnTo>
                    <a:pt x="611" y="3865"/>
                  </a:lnTo>
                  <a:lnTo>
                    <a:pt x="530" y="3946"/>
                  </a:lnTo>
                  <a:lnTo>
                    <a:pt x="448" y="4068"/>
                  </a:lnTo>
                  <a:lnTo>
                    <a:pt x="489" y="4231"/>
                  </a:lnTo>
                  <a:lnTo>
                    <a:pt x="530" y="4312"/>
                  </a:lnTo>
                  <a:lnTo>
                    <a:pt x="652" y="4394"/>
                  </a:lnTo>
                  <a:lnTo>
                    <a:pt x="937" y="4394"/>
                  </a:lnTo>
                  <a:lnTo>
                    <a:pt x="2523" y="4312"/>
                  </a:lnTo>
                  <a:lnTo>
                    <a:pt x="2564" y="4353"/>
                  </a:lnTo>
                  <a:lnTo>
                    <a:pt x="2604" y="4475"/>
                  </a:lnTo>
                  <a:lnTo>
                    <a:pt x="2686" y="4882"/>
                  </a:lnTo>
                  <a:lnTo>
                    <a:pt x="2848" y="6143"/>
                  </a:lnTo>
                  <a:lnTo>
                    <a:pt x="3052" y="8217"/>
                  </a:lnTo>
                  <a:lnTo>
                    <a:pt x="3580" y="8339"/>
                  </a:lnTo>
                  <a:lnTo>
                    <a:pt x="4150" y="8380"/>
                  </a:lnTo>
                  <a:lnTo>
                    <a:pt x="4719" y="8380"/>
                  </a:lnTo>
                  <a:lnTo>
                    <a:pt x="5248" y="8339"/>
                  </a:lnTo>
                  <a:lnTo>
                    <a:pt x="6387" y="8136"/>
                  </a:lnTo>
                  <a:lnTo>
                    <a:pt x="7079" y="8014"/>
                  </a:lnTo>
                  <a:lnTo>
                    <a:pt x="7282" y="7973"/>
                  </a:lnTo>
                  <a:lnTo>
                    <a:pt x="7363" y="7932"/>
                  </a:lnTo>
                  <a:lnTo>
                    <a:pt x="7445" y="6509"/>
                  </a:lnTo>
                  <a:lnTo>
                    <a:pt x="7445" y="5126"/>
                  </a:lnTo>
                  <a:lnTo>
                    <a:pt x="7404" y="4434"/>
                  </a:lnTo>
                  <a:lnTo>
                    <a:pt x="7363" y="3783"/>
                  </a:lnTo>
                  <a:lnTo>
                    <a:pt x="7282" y="3092"/>
                  </a:lnTo>
                  <a:lnTo>
                    <a:pt x="7160" y="2360"/>
                  </a:lnTo>
                  <a:lnTo>
                    <a:pt x="7038" y="1994"/>
                  </a:lnTo>
                  <a:lnTo>
                    <a:pt x="6916" y="1668"/>
                  </a:lnTo>
                  <a:lnTo>
                    <a:pt x="6753" y="1302"/>
                  </a:lnTo>
                  <a:lnTo>
                    <a:pt x="6550" y="1017"/>
                  </a:lnTo>
                  <a:lnTo>
                    <a:pt x="6346" y="733"/>
                  </a:lnTo>
                  <a:lnTo>
                    <a:pt x="6062" y="489"/>
                  </a:lnTo>
                  <a:lnTo>
                    <a:pt x="5777" y="285"/>
                  </a:lnTo>
                  <a:lnTo>
                    <a:pt x="5411" y="123"/>
                  </a:lnTo>
                  <a:lnTo>
                    <a:pt x="4882" y="41"/>
                  </a:lnTo>
                  <a:lnTo>
                    <a:pt x="43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40"/>
            <p:cNvSpPr/>
            <p:nvPr/>
          </p:nvSpPr>
          <p:spPr>
            <a:xfrm>
              <a:off x="8762338" y="2760714"/>
              <a:ext cx="584699" cy="651271"/>
            </a:xfrm>
            <a:custGeom>
              <a:avLst/>
              <a:gdLst/>
              <a:ahLst/>
              <a:cxnLst/>
              <a:rect l="l" t="t" r="r" b="b"/>
              <a:pathLst>
                <a:path w="7852" h="8746" extrusionOk="0">
                  <a:moveTo>
                    <a:pt x="4841" y="366"/>
                  </a:moveTo>
                  <a:lnTo>
                    <a:pt x="5289" y="448"/>
                  </a:lnTo>
                  <a:lnTo>
                    <a:pt x="5695" y="570"/>
                  </a:lnTo>
                  <a:lnTo>
                    <a:pt x="5899" y="651"/>
                  </a:lnTo>
                  <a:lnTo>
                    <a:pt x="6102" y="773"/>
                  </a:lnTo>
                  <a:lnTo>
                    <a:pt x="6387" y="1058"/>
                  </a:lnTo>
                  <a:lnTo>
                    <a:pt x="6671" y="1383"/>
                  </a:lnTo>
                  <a:lnTo>
                    <a:pt x="6875" y="1749"/>
                  </a:lnTo>
                  <a:lnTo>
                    <a:pt x="7078" y="2197"/>
                  </a:lnTo>
                  <a:lnTo>
                    <a:pt x="7200" y="2685"/>
                  </a:lnTo>
                  <a:lnTo>
                    <a:pt x="7282" y="3173"/>
                  </a:lnTo>
                  <a:lnTo>
                    <a:pt x="7363" y="3702"/>
                  </a:lnTo>
                  <a:lnTo>
                    <a:pt x="7444" y="4800"/>
                  </a:lnTo>
                  <a:lnTo>
                    <a:pt x="7444" y="5898"/>
                  </a:lnTo>
                  <a:lnTo>
                    <a:pt x="7444" y="6996"/>
                  </a:lnTo>
                  <a:lnTo>
                    <a:pt x="7404" y="7566"/>
                  </a:lnTo>
                  <a:lnTo>
                    <a:pt x="7404" y="7851"/>
                  </a:lnTo>
                  <a:lnTo>
                    <a:pt x="7404" y="7973"/>
                  </a:lnTo>
                  <a:lnTo>
                    <a:pt x="7404" y="8000"/>
                  </a:lnTo>
                  <a:lnTo>
                    <a:pt x="7404" y="8000"/>
                  </a:lnTo>
                  <a:lnTo>
                    <a:pt x="7363" y="8013"/>
                  </a:lnTo>
                  <a:lnTo>
                    <a:pt x="7078" y="8054"/>
                  </a:lnTo>
                  <a:lnTo>
                    <a:pt x="6631" y="8135"/>
                  </a:lnTo>
                  <a:lnTo>
                    <a:pt x="5492" y="8339"/>
                  </a:lnTo>
                  <a:lnTo>
                    <a:pt x="4922" y="8379"/>
                  </a:lnTo>
                  <a:lnTo>
                    <a:pt x="4394" y="8379"/>
                  </a:lnTo>
                  <a:lnTo>
                    <a:pt x="3824" y="8339"/>
                  </a:lnTo>
                  <a:lnTo>
                    <a:pt x="3417" y="8245"/>
                  </a:lnTo>
                  <a:lnTo>
                    <a:pt x="3417" y="8095"/>
                  </a:lnTo>
                  <a:lnTo>
                    <a:pt x="3336" y="7525"/>
                  </a:lnTo>
                  <a:lnTo>
                    <a:pt x="3214" y="6061"/>
                  </a:lnTo>
                  <a:lnTo>
                    <a:pt x="3133" y="5410"/>
                  </a:lnTo>
                  <a:lnTo>
                    <a:pt x="3011" y="4800"/>
                  </a:lnTo>
                  <a:lnTo>
                    <a:pt x="3011" y="4637"/>
                  </a:lnTo>
                  <a:lnTo>
                    <a:pt x="2929" y="4475"/>
                  </a:lnTo>
                  <a:lnTo>
                    <a:pt x="2848" y="4393"/>
                  </a:lnTo>
                  <a:lnTo>
                    <a:pt x="2767" y="4352"/>
                  </a:lnTo>
                  <a:lnTo>
                    <a:pt x="2197" y="4352"/>
                  </a:lnTo>
                  <a:lnTo>
                    <a:pt x="1424" y="4393"/>
                  </a:lnTo>
                  <a:lnTo>
                    <a:pt x="1099" y="4434"/>
                  </a:lnTo>
                  <a:lnTo>
                    <a:pt x="977" y="4393"/>
                  </a:lnTo>
                  <a:lnTo>
                    <a:pt x="895" y="4393"/>
                  </a:lnTo>
                  <a:lnTo>
                    <a:pt x="895" y="4312"/>
                  </a:lnTo>
                  <a:lnTo>
                    <a:pt x="895" y="4230"/>
                  </a:lnTo>
                  <a:lnTo>
                    <a:pt x="977" y="4149"/>
                  </a:lnTo>
                  <a:lnTo>
                    <a:pt x="1140" y="4027"/>
                  </a:lnTo>
                  <a:lnTo>
                    <a:pt x="1506" y="3864"/>
                  </a:lnTo>
                  <a:lnTo>
                    <a:pt x="1912" y="3742"/>
                  </a:lnTo>
                  <a:lnTo>
                    <a:pt x="2278" y="3661"/>
                  </a:lnTo>
                  <a:lnTo>
                    <a:pt x="2360" y="3620"/>
                  </a:lnTo>
                  <a:lnTo>
                    <a:pt x="2401" y="3580"/>
                  </a:lnTo>
                  <a:lnTo>
                    <a:pt x="2401" y="3458"/>
                  </a:lnTo>
                  <a:lnTo>
                    <a:pt x="2360" y="3336"/>
                  </a:lnTo>
                  <a:lnTo>
                    <a:pt x="2319" y="3295"/>
                  </a:lnTo>
                  <a:lnTo>
                    <a:pt x="2238" y="3295"/>
                  </a:lnTo>
                  <a:lnTo>
                    <a:pt x="2197" y="3297"/>
                  </a:lnTo>
                  <a:lnTo>
                    <a:pt x="2197" y="3297"/>
                  </a:lnTo>
                  <a:lnTo>
                    <a:pt x="2197" y="3295"/>
                  </a:lnTo>
                  <a:lnTo>
                    <a:pt x="2187" y="3297"/>
                  </a:lnTo>
                  <a:lnTo>
                    <a:pt x="2187" y="3297"/>
                  </a:lnTo>
                  <a:lnTo>
                    <a:pt x="1302" y="3336"/>
                  </a:lnTo>
                  <a:lnTo>
                    <a:pt x="1140" y="3376"/>
                  </a:lnTo>
                  <a:lnTo>
                    <a:pt x="855" y="3376"/>
                  </a:lnTo>
                  <a:lnTo>
                    <a:pt x="773" y="3336"/>
                  </a:lnTo>
                  <a:lnTo>
                    <a:pt x="773" y="3254"/>
                  </a:lnTo>
                  <a:lnTo>
                    <a:pt x="773" y="3173"/>
                  </a:lnTo>
                  <a:lnTo>
                    <a:pt x="895" y="3051"/>
                  </a:lnTo>
                  <a:lnTo>
                    <a:pt x="1018" y="2969"/>
                  </a:lnTo>
                  <a:lnTo>
                    <a:pt x="1302" y="2888"/>
                  </a:lnTo>
                  <a:lnTo>
                    <a:pt x="1628" y="2766"/>
                  </a:lnTo>
                  <a:lnTo>
                    <a:pt x="1750" y="2725"/>
                  </a:lnTo>
                  <a:lnTo>
                    <a:pt x="1872" y="2603"/>
                  </a:lnTo>
                  <a:lnTo>
                    <a:pt x="1912" y="2522"/>
                  </a:lnTo>
                  <a:lnTo>
                    <a:pt x="1912" y="2441"/>
                  </a:lnTo>
                  <a:lnTo>
                    <a:pt x="1912" y="2359"/>
                  </a:lnTo>
                  <a:lnTo>
                    <a:pt x="1831" y="2319"/>
                  </a:lnTo>
                  <a:lnTo>
                    <a:pt x="1668" y="2278"/>
                  </a:lnTo>
                  <a:lnTo>
                    <a:pt x="1506" y="2237"/>
                  </a:lnTo>
                  <a:lnTo>
                    <a:pt x="1343" y="2237"/>
                  </a:lnTo>
                  <a:lnTo>
                    <a:pt x="1180" y="2278"/>
                  </a:lnTo>
                  <a:lnTo>
                    <a:pt x="895" y="2359"/>
                  </a:lnTo>
                  <a:lnTo>
                    <a:pt x="733" y="2400"/>
                  </a:lnTo>
                  <a:lnTo>
                    <a:pt x="570" y="2400"/>
                  </a:lnTo>
                  <a:lnTo>
                    <a:pt x="448" y="2359"/>
                  </a:lnTo>
                  <a:lnTo>
                    <a:pt x="407" y="2319"/>
                  </a:lnTo>
                  <a:lnTo>
                    <a:pt x="407" y="2237"/>
                  </a:lnTo>
                  <a:lnTo>
                    <a:pt x="407" y="2197"/>
                  </a:lnTo>
                  <a:lnTo>
                    <a:pt x="529" y="2075"/>
                  </a:lnTo>
                  <a:lnTo>
                    <a:pt x="651" y="1993"/>
                  </a:lnTo>
                  <a:lnTo>
                    <a:pt x="855" y="1871"/>
                  </a:lnTo>
                  <a:lnTo>
                    <a:pt x="1058" y="1831"/>
                  </a:lnTo>
                  <a:lnTo>
                    <a:pt x="1465" y="1790"/>
                  </a:lnTo>
                  <a:lnTo>
                    <a:pt x="1546" y="1790"/>
                  </a:lnTo>
                  <a:lnTo>
                    <a:pt x="1587" y="1749"/>
                  </a:lnTo>
                  <a:lnTo>
                    <a:pt x="1628" y="1627"/>
                  </a:lnTo>
                  <a:lnTo>
                    <a:pt x="1628" y="1505"/>
                  </a:lnTo>
                  <a:lnTo>
                    <a:pt x="1587" y="1464"/>
                  </a:lnTo>
                  <a:lnTo>
                    <a:pt x="1506" y="1424"/>
                  </a:lnTo>
                  <a:lnTo>
                    <a:pt x="495" y="1274"/>
                  </a:lnTo>
                  <a:lnTo>
                    <a:pt x="495" y="1274"/>
                  </a:lnTo>
                  <a:lnTo>
                    <a:pt x="489" y="1261"/>
                  </a:lnTo>
                  <a:lnTo>
                    <a:pt x="489" y="1180"/>
                  </a:lnTo>
                  <a:lnTo>
                    <a:pt x="570" y="1098"/>
                  </a:lnTo>
                  <a:lnTo>
                    <a:pt x="611" y="1058"/>
                  </a:lnTo>
                  <a:lnTo>
                    <a:pt x="855" y="936"/>
                  </a:lnTo>
                  <a:lnTo>
                    <a:pt x="1099" y="854"/>
                  </a:lnTo>
                  <a:lnTo>
                    <a:pt x="1668" y="692"/>
                  </a:lnTo>
                  <a:lnTo>
                    <a:pt x="2075" y="610"/>
                  </a:lnTo>
                  <a:lnTo>
                    <a:pt x="3011" y="448"/>
                  </a:lnTo>
                  <a:lnTo>
                    <a:pt x="3946" y="366"/>
                  </a:lnTo>
                  <a:close/>
                  <a:moveTo>
                    <a:pt x="4109" y="0"/>
                  </a:moveTo>
                  <a:lnTo>
                    <a:pt x="3539" y="41"/>
                  </a:lnTo>
                  <a:lnTo>
                    <a:pt x="3011" y="81"/>
                  </a:lnTo>
                  <a:lnTo>
                    <a:pt x="2360" y="204"/>
                  </a:lnTo>
                  <a:lnTo>
                    <a:pt x="1750" y="326"/>
                  </a:lnTo>
                  <a:lnTo>
                    <a:pt x="1180" y="448"/>
                  </a:lnTo>
                  <a:lnTo>
                    <a:pt x="895" y="529"/>
                  </a:lnTo>
                  <a:lnTo>
                    <a:pt x="611" y="610"/>
                  </a:lnTo>
                  <a:lnTo>
                    <a:pt x="407" y="773"/>
                  </a:lnTo>
                  <a:lnTo>
                    <a:pt x="245" y="936"/>
                  </a:lnTo>
                  <a:lnTo>
                    <a:pt x="163" y="1058"/>
                  </a:lnTo>
                  <a:lnTo>
                    <a:pt x="123" y="1180"/>
                  </a:lnTo>
                  <a:lnTo>
                    <a:pt x="123" y="1302"/>
                  </a:lnTo>
                  <a:lnTo>
                    <a:pt x="163" y="1424"/>
                  </a:lnTo>
                  <a:lnTo>
                    <a:pt x="245" y="1546"/>
                  </a:lnTo>
                  <a:lnTo>
                    <a:pt x="326" y="1627"/>
                  </a:lnTo>
                  <a:lnTo>
                    <a:pt x="463" y="1644"/>
                  </a:lnTo>
                  <a:lnTo>
                    <a:pt x="245" y="1790"/>
                  </a:lnTo>
                  <a:lnTo>
                    <a:pt x="82" y="1953"/>
                  </a:lnTo>
                  <a:lnTo>
                    <a:pt x="41" y="2034"/>
                  </a:lnTo>
                  <a:lnTo>
                    <a:pt x="1" y="2156"/>
                  </a:lnTo>
                  <a:lnTo>
                    <a:pt x="1" y="2237"/>
                  </a:lnTo>
                  <a:lnTo>
                    <a:pt x="41" y="2400"/>
                  </a:lnTo>
                  <a:lnTo>
                    <a:pt x="123" y="2522"/>
                  </a:lnTo>
                  <a:lnTo>
                    <a:pt x="245" y="2644"/>
                  </a:lnTo>
                  <a:lnTo>
                    <a:pt x="407" y="2725"/>
                  </a:lnTo>
                  <a:lnTo>
                    <a:pt x="611" y="2766"/>
                  </a:lnTo>
                  <a:lnTo>
                    <a:pt x="651" y="2766"/>
                  </a:lnTo>
                  <a:lnTo>
                    <a:pt x="611" y="2807"/>
                  </a:lnTo>
                  <a:lnTo>
                    <a:pt x="489" y="2969"/>
                  </a:lnTo>
                  <a:lnTo>
                    <a:pt x="407" y="3132"/>
                  </a:lnTo>
                  <a:lnTo>
                    <a:pt x="367" y="3336"/>
                  </a:lnTo>
                  <a:lnTo>
                    <a:pt x="448" y="3498"/>
                  </a:lnTo>
                  <a:lnTo>
                    <a:pt x="570" y="3661"/>
                  </a:lnTo>
                  <a:lnTo>
                    <a:pt x="733" y="3702"/>
                  </a:lnTo>
                  <a:lnTo>
                    <a:pt x="936" y="3742"/>
                  </a:lnTo>
                  <a:lnTo>
                    <a:pt x="970" y="3740"/>
                  </a:lnTo>
                  <a:lnTo>
                    <a:pt x="970" y="3740"/>
                  </a:lnTo>
                  <a:lnTo>
                    <a:pt x="895" y="3783"/>
                  </a:lnTo>
                  <a:lnTo>
                    <a:pt x="692" y="3946"/>
                  </a:lnTo>
                  <a:lnTo>
                    <a:pt x="529" y="4149"/>
                  </a:lnTo>
                  <a:lnTo>
                    <a:pt x="489" y="4271"/>
                  </a:lnTo>
                  <a:lnTo>
                    <a:pt x="489" y="4393"/>
                  </a:lnTo>
                  <a:lnTo>
                    <a:pt x="489" y="4515"/>
                  </a:lnTo>
                  <a:lnTo>
                    <a:pt x="570" y="4597"/>
                  </a:lnTo>
                  <a:lnTo>
                    <a:pt x="692" y="4719"/>
                  </a:lnTo>
                  <a:lnTo>
                    <a:pt x="814" y="4759"/>
                  </a:lnTo>
                  <a:lnTo>
                    <a:pt x="1099" y="4800"/>
                  </a:lnTo>
                  <a:lnTo>
                    <a:pt x="1424" y="4800"/>
                  </a:lnTo>
                  <a:lnTo>
                    <a:pt x="1668" y="4759"/>
                  </a:lnTo>
                  <a:lnTo>
                    <a:pt x="2401" y="4719"/>
                  </a:lnTo>
                  <a:lnTo>
                    <a:pt x="2645" y="4719"/>
                  </a:lnTo>
                  <a:lnTo>
                    <a:pt x="2645" y="4800"/>
                  </a:lnTo>
                  <a:lnTo>
                    <a:pt x="2685" y="5044"/>
                  </a:lnTo>
                  <a:lnTo>
                    <a:pt x="2807" y="5695"/>
                  </a:lnTo>
                  <a:lnTo>
                    <a:pt x="2970" y="7322"/>
                  </a:lnTo>
                  <a:lnTo>
                    <a:pt x="3011" y="7891"/>
                  </a:lnTo>
                  <a:lnTo>
                    <a:pt x="3051" y="8461"/>
                  </a:lnTo>
                  <a:lnTo>
                    <a:pt x="3092" y="8542"/>
                  </a:lnTo>
                  <a:lnTo>
                    <a:pt x="3133" y="8583"/>
                  </a:lnTo>
                  <a:lnTo>
                    <a:pt x="3214" y="8583"/>
                  </a:lnTo>
                  <a:lnTo>
                    <a:pt x="3783" y="8705"/>
                  </a:lnTo>
                  <a:lnTo>
                    <a:pt x="4353" y="8745"/>
                  </a:lnTo>
                  <a:lnTo>
                    <a:pt x="4963" y="8745"/>
                  </a:lnTo>
                  <a:lnTo>
                    <a:pt x="5533" y="8705"/>
                  </a:lnTo>
                  <a:lnTo>
                    <a:pt x="6753" y="8501"/>
                  </a:lnTo>
                  <a:lnTo>
                    <a:pt x="7404" y="8379"/>
                  </a:lnTo>
                  <a:lnTo>
                    <a:pt x="7566" y="8339"/>
                  </a:lnTo>
                  <a:lnTo>
                    <a:pt x="7688" y="8298"/>
                  </a:lnTo>
                  <a:lnTo>
                    <a:pt x="7729" y="8217"/>
                  </a:lnTo>
                  <a:lnTo>
                    <a:pt x="7770" y="8135"/>
                  </a:lnTo>
                  <a:lnTo>
                    <a:pt x="7770" y="8013"/>
                  </a:lnTo>
                  <a:lnTo>
                    <a:pt x="7770" y="7769"/>
                  </a:lnTo>
                  <a:lnTo>
                    <a:pt x="7810" y="7037"/>
                  </a:lnTo>
                  <a:lnTo>
                    <a:pt x="7851" y="5654"/>
                  </a:lnTo>
                  <a:lnTo>
                    <a:pt x="7810" y="5003"/>
                  </a:lnTo>
                  <a:lnTo>
                    <a:pt x="7770" y="4312"/>
                  </a:lnTo>
                  <a:lnTo>
                    <a:pt x="7729" y="3661"/>
                  </a:lnTo>
                  <a:lnTo>
                    <a:pt x="7607" y="3010"/>
                  </a:lnTo>
                  <a:lnTo>
                    <a:pt x="7526" y="2481"/>
                  </a:lnTo>
                  <a:lnTo>
                    <a:pt x="7363" y="1953"/>
                  </a:lnTo>
                  <a:lnTo>
                    <a:pt x="7160" y="1464"/>
                  </a:lnTo>
                  <a:lnTo>
                    <a:pt x="6834" y="1017"/>
                  </a:lnTo>
                  <a:lnTo>
                    <a:pt x="6671" y="814"/>
                  </a:lnTo>
                  <a:lnTo>
                    <a:pt x="6509" y="651"/>
                  </a:lnTo>
                  <a:lnTo>
                    <a:pt x="6305" y="488"/>
                  </a:lnTo>
                  <a:lnTo>
                    <a:pt x="6143" y="366"/>
                  </a:lnTo>
                  <a:lnTo>
                    <a:pt x="5695" y="163"/>
                  </a:lnTo>
                  <a:lnTo>
                    <a:pt x="5207" y="81"/>
                  </a:lnTo>
                  <a:lnTo>
                    <a:pt x="4638"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26" name="Google Shape;1326;p40"/>
            <p:cNvSpPr/>
            <p:nvPr/>
          </p:nvSpPr>
          <p:spPr>
            <a:xfrm>
              <a:off x="9343909" y="3339232"/>
              <a:ext cx="74" cy="74"/>
            </a:xfrm>
            <a:custGeom>
              <a:avLst/>
              <a:gdLst/>
              <a:ahLst/>
              <a:cxnLst/>
              <a:rect l="l" t="t" r="r" b="b"/>
              <a:pathLst>
                <a:path w="1" h="1" extrusionOk="0">
                  <a:moveTo>
                    <a:pt x="0" y="0"/>
                  </a:moveTo>
                  <a:lnTo>
                    <a:pt x="0" y="0"/>
                  </a:lnTo>
                  <a:lnTo>
                    <a:pt x="0" y="0"/>
                  </a:lnTo>
                  <a:lnTo>
                    <a:pt x="0" y="0"/>
                  </a:lnTo>
                  <a:lnTo>
                    <a:pt x="0" y="0"/>
                  </a:ln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40"/>
            <p:cNvSpPr/>
            <p:nvPr/>
          </p:nvSpPr>
          <p:spPr>
            <a:xfrm>
              <a:off x="8983424" y="3321063"/>
              <a:ext cx="421100" cy="663409"/>
            </a:xfrm>
            <a:custGeom>
              <a:avLst/>
              <a:gdLst/>
              <a:ahLst/>
              <a:cxnLst/>
              <a:rect l="l" t="t" r="r" b="b"/>
              <a:pathLst>
                <a:path w="5655" h="8909" extrusionOk="0">
                  <a:moveTo>
                    <a:pt x="4679" y="0"/>
                  </a:moveTo>
                  <a:lnTo>
                    <a:pt x="2442" y="204"/>
                  </a:lnTo>
                  <a:lnTo>
                    <a:pt x="204" y="285"/>
                  </a:lnTo>
                  <a:lnTo>
                    <a:pt x="123" y="326"/>
                  </a:lnTo>
                  <a:lnTo>
                    <a:pt x="82" y="326"/>
                  </a:lnTo>
                  <a:lnTo>
                    <a:pt x="42" y="407"/>
                  </a:lnTo>
                  <a:lnTo>
                    <a:pt x="1" y="488"/>
                  </a:lnTo>
                  <a:lnTo>
                    <a:pt x="82" y="3376"/>
                  </a:lnTo>
                  <a:lnTo>
                    <a:pt x="245" y="6305"/>
                  </a:lnTo>
                  <a:lnTo>
                    <a:pt x="408" y="8705"/>
                  </a:lnTo>
                  <a:lnTo>
                    <a:pt x="408" y="8786"/>
                  </a:lnTo>
                  <a:lnTo>
                    <a:pt x="448" y="8827"/>
                  </a:lnTo>
                  <a:lnTo>
                    <a:pt x="489" y="8868"/>
                  </a:lnTo>
                  <a:lnTo>
                    <a:pt x="570" y="8908"/>
                  </a:lnTo>
                  <a:lnTo>
                    <a:pt x="3011" y="8908"/>
                  </a:lnTo>
                  <a:lnTo>
                    <a:pt x="4231" y="8827"/>
                  </a:lnTo>
                  <a:lnTo>
                    <a:pt x="5452" y="8705"/>
                  </a:lnTo>
                  <a:lnTo>
                    <a:pt x="5614" y="8624"/>
                  </a:lnTo>
                  <a:lnTo>
                    <a:pt x="5655" y="8583"/>
                  </a:lnTo>
                  <a:lnTo>
                    <a:pt x="5655" y="8502"/>
                  </a:lnTo>
                  <a:lnTo>
                    <a:pt x="5248" y="4881"/>
                  </a:lnTo>
                  <a:lnTo>
                    <a:pt x="5045" y="3092"/>
                  </a:lnTo>
                  <a:lnTo>
                    <a:pt x="4882" y="1302"/>
                  </a:lnTo>
                  <a:lnTo>
                    <a:pt x="4841" y="529"/>
                  </a:lnTo>
                  <a:lnTo>
                    <a:pt x="4841" y="326"/>
                  </a:lnTo>
                  <a:lnTo>
                    <a:pt x="4841" y="244"/>
                  </a:lnTo>
                  <a:lnTo>
                    <a:pt x="4841" y="163"/>
                  </a:lnTo>
                  <a:lnTo>
                    <a:pt x="4801" y="82"/>
                  </a:lnTo>
                  <a:lnTo>
                    <a:pt x="476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0"/>
            <p:cNvSpPr/>
            <p:nvPr/>
          </p:nvSpPr>
          <p:spPr>
            <a:xfrm>
              <a:off x="8986477" y="3405878"/>
              <a:ext cx="363538" cy="36413"/>
            </a:xfrm>
            <a:custGeom>
              <a:avLst/>
              <a:gdLst/>
              <a:ahLst/>
              <a:cxnLst/>
              <a:rect l="l" t="t" r="r" b="b"/>
              <a:pathLst>
                <a:path w="4882" h="489" extrusionOk="0">
                  <a:moveTo>
                    <a:pt x="163" y="0"/>
                  </a:moveTo>
                  <a:lnTo>
                    <a:pt x="82" y="41"/>
                  </a:lnTo>
                  <a:lnTo>
                    <a:pt x="41" y="81"/>
                  </a:lnTo>
                  <a:lnTo>
                    <a:pt x="1" y="122"/>
                  </a:lnTo>
                  <a:lnTo>
                    <a:pt x="1" y="204"/>
                  </a:lnTo>
                  <a:lnTo>
                    <a:pt x="41" y="326"/>
                  </a:lnTo>
                  <a:lnTo>
                    <a:pt x="82" y="366"/>
                  </a:lnTo>
                  <a:lnTo>
                    <a:pt x="163" y="407"/>
                  </a:lnTo>
                  <a:lnTo>
                    <a:pt x="1302" y="448"/>
                  </a:lnTo>
                  <a:lnTo>
                    <a:pt x="2441" y="488"/>
                  </a:lnTo>
                  <a:lnTo>
                    <a:pt x="3580" y="488"/>
                  </a:lnTo>
                  <a:lnTo>
                    <a:pt x="4719" y="407"/>
                  </a:lnTo>
                  <a:lnTo>
                    <a:pt x="4800" y="407"/>
                  </a:lnTo>
                  <a:lnTo>
                    <a:pt x="4841" y="366"/>
                  </a:lnTo>
                  <a:lnTo>
                    <a:pt x="4882" y="204"/>
                  </a:lnTo>
                  <a:lnTo>
                    <a:pt x="4882" y="163"/>
                  </a:lnTo>
                  <a:lnTo>
                    <a:pt x="4841" y="81"/>
                  </a:lnTo>
                  <a:lnTo>
                    <a:pt x="4800" y="41"/>
                  </a:lnTo>
                  <a:lnTo>
                    <a:pt x="4719" y="41"/>
                  </a:lnTo>
                  <a:lnTo>
                    <a:pt x="3580" y="81"/>
                  </a:lnTo>
                  <a:lnTo>
                    <a:pt x="2441" y="122"/>
                  </a:lnTo>
                  <a:lnTo>
                    <a:pt x="1302" y="81"/>
                  </a:lnTo>
                  <a:lnTo>
                    <a:pt x="16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29" name="Google Shape;1329;p40"/>
            <p:cNvSpPr/>
            <p:nvPr/>
          </p:nvSpPr>
          <p:spPr>
            <a:xfrm>
              <a:off x="7668893" y="2048903"/>
              <a:ext cx="805786" cy="793648"/>
            </a:xfrm>
            <a:custGeom>
              <a:avLst/>
              <a:gdLst/>
              <a:ahLst/>
              <a:cxnLst/>
              <a:rect l="l" t="t" r="r" b="b"/>
              <a:pathLst>
                <a:path w="10821" h="10658" extrusionOk="0">
                  <a:moveTo>
                    <a:pt x="6671" y="0"/>
                  </a:moveTo>
                  <a:lnTo>
                    <a:pt x="5980" y="82"/>
                  </a:lnTo>
                  <a:lnTo>
                    <a:pt x="5288" y="163"/>
                  </a:lnTo>
                  <a:lnTo>
                    <a:pt x="4597" y="366"/>
                  </a:lnTo>
                  <a:lnTo>
                    <a:pt x="3987" y="570"/>
                  </a:lnTo>
                  <a:lnTo>
                    <a:pt x="3377" y="854"/>
                  </a:lnTo>
                  <a:lnTo>
                    <a:pt x="2807" y="1139"/>
                  </a:lnTo>
                  <a:lnTo>
                    <a:pt x="2278" y="1546"/>
                  </a:lnTo>
                  <a:lnTo>
                    <a:pt x="1790" y="1953"/>
                  </a:lnTo>
                  <a:lnTo>
                    <a:pt x="1343" y="2441"/>
                  </a:lnTo>
                  <a:lnTo>
                    <a:pt x="936" y="2970"/>
                  </a:lnTo>
                  <a:lnTo>
                    <a:pt x="611" y="3539"/>
                  </a:lnTo>
                  <a:lnTo>
                    <a:pt x="326" y="4149"/>
                  </a:lnTo>
                  <a:lnTo>
                    <a:pt x="123" y="4759"/>
                  </a:lnTo>
                  <a:lnTo>
                    <a:pt x="41" y="5410"/>
                  </a:lnTo>
                  <a:lnTo>
                    <a:pt x="1" y="6102"/>
                  </a:lnTo>
                  <a:lnTo>
                    <a:pt x="82" y="6793"/>
                  </a:lnTo>
                  <a:lnTo>
                    <a:pt x="204" y="7485"/>
                  </a:lnTo>
                  <a:lnTo>
                    <a:pt x="367" y="8176"/>
                  </a:lnTo>
                  <a:lnTo>
                    <a:pt x="570" y="8868"/>
                  </a:lnTo>
                  <a:lnTo>
                    <a:pt x="773" y="9640"/>
                  </a:lnTo>
                  <a:lnTo>
                    <a:pt x="895" y="9966"/>
                  </a:lnTo>
                  <a:lnTo>
                    <a:pt x="1058" y="10291"/>
                  </a:lnTo>
                  <a:lnTo>
                    <a:pt x="1139" y="10413"/>
                  </a:lnTo>
                  <a:lnTo>
                    <a:pt x="1261" y="10495"/>
                  </a:lnTo>
                  <a:lnTo>
                    <a:pt x="1343" y="10576"/>
                  </a:lnTo>
                  <a:lnTo>
                    <a:pt x="1506" y="10617"/>
                  </a:lnTo>
                  <a:lnTo>
                    <a:pt x="1628" y="10657"/>
                  </a:lnTo>
                  <a:lnTo>
                    <a:pt x="1750" y="10617"/>
                  </a:lnTo>
                  <a:lnTo>
                    <a:pt x="1912" y="10576"/>
                  </a:lnTo>
                  <a:lnTo>
                    <a:pt x="2034" y="10495"/>
                  </a:lnTo>
                  <a:lnTo>
                    <a:pt x="2197" y="10332"/>
                  </a:lnTo>
                  <a:lnTo>
                    <a:pt x="2319" y="10169"/>
                  </a:lnTo>
                  <a:lnTo>
                    <a:pt x="2400" y="9925"/>
                  </a:lnTo>
                  <a:lnTo>
                    <a:pt x="2482" y="9681"/>
                  </a:lnTo>
                  <a:lnTo>
                    <a:pt x="2563" y="9193"/>
                  </a:lnTo>
                  <a:lnTo>
                    <a:pt x="2563" y="8746"/>
                  </a:lnTo>
                  <a:lnTo>
                    <a:pt x="2644" y="8095"/>
                  </a:lnTo>
                  <a:lnTo>
                    <a:pt x="2726" y="7485"/>
                  </a:lnTo>
                  <a:lnTo>
                    <a:pt x="2970" y="6264"/>
                  </a:lnTo>
                  <a:lnTo>
                    <a:pt x="3214" y="5003"/>
                  </a:lnTo>
                  <a:lnTo>
                    <a:pt x="3295" y="4393"/>
                  </a:lnTo>
                  <a:lnTo>
                    <a:pt x="3336" y="3783"/>
                  </a:lnTo>
                  <a:lnTo>
                    <a:pt x="3702" y="3946"/>
                  </a:lnTo>
                  <a:lnTo>
                    <a:pt x="4068" y="4068"/>
                  </a:lnTo>
                  <a:lnTo>
                    <a:pt x="4475" y="4109"/>
                  </a:lnTo>
                  <a:lnTo>
                    <a:pt x="4841" y="4027"/>
                  </a:lnTo>
                  <a:lnTo>
                    <a:pt x="5044" y="3946"/>
                  </a:lnTo>
                  <a:lnTo>
                    <a:pt x="5248" y="3864"/>
                  </a:lnTo>
                  <a:lnTo>
                    <a:pt x="5573" y="3620"/>
                  </a:lnTo>
                  <a:lnTo>
                    <a:pt x="5858" y="3295"/>
                  </a:lnTo>
                  <a:lnTo>
                    <a:pt x="6061" y="2929"/>
                  </a:lnTo>
                  <a:lnTo>
                    <a:pt x="6509" y="3214"/>
                  </a:lnTo>
                  <a:lnTo>
                    <a:pt x="6956" y="3458"/>
                  </a:lnTo>
                  <a:lnTo>
                    <a:pt x="7200" y="3539"/>
                  </a:lnTo>
                  <a:lnTo>
                    <a:pt x="7444" y="3620"/>
                  </a:lnTo>
                  <a:lnTo>
                    <a:pt x="7973" y="3620"/>
                  </a:lnTo>
                  <a:lnTo>
                    <a:pt x="8339" y="3498"/>
                  </a:lnTo>
                  <a:lnTo>
                    <a:pt x="8665" y="3295"/>
                  </a:lnTo>
                  <a:lnTo>
                    <a:pt x="8787" y="3173"/>
                  </a:lnTo>
                  <a:lnTo>
                    <a:pt x="8909" y="3010"/>
                  </a:lnTo>
                  <a:lnTo>
                    <a:pt x="9031" y="2848"/>
                  </a:lnTo>
                  <a:lnTo>
                    <a:pt x="9071" y="2685"/>
                  </a:lnTo>
                  <a:lnTo>
                    <a:pt x="9275" y="2766"/>
                  </a:lnTo>
                  <a:lnTo>
                    <a:pt x="9519" y="2848"/>
                  </a:lnTo>
                  <a:lnTo>
                    <a:pt x="9722" y="2848"/>
                  </a:lnTo>
                  <a:lnTo>
                    <a:pt x="9966" y="2807"/>
                  </a:lnTo>
                  <a:lnTo>
                    <a:pt x="10170" y="2726"/>
                  </a:lnTo>
                  <a:lnTo>
                    <a:pt x="10373" y="2604"/>
                  </a:lnTo>
                  <a:lnTo>
                    <a:pt x="10536" y="2441"/>
                  </a:lnTo>
                  <a:lnTo>
                    <a:pt x="10658" y="2237"/>
                  </a:lnTo>
                  <a:lnTo>
                    <a:pt x="10780" y="1993"/>
                  </a:lnTo>
                  <a:lnTo>
                    <a:pt x="10820" y="1709"/>
                  </a:lnTo>
                  <a:lnTo>
                    <a:pt x="10780" y="1465"/>
                  </a:lnTo>
                  <a:lnTo>
                    <a:pt x="10698" y="1221"/>
                  </a:lnTo>
                  <a:lnTo>
                    <a:pt x="10536" y="1017"/>
                  </a:lnTo>
                  <a:lnTo>
                    <a:pt x="10373" y="814"/>
                  </a:lnTo>
                  <a:lnTo>
                    <a:pt x="10129" y="651"/>
                  </a:lnTo>
                  <a:lnTo>
                    <a:pt x="9925" y="488"/>
                  </a:lnTo>
                  <a:lnTo>
                    <a:pt x="9600" y="366"/>
                  </a:lnTo>
                  <a:lnTo>
                    <a:pt x="9315" y="285"/>
                  </a:lnTo>
                  <a:lnTo>
                    <a:pt x="8665" y="122"/>
                  </a:lnTo>
                  <a:lnTo>
                    <a:pt x="8014" y="41"/>
                  </a:lnTo>
                  <a:lnTo>
                    <a:pt x="74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30" name="Google Shape;1330;p40"/>
            <p:cNvSpPr/>
            <p:nvPr/>
          </p:nvSpPr>
          <p:spPr>
            <a:xfrm>
              <a:off x="8235274" y="2618336"/>
              <a:ext cx="36488" cy="36413"/>
            </a:xfrm>
            <a:custGeom>
              <a:avLst/>
              <a:gdLst/>
              <a:ahLst/>
              <a:cxnLst/>
              <a:rect l="l" t="t" r="r" b="b"/>
              <a:pathLst>
                <a:path w="490" h="489" extrusionOk="0">
                  <a:moveTo>
                    <a:pt x="245" y="0"/>
                  </a:moveTo>
                  <a:lnTo>
                    <a:pt x="123" y="41"/>
                  </a:lnTo>
                  <a:lnTo>
                    <a:pt x="42" y="82"/>
                  </a:lnTo>
                  <a:lnTo>
                    <a:pt x="1" y="163"/>
                  </a:lnTo>
                  <a:lnTo>
                    <a:pt x="1" y="244"/>
                  </a:lnTo>
                  <a:lnTo>
                    <a:pt x="1" y="326"/>
                  </a:lnTo>
                  <a:lnTo>
                    <a:pt x="42" y="407"/>
                  </a:lnTo>
                  <a:lnTo>
                    <a:pt x="123" y="488"/>
                  </a:lnTo>
                  <a:lnTo>
                    <a:pt x="326" y="488"/>
                  </a:lnTo>
                  <a:lnTo>
                    <a:pt x="408" y="407"/>
                  </a:lnTo>
                  <a:lnTo>
                    <a:pt x="448" y="326"/>
                  </a:lnTo>
                  <a:lnTo>
                    <a:pt x="489" y="244"/>
                  </a:lnTo>
                  <a:lnTo>
                    <a:pt x="448" y="163"/>
                  </a:lnTo>
                  <a:lnTo>
                    <a:pt x="408" y="82"/>
                  </a:lnTo>
                  <a:lnTo>
                    <a:pt x="326" y="41"/>
                  </a:lnTo>
                  <a:lnTo>
                    <a:pt x="24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31" name="Google Shape;1331;p40"/>
            <p:cNvSpPr/>
            <p:nvPr/>
          </p:nvSpPr>
          <p:spPr>
            <a:xfrm>
              <a:off x="8462467" y="2533521"/>
              <a:ext cx="33435" cy="36413"/>
            </a:xfrm>
            <a:custGeom>
              <a:avLst/>
              <a:gdLst/>
              <a:ahLst/>
              <a:cxnLst/>
              <a:rect l="l" t="t" r="r" b="b"/>
              <a:pathLst>
                <a:path w="449" h="489" extrusionOk="0">
                  <a:moveTo>
                    <a:pt x="123" y="0"/>
                  </a:moveTo>
                  <a:lnTo>
                    <a:pt x="41" y="82"/>
                  </a:lnTo>
                  <a:lnTo>
                    <a:pt x="1" y="163"/>
                  </a:lnTo>
                  <a:lnTo>
                    <a:pt x="1" y="244"/>
                  </a:lnTo>
                  <a:lnTo>
                    <a:pt x="1" y="326"/>
                  </a:lnTo>
                  <a:lnTo>
                    <a:pt x="41" y="407"/>
                  </a:lnTo>
                  <a:lnTo>
                    <a:pt x="123" y="489"/>
                  </a:lnTo>
                  <a:lnTo>
                    <a:pt x="326" y="489"/>
                  </a:lnTo>
                  <a:lnTo>
                    <a:pt x="407" y="407"/>
                  </a:lnTo>
                  <a:lnTo>
                    <a:pt x="448" y="326"/>
                  </a:lnTo>
                  <a:lnTo>
                    <a:pt x="448" y="244"/>
                  </a:lnTo>
                  <a:lnTo>
                    <a:pt x="448" y="163"/>
                  </a:lnTo>
                  <a:lnTo>
                    <a:pt x="407" y="82"/>
                  </a:lnTo>
                  <a:lnTo>
                    <a:pt x="32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32" name="Google Shape;1332;p40"/>
            <p:cNvSpPr/>
            <p:nvPr/>
          </p:nvSpPr>
          <p:spPr>
            <a:xfrm>
              <a:off x="8129311" y="2494129"/>
              <a:ext cx="81837" cy="106113"/>
            </a:xfrm>
            <a:custGeom>
              <a:avLst/>
              <a:gdLst/>
              <a:ahLst/>
              <a:cxnLst/>
              <a:rect l="l" t="t" r="r" b="b"/>
              <a:pathLst>
                <a:path w="1099" h="1425" extrusionOk="0">
                  <a:moveTo>
                    <a:pt x="854" y="1"/>
                  </a:moveTo>
                  <a:lnTo>
                    <a:pt x="814" y="41"/>
                  </a:lnTo>
                  <a:lnTo>
                    <a:pt x="773" y="82"/>
                  </a:lnTo>
                  <a:lnTo>
                    <a:pt x="732" y="204"/>
                  </a:lnTo>
                  <a:lnTo>
                    <a:pt x="732" y="245"/>
                  </a:lnTo>
                  <a:lnTo>
                    <a:pt x="732" y="285"/>
                  </a:lnTo>
                  <a:lnTo>
                    <a:pt x="732" y="367"/>
                  </a:lnTo>
                  <a:lnTo>
                    <a:pt x="732" y="407"/>
                  </a:lnTo>
                  <a:lnTo>
                    <a:pt x="732" y="489"/>
                  </a:lnTo>
                  <a:lnTo>
                    <a:pt x="692" y="570"/>
                  </a:lnTo>
                  <a:lnTo>
                    <a:pt x="692" y="611"/>
                  </a:lnTo>
                  <a:lnTo>
                    <a:pt x="570" y="773"/>
                  </a:lnTo>
                  <a:lnTo>
                    <a:pt x="570" y="814"/>
                  </a:lnTo>
                  <a:lnTo>
                    <a:pt x="488" y="855"/>
                  </a:lnTo>
                  <a:lnTo>
                    <a:pt x="448" y="896"/>
                  </a:lnTo>
                  <a:lnTo>
                    <a:pt x="407" y="936"/>
                  </a:lnTo>
                  <a:lnTo>
                    <a:pt x="244" y="1018"/>
                  </a:lnTo>
                  <a:lnTo>
                    <a:pt x="204" y="1058"/>
                  </a:lnTo>
                  <a:lnTo>
                    <a:pt x="122" y="1058"/>
                  </a:lnTo>
                  <a:lnTo>
                    <a:pt x="82" y="1099"/>
                  </a:lnTo>
                  <a:lnTo>
                    <a:pt x="0" y="1180"/>
                  </a:lnTo>
                  <a:lnTo>
                    <a:pt x="0" y="1221"/>
                  </a:lnTo>
                  <a:lnTo>
                    <a:pt x="0" y="1302"/>
                  </a:lnTo>
                  <a:lnTo>
                    <a:pt x="41" y="1384"/>
                  </a:lnTo>
                  <a:lnTo>
                    <a:pt x="82" y="1424"/>
                  </a:lnTo>
                  <a:lnTo>
                    <a:pt x="244" y="1424"/>
                  </a:lnTo>
                  <a:lnTo>
                    <a:pt x="448" y="1343"/>
                  </a:lnTo>
                  <a:lnTo>
                    <a:pt x="610" y="1262"/>
                  </a:lnTo>
                  <a:lnTo>
                    <a:pt x="773" y="1099"/>
                  </a:lnTo>
                  <a:lnTo>
                    <a:pt x="895" y="936"/>
                  </a:lnTo>
                  <a:lnTo>
                    <a:pt x="1017" y="733"/>
                  </a:lnTo>
                  <a:lnTo>
                    <a:pt x="1099" y="529"/>
                  </a:lnTo>
                  <a:lnTo>
                    <a:pt x="1099" y="326"/>
                  </a:lnTo>
                  <a:lnTo>
                    <a:pt x="1099" y="123"/>
                  </a:lnTo>
                  <a:lnTo>
                    <a:pt x="1058" y="41"/>
                  </a:lnTo>
                  <a:lnTo>
                    <a:pt x="101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33" name="Google Shape;1333;p40"/>
            <p:cNvSpPr/>
            <p:nvPr/>
          </p:nvSpPr>
          <p:spPr>
            <a:xfrm>
              <a:off x="8420096" y="2433589"/>
              <a:ext cx="109091" cy="36413"/>
            </a:xfrm>
            <a:custGeom>
              <a:avLst/>
              <a:gdLst/>
              <a:ahLst/>
              <a:cxnLst/>
              <a:rect l="l" t="t" r="r" b="b"/>
              <a:pathLst>
                <a:path w="1465" h="489" extrusionOk="0">
                  <a:moveTo>
                    <a:pt x="122" y="0"/>
                  </a:moveTo>
                  <a:lnTo>
                    <a:pt x="41" y="41"/>
                  </a:lnTo>
                  <a:lnTo>
                    <a:pt x="0" y="122"/>
                  </a:lnTo>
                  <a:lnTo>
                    <a:pt x="0" y="163"/>
                  </a:lnTo>
                  <a:lnTo>
                    <a:pt x="0" y="244"/>
                  </a:lnTo>
                  <a:lnTo>
                    <a:pt x="41" y="285"/>
                  </a:lnTo>
                  <a:lnTo>
                    <a:pt x="204" y="366"/>
                  </a:lnTo>
                  <a:lnTo>
                    <a:pt x="1261" y="488"/>
                  </a:lnTo>
                  <a:lnTo>
                    <a:pt x="1343" y="488"/>
                  </a:lnTo>
                  <a:lnTo>
                    <a:pt x="1383" y="448"/>
                  </a:lnTo>
                  <a:lnTo>
                    <a:pt x="1424" y="366"/>
                  </a:lnTo>
                  <a:lnTo>
                    <a:pt x="1465" y="326"/>
                  </a:lnTo>
                  <a:lnTo>
                    <a:pt x="1424" y="244"/>
                  </a:lnTo>
                  <a:lnTo>
                    <a:pt x="1383" y="163"/>
                  </a:lnTo>
                  <a:lnTo>
                    <a:pt x="1261" y="122"/>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34" name="Google Shape;1334;p40"/>
            <p:cNvSpPr/>
            <p:nvPr/>
          </p:nvSpPr>
          <p:spPr>
            <a:xfrm>
              <a:off x="8283751" y="2097379"/>
              <a:ext cx="87943" cy="69699"/>
            </a:xfrm>
            <a:custGeom>
              <a:avLst/>
              <a:gdLst/>
              <a:ahLst/>
              <a:cxnLst/>
              <a:rect l="l" t="t" r="r" b="b"/>
              <a:pathLst>
                <a:path w="1181" h="936" extrusionOk="0">
                  <a:moveTo>
                    <a:pt x="123" y="0"/>
                  </a:moveTo>
                  <a:lnTo>
                    <a:pt x="41" y="41"/>
                  </a:lnTo>
                  <a:lnTo>
                    <a:pt x="1" y="122"/>
                  </a:lnTo>
                  <a:lnTo>
                    <a:pt x="1" y="203"/>
                  </a:lnTo>
                  <a:lnTo>
                    <a:pt x="41" y="244"/>
                  </a:lnTo>
                  <a:lnTo>
                    <a:pt x="82" y="325"/>
                  </a:lnTo>
                  <a:lnTo>
                    <a:pt x="163" y="366"/>
                  </a:lnTo>
                  <a:lnTo>
                    <a:pt x="286" y="366"/>
                  </a:lnTo>
                  <a:lnTo>
                    <a:pt x="326" y="407"/>
                  </a:lnTo>
                  <a:lnTo>
                    <a:pt x="367" y="407"/>
                  </a:lnTo>
                  <a:lnTo>
                    <a:pt x="570" y="529"/>
                  </a:lnTo>
                  <a:lnTo>
                    <a:pt x="570" y="570"/>
                  </a:lnTo>
                  <a:lnTo>
                    <a:pt x="652" y="610"/>
                  </a:lnTo>
                  <a:lnTo>
                    <a:pt x="733" y="692"/>
                  </a:lnTo>
                  <a:lnTo>
                    <a:pt x="774" y="732"/>
                  </a:lnTo>
                  <a:lnTo>
                    <a:pt x="774" y="773"/>
                  </a:lnTo>
                  <a:lnTo>
                    <a:pt x="855" y="854"/>
                  </a:lnTo>
                  <a:lnTo>
                    <a:pt x="896" y="936"/>
                  </a:lnTo>
                  <a:lnTo>
                    <a:pt x="1099" y="936"/>
                  </a:lnTo>
                  <a:lnTo>
                    <a:pt x="1140" y="895"/>
                  </a:lnTo>
                  <a:lnTo>
                    <a:pt x="1180" y="814"/>
                  </a:lnTo>
                  <a:lnTo>
                    <a:pt x="1180" y="732"/>
                  </a:lnTo>
                  <a:lnTo>
                    <a:pt x="1180" y="692"/>
                  </a:lnTo>
                  <a:lnTo>
                    <a:pt x="977" y="448"/>
                  </a:lnTo>
                  <a:lnTo>
                    <a:pt x="774" y="244"/>
                  </a:lnTo>
                  <a:lnTo>
                    <a:pt x="530" y="81"/>
                  </a:lnTo>
                  <a:lnTo>
                    <a:pt x="24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40"/>
            <p:cNvSpPr/>
            <p:nvPr/>
          </p:nvSpPr>
          <p:spPr>
            <a:xfrm>
              <a:off x="8220158" y="2133718"/>
              <a:ext cx="66721" cy="63668"/>
            </a:xfrm>
            <a:custGeom>
              <a:avLst/>
              <a:gdLst/>
              <a:ahLst/>
              <a:cxnLst/>
              <a:rect l="l" t="t" r="r" b="b"/>
              <a:pathLst>
                <a:path w="896" h="855" extrusionOk="0">
                  <a:moveTo>
                    <a:pt x="82" y="0"/>
                  </a:moveTo>
                  <a:lnTo>
                    <a:pt x="41" y="41"/>
                  </a:lnTo>
                  <a:lnTo>
                    <a:pt x="1" y="122"/>
                  </a:lnTo>
                  <a:lnTo>
                    <a:pt x="1" y="204"/>
                  </a:lnTo>
                  <a:lnTo>
                    <a:pt x="1" y="244"/>
                  </a:lnTo>
                  <a:lnTo>
                    <a:pt x="41" y="326"/>
                  </a:lnTo>
                  <a:lnTo>
                    <a:pt x="123" y="326"/>
                  </a:lnTo>
                  <a:lnTo>
                    <a:pt x="285" y="407"/>
                  </a:lnTo>
                  <a:lnTo>
                    <a:pt x="367" y="448"/>
                  </a:lnTo>
                  <a:lnTo>
                    <a:pt x="326" y="448"/>
                  </a:lnTo>
                  <a:lnTo>
                    <a:pt x="456" y="545"/>
                  </a:lnTo>
                  <a:lnTo>
                    <a:pt x="456" y="545"/>
                  </a:lnTo>
                  <a:lnTo>
                    <a:pt x="529" y="692"/>
                  </a:lnTo>
                  <a:lnTo>
                    <a:pt x="529" y="732"/>
                  </a:lnTo>
                  <a:lnTo>
                    <a:pt x="570" y="814"/>
                  </a:lnTo>
                  <a:lnTo>
                    <a:pt x="651" y="854"/>
                  </a:lnTo>
                  <a:lnTo>
                    <a:pt x="773" y="854"/>
                  </a:lnTo>
                  <a:lnTo>
                    <a:pt x="855" y="814"/>
                  </a:lnTo>
                  <a:lnTo>
                    <a:pt x="895" y="773"/>
                  </a:lnTo>
                  <a:lnTo>
                    <a:pt x="895" y="692"/>
                  </a:lnTo>
                  <a:lnTo>
                    <a:pt x="895" y="651"/>
                  </a:lnTo>
                  <a:lnTo>
                    <a:pt x="814" y="407"/>
                  </a:lnTo>
                  <a:lnTo>
                    <a:pt x="651" y="204"/>
                  </a:lnTo>
                  <a:lnTo>
                    <a:pt x="448" y="82"/>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6" name="Google Shape;1336;p40"/>
            <p:cNvSpPr/>
            <p:nvPr/>
          </p:nvSpPr>
          <p:spPr>
            <a:xfrm>
              <a:off x="8114120" y="2145782"/>
              <a:ext cx="57636" cy="57636"/>
            </a:xfrm>
            <a:custGeom>
              <a:avLst/>
              <a:gdLst/>
              <a:ahLst/>
              <a:cxnLst/>
              <a:rect l="l" t="t" r="r" b="b"/>
              <a:pathLst>
                <a:path w="774" h="774" extrusionOk="0">
                  <a:moveTo>
                    <a:pt x="123" y="1"/>
                  </a:moveTo>
                  <a:lnTo>
                    <a:pt x="82" y="42"/>
                  </a:lnTo>
                  <a:lnTo>
                    <a:pt x="1" y="82"/>
                  </a:lnTo>
                  <a:lnTo>
                    <a:pt x="1" y="164"/>
                  </a:lnTo>
                  <a:lnTo>
                    <a:pt x="1" y="245"/>
                  </a:lnTo>
                  <a:lnTo>
                    <a:pt x="42" y="286"/>
                  </a:lnTo>
                  <a:lnTo>
                    <a:pt x="82" y="367"/>
                  </a:lnTo>
                  <a:lnTo>
                    <a:pt x="245" y="367"/>
                  </a:lnTo>
                  <a:lnTo>
                    <a:pt x="343" y="400"/>
                  </a:lnTo>
                  <a:lnTo>
                    <a:pt x="343" y="400"/>
                  </a:lnTo>
                  <a:lnTo>
                    <a:pt x="367" y="448"/>
                  </a:lnTo>
                  <a:lnTo>
                    <a:pt x="367" y="408"/>
                  </a:lnTo>
                  <a:lnTo>
                    <a:pt x="408" y="489"/>
                  </a:lnTo>
                  <a:lnTo>
                    <a:pt x="367" y="448"/>
                  </a:lnTo>
                  <a:lnTo>
                    <a:pt x="367" y="448"/>
                  </a:lnTo>
                  <a:lnTo>
                    <a:pt x="408" y="530"/>
                  </a:lnTo>
                  <a:lnTo>
                    <a:pt x="408" y="611"/>
                  </a:lnTo>
                  <a:lnTo>
                    <a:pt x="408" y="692"/>
                  </a:lnTo>
                  <a:lnTo>
                    <a:pt x="448" y="733"/>
                  </a:lnTo>
                  <a:lnTo>
                    <a:pt x="530" y="774"/>
                  </a:lnTo>
                  <a:lnTo>
                    <a:pt x="652" y="774"/>
                  </a:lnTo>
                  <a:lnTo>
                    <a:pt x="733" y="692"/>
                  </a:lnTo>
                  <a:lnTo>
                    <a:pt x="774" y="652"/>
                  </a:lnTo>
                  <a:lnTo>
                    <a:pt x="774" y="448"/>
                  </a:lnTo>
                  <a:lnTo>
                    <a:pt x="692" y="245"/>
                  </a:lnTo>
                  <a:lnTo>
                    <a:pt x="570" y="123"/>
                  </a:lnTo>
                  <a:lnTo>
                    <a:pt x="36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337;p40"/>
            <p:cNvSpPr/>
            <p:nvPr/>
          </p:nvSpPr>
          <p:spPr>
            <a:xfrm>
              <a:off x="7999071" y="2151888"/>
              <a:ext cx="45498" cy="106038"/>
            </a:xfrm>
            <a:custGeom>
              <a:avLst/>
              <a:gdLst/>
              <a:ahLst/>
              <a:cxnLst/>
              <a:rect l="l" t="t" r="r" b="b"/>
              <a:pathLst>
                <a:path w="611" h="1424" extrusionOk="0">
                  <a:moveTo>
                    <a:pt x="82" y="0"/>
                  </a:moveTo>
                  <a:lnTo>
                    <a:pt x="41" y="41"/>
                  </a:lnTo>
                  <a:lnTo>
                    <a:pt x="0" y="122"/>
                  </a:lnTo>
                  <a:lnTo>
                    <a:pt x="0" y="163"/>
                  </a:lnTo>
                  <a:lnTo>
                    <a:pt x="0" y="244"/>
                  </a:lnTo>
                  <a:lnTo>
                    <a:pt x="41" y="326"/>
                  </a:lnTo>
                  <a:lnTo>
                    <a:pt x="82" y="366"/>
                  </a:lnTo>
                  <a:lnTo>
                    <a:pt x="122" y="407"/>
                  </a:lnTo>
                  <a:lnTo>
                    <a:pt x="163" y="488"/>
                  </a:lnTo>
                  <a:lnTo>
                    <a:pt x="204" y="529"/>
                  </a:lnTo>
                  <a:lnTo>
                    <a:pt x="204" y="610"/>
                  </a:lnTo>
                  <a:lnTo>
                    <a:pt x="244" y="651"/>
                  </a:lnTo>
                  <a:lnTo>
                    <a:pt x="244" y="692"/>
                  </a:lnTo>
                  <a:lnTo>
                    <a:pt x="244" y="732"/>
                  </a:lnTo>
                  <a:lnTo>
                    <a:pt x="244" y="773"/>
                  </a:lnTo>
                  <a:lnTo>
                    <a:pt x="244" y="854"/>
                  </a:lnTo>
                  <a:lnTo>
                    <a:pt x="244" y="895"/>
                  </a:lnTo>
                  <a:lnTo>
                    <a:pt x="244" y="936"/>
                  </a:lnTo>
                  <a:lnTo>
                    <a:pt x="204" y="1058"/>
                  </a:lnTo>
                  <a:lnTo>
                    <a:pt x="204" y="1098"/>
                  </a:lnTo>
                  <a:lnTo>
                    <a:pt x="163" y="1180"/>
                  </a:lnTo>
                  <a:lnTo>
                    <a:pt x="122" y="1221"/>
                  </a:lnTo>
                  <a:lnTo>
                    <a:pt x="122" y="1302"/>
                  </a:lnTo>
                  <a:lnTo>
                    <a:pt x="163" y="1383"/>
                  </a:lnTo>
                  <a:lnTo>
                    <a:pt x="204" y="1424"/>
                  </a:lnTo>
                  <a:lnTo>
                    <a:pt x="448" y="1424"/>
                  </a:lnTo>
                  <a:lnTo>
                    <a:pt x="488" y="1343"/>
                  </a:lnTo>
                  <a:lnTo>
                    <a:pt x="570" y="1180"/>
                  </a:lnTo>
                  <a:lnTo>
                    <a:pt x="610" y="1017"/>
                  </a:lnTo>
                  <a:lnTo>
                    <a:pt x="610" y="854"/>
                  </a:lnTo>
                  <a:lnTo>
                    <a:pt x="610" y="692"/>
                  </a:lnTo>
                  <a:lnTo>
                    <a:pt x="570" y="488"/>
                  </a:lnTo>
                  <a:lnTo>
                    <a:pt x="488" y="326"/>
                  </a:lnTo>
                  <a:lnTo>
                    <a:pt x="407" y="204"/>
                  </a:lnTo>
                  <a:lnTo>
                    <a:pt x="285" y="41"/>
                  </a:lnTo>
                  <a:lnTo>
                    <a:pt x="24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40"/>
            <p:cNvSpPr/>
            <p:nvPr/>
          </p:nvSpPr>
          <p:spPr>
            <a:xfrm>
              <a:off x="7902118" y="2206396"/>
              <a:ext cx="33435" cy="66721"/>
            </a:xfrm>
            <a:custGeom>
              <a:avLst/>
              <a:gdLst/>
              <a:ahLst/>
              <a:cxnLst/>
              <a:rect l="l" t="t" r="r" b="b"/>
              <a:pathLst>
                <a:path w="449" h="896" extrusionOk="0">
                  <a:moveTo>
                    <a:pt x="123" y="0"/>
                  </a:moveTo>
                  <a:lnTo>
                    <a:pt x="82" y="41"/>
                  </a:lnTo>
                  <a:lnTo>
                    <a:pt x="41" y="122"/>
                  </a:lnTo>
                  <a:lnTo>
                    <a:pt x="1" y="204"/>
                  </a:lnTo>
                  <a:lnTo>
                    <a:pt x="82" y="733"/>
                  </a:lnTo>
                  <a:lnTo>
                    <a:pt x="82" y="814"/>
                  </a:lnTo>
                  <a:lnTo>
                    <a:pt x="123" y="855"/>
                  </a:lnTo>
                  <a:lnTo>
                    <a:pt x="204" y="895"/>
                  </a:lnTo>
                  <a:lnTo>
                    <a:pt x="326" y="895"/>
                  </a:lnTo>
                  <a:lnTo>
                    <a:pt x="407" y="855"/>
                  </a:lnTo>
                  <a:lnTo>
                    <a:pt x="448" y="814"/>
                  </a:lnTo>
                  <a:lnTo>
                    <a:pt x="448" y="733"/>
                  </a:lnTo>
                  <a:lnTo>
                    <a:pt x="367" y="204"/>
                  </a:lnTo>
                  <a:lnTo>
                    <a:pt x="367" y="122"/>
                  </a:lnTo>
                  <a:lnTo>
                    <a:pt x="326" y="41"/>
                  </a:lnTo>
                  <a:lnTo>
                    <a:pt x="24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39" name="Google Shape;1339;p40"/>
          <p:cNvGrpSpPr/>
          <p:nvPr/>
        </p:nvGrpSpPr>
        <p:grpSpPr>
          <a:xfrm>
            <a:off x="7197179" y="674744"/>
            <a:ext cx="1226811" cy="1623560"/>
            <a:chOff x="9069729" y="540644"/>
            <a:chExt cx="1226811" cy="1623560"/>
          </a:xfrm>
        </p:grpSpPr>
        <p:sp>
          <p:nvSpPr>
            <p:cNvPr id="1340" name="Google Shape;1340;p40"/>
            <p:cNvSpPr/>
            <p:nvPr/>
          </p:nvSpPr>
          <p:spPr>
            <a:xfrm>
              <a:off x="9315091" y="770815"/>
              <a:ext cx="966332" cy="1350944"/>
            </a:xfrm>
            <a:custGeom>
              <a:avLst/>
              <a:gdLst/>
              <a:ahLst/>
              <a:cxnLst/>
              <a:rect l="l" t="t" r="r" b="b"/>
              <a:pathLst>
                <a:path w="12977" h="18142" extrusionOk="0">
                  <a:moveTo>
                    <a:pt x="3824" y="0"/>
                  </a:moveTo>
                  <a:lnTo>
                    <a:pt x="3417" y="41"/>
                  </a:lnTo>
                  <a:lnTo>
                    <a:pt x="2970" y="82"/>
                  </a:lnTo>
                  <a:lnTo>
                    <a:pt x="2563" y="204"/>
                  </a:lnTo>
                  <a:lnTo>
                    <a:pt x="2156" y="366"/>
                  </a:lnTo>
                  <a:lnTo>
                    <a:pt x="1750" y="570"/>
                  </a:lnTo>
                  <a:lnTo>
                    <a:pt x="1384" y="814"/>
                  </a:lnTo>
                  <a:lnTo>
                    <a:pt x="1058" y="1180"/>
                  </a:lnTo>
                  <a:lnTo>
                    <a:pt x="773" y="1546"/>
                  </a:lnTo>
                  <a:lnTo>
                    <a:pt x="529" y="1953"/>
                  </a:lnTo>
                  <a:lnTo>
                    <a:pt x="326" y="2360"/>
                  </a:lnTo>
                  <a:lnTo>
                    <a:pt x="163" y="2807"/>
                  </a:lnTo>
                  <a:lnTo>
                    <a:pt x="82" y="3295"/>
                  </a:lnTo>
                  <a:lnTo>
                    <a:pt x="1" y="3783"/>
                  </a:lnTo>
                  <a:lnTo>
                    <a:pt x="1" y="4231"/>
                  </a:lnTo>
                  <a:lnTo>
                    <a:pt x="1" y="4800"/>
                  </a:lnTo>
                  <a:lnTo>
                    <a:pt x="41" y="5370"/>
                  </a:lnTo>
                  <a:lnTo>
                    <a:pt x="123" y="5939"/>
                  </a:lnTo>
                  <a:lnTo>
                    <a:pt x="204" y="6468"/>
                  </a:lnTo>
                  <a:lnTo>
                    <a:pt x="448" y="7607"/>
                  </a:lnTo>
                  <a:lnTo>
                    <a:pt x="733" y="8705"/>
                  </a:lnTo>
                  <a:lnTo>
                    <a:pt x="1058" y="9763"/>
                  </a:lnTo>
                  <a:lnTo>
                    <a:pt x="1384" y="10820"/>
                  </a:lnTo>
                  <a:lnTo>
                    <a:pt x="1790" y="11878"/>
                  </a:lnTo>
                  <a:lnTo>
                    <a:pt x="2197" y="12895"/>
                  </a:lnTo>
                  <a:lnTo>
                    <a:pt x="2685" y="13912"/>
                  </a:lnTo>
                  <a:lnTo>
                    <a:pt x="3173" y="14929"/>
                  </a:lnTo>
                  <a:lnTo>
                    <a:pt x="3621" y="15945"/>
                  </a:lnTo>
                  <a:lnTo>
                    <a:pt x="4028" y="17044"/>
                  </a:lnTo>
                  <a:lnTo>
                    <a:pt x="4475" y="18061"/>
                  </a:lnTo>
                  <a:lnTo>
                    <a:pt x="4516" y="18142"/>
                  </a:lnTo>
                  <a:lnTo>
                    <a:pt x="4638" y="18142"/>
                  </a:lnTo>
                  <a:lnTo>
                    <a:pt x="6671" y="17979"/>
                  </a:lnTo>
                  <a:lnTo>
                    <a:pt x="7688" y="17939"/>
                  </a:lnTo>
                  <a:lnTo>
                    <a:pt x="8705" y="17898"/>
                  </a:lnTo>
                  <a:lnTo>
                    <a:pt x="11675" y="17898"/>
                  </a:lnTo>
                  <a:lnTo>
                    <a:pt x="12163" y="17857"/>
                  </a:lnTo>
                  <a:lnTo>
                    <a:pt x="12651" y="17776"/>
                  </a:lnTo>
                  <a:lnTo>
                    <a:pt x="12692" y="17776"/>
                  </a:lnTo>
                  <a:lnTo>
                    <a:pt x="12732" y="17735"/>
                  </a:lnTo>
                  <a:lnTo>
                    <a:pt x="12773" y="17694"/>
                  </a:lnTo>
                  <a:lnTo>
                    <a:pt x="12773" y="17613"/>
                  </a:lnTo>
                  <a:lnTo>
                    <a:pt x="12732" y="17044"/>
                  </a:lnTo>
                  <a:lnTo>
                    <a:pt x="12692" y="16474"/>
                  </a:lnTo>
                  <a:lnTo>
                    <a:pt x="12692" y="15295"/>
                  </a:lnTo>
                  <a:lnTo>
                    <a:pt x="12773" y="14156"/>
                  </a:lnTo>
                  <a:lnTo>
                    <a:pt x="12854" y="13017"/>
                  </a:lnTo>
                  <a:lnTo>
                    <a:pt x="12895" y="11837"/>
                  </a:lnTo>
                  <a:lnTo>
                    <a:pt x="12936" y="10658"/>
                  </a:lnTo>
                  <a:lnTo>
                    <a:pt x="12976" y="8298"/>
                  </a:lnTo>
                  <a:lnTo>
                    <a:pt x="12936" y="8095"/>
                  </a:lnTo>
                  <a:lnTo>
                    <a:pt x="12854" y="7932"/>
                  </a:lnTo>
                  <a:lnTo>
                    <a:pt x="12447" y="7403"/>
                  </a:lnTo>
                  <a:lnTo>
                    <a:pt x="11715" y="6509"/>
                  </a:lnTo>
                  <a:lnTo>
                    <a:pt x="10292" y="4719"/>
                  </a:lnTo>
                  <a:lnTo>
                    <a:pt x="9071" y="3254"/>
                  </a:lnTo>
                  <a:lnTo>
                    <a:pt x="8421" y="2522"/>
                  </a:lnTo>
                  <a:lnTo>
                    <a:pt x="7770" y="1871"/>
                  </a:lnTo>
                  <a:lnTo>
                    <a:pt x="7119" y="1261"/>
                  </a:lnTo>
                  <a:lnTo>
                    <a:pt x="6753" y="977"/>
                  </a:lnTo>
                  <a:lnTo>
                    <a:pt x="6387" y="733"/>
                  </a:lnTo>
                  <a:lnTo>
                    <a:pt x="5980" y="529"/>
                  </a:lnTo>
                  <a:lnTo>
                    <a:pt x="5573" y="366"/>
                  </a:lnTo>
                  <a:lnTo>
                    <a:pt x="5166" y="204"/>
                  </a:lnTo>
                  <a:lnTo>
                    <a:pt x="4719" y="82"/>
                  </a:lnTo>
                  <a:lnTo>
                    <a:pt x="4272" y="41"/>
                  </a:lnTo>
                  <a:lnTo>
                    <a:pt x="382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40"/>
            <p:cNvSpPr/>
            <p:nvPr/>
          </p:nvSpPr>
          <p:spPr>
            <a:xfrm>
              <a:off x="9375705" y="1185809"/>
              <a:ext cx="312008" cy="172684"/>
            </a:xfrm>
            <a:custGeom>
              <a:avLst/>
              <a:gdLst/>
              <a:ahLst/>
              <a:cxnLst/>
              <a:rect l="l" t="t" r="r" b="b"/>
              <a:pathLst>
                <a:path w="4190" h="2319" extrusionOk="0">
                  <a:moveTo>
                    <a:pt x="285" y="0"/>
                  </a:moveTo>
                  <a:lnTo>
                    <a:pt x="203" y="41"/>
                  </a:lnTo>
                  <a:lnTo>
                    <a:pt x="81" y="122"/>
                  </a:lnTo>
                  <a:lnTo>
                    <a:pt x="41" y="244"/>
                  </a:lnTo>
                  <a:lnTo>
                    <a:pt x="0" y="366"/>
                  </a:lnTo>
                  <a:lnTo>
                    <a:pt x="41" y="488"/>
                  </a:lnTo>
                  <a:lnTo>
                    <a:pt x="81" y="651"/>
                  </a:lnTo>
                  <a:lnTo>
                    <a:pt x="163" y="773"/>
                  </a:lnTo>
                  <a:lnTo>
                    <a:pt x="285" y="854"/>
                  </a:lnTo>
                  <a:lnTo>
                    <a:pt x="529" y="1058"/>
                  </a:lnTo>
                  <a:lnTo>
                    <a:pt x="651" y="1139"/>
                  </a:lnTo>
                  <a:lnTo>
                    <a:pt x="773" y="1261"/>
                  </a:lnTo>
                  <a:lnTo>
                    <a:pt x="936" y="1586"/>
                  </a:lnTo>
                  <a:lnTo>
                    <a:pt x="1098" y="1871"/>
                  </a:lnTo>
                  <a:lnTo>
                    <a:pt x="1261" y="2074"/>
                  </a:lnTo>
                  <a:lnTo>
                    <a:pt x="1464" y="2237"/>
                  </a:lnTo>
                  <a:lnTo>
                    <a:pt x="1708" y="2319"/>
                  </a:lnTo>
                  <a:lnTo>
                    <a:pt x="1953" y="2278"/>
                  </a:lnTo>
                  <a:lnTo>
                    <a:pt x="2197" y="2237"/>
                  </a:lnTo>
                  <a:lnTo>
                    <a:pt x="2441" y="2115"/>
                  </a:lnTo>
                  <a:lnTo>
                    <a:pt x="2685" y="2034"/>
                  </a:lnTo>
                  <a:lnTo>
                    <a:pt x="2888" y="1952"/>
                  </a:lnTo>
                  <a:lnTo>
                    <a:pt x="3091" y="1912"/>
                  </a:lnTo>
                  <a:lnTo>
                    <a:pt x="3295" y="1912"/>
                  </a:lnTo>
                  <a:lnTo>
                    <a:pt x="3702" y="1993"/>
                  </a:lnTo>
                  <a:lnTo>
                    <a:pt x="3864" y="1993"/>
                  </a:lnTo>
                  <a:lnTo>
                    <a:pt x="4027" y="1952"/>
                  </a:lnTo>
                  <a:lnTo>
                    <a:pt x="4149" y="1830"/>
                  </a:lnTo>
                  <a:lnTo>
                    <a:pt x="4190" y="1627"/>
                  </a:lnTo>
                  <a:lnTo>
                    <a:pt x="4190" y="1342"/>
                  </a:lnTo>
                  <a:lnTo>
                    <a:pt x="4068" y="1098"/>
                  </a:lnTo>
                  <a:lnTo>
                    <a:pt x="3905" y="854"/>
                  </a:lnTo>
                  <a:lnTo>
                    <a:pt x="3702" y="651"/>
                  </a:lnTo>
                  <a:lnTo>
                    <a:pt x="3498" y="529"/>
                  </a:lnTo>
                  <a:lnTo>
                    <a:pt x="3214" y="447"/>
                  </a:lnTo>
                  <a:lnTo>
                    <a:pt x="2969" y="407"/>
                  </a:lnTo>
                  <a:lnTo>
                    <a:pt x="2685" y="447"/>
                  </a:lnTo>
                  <a:lnTo>
                    <a:pt x="2156" y="569"/>
                  </a:lnTo>
                  <a:lnTo>
                    <a:pt x="1871" y="569"/>
                  </a:lnTo>
                  <a:lnTo>
                    <a:pt x="1586" y="529"/>
                  </a:lnTo>
                  <a:lnTo>
                    <a:pt x="1302" y="366"/>
                  </a:lnTo>
                  <a:lnTo>
                    <a:pt x="976" y="163"/>
                  </a:lnTo>
                  <a:lnTo>
                    <a:pt x="814" y="81"/>
                  </a:lnTo>
                  <a:lnTo>
                    <a:pt x="651" y="41"/>
                  </a:lnTo>
                  <a:lnTo>
                    <a:pt x="48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42" name="Google Shape;1342;p40"/>
            <p:cNvSpPr/>
            <p:nvPr/>
          </p:nvSpPr>
          <p:spPr>
            <a:xfrm>
              <a:off x="9714893" y="910139"/>
              <a:ext cx="175812" cy="342316"/>
            </a:xfrm>
            <a:custGeom>
              <a:avLst/>
              <a:gdLst/>
              <a:ahLst/>
              <a:cxnLst/>
              <a:rect l="l" t="t" r="r" b="b"/>
              <a:pathLst>
                <a:path w="2361" h="4597" extrusionOk="0">
                  <a:moveTo>
                    <a:pt x="1140" y="0"/>
                  </a:moveTo>
                  <a:lnTo>
                    <a:pt x="1018" y="41"/>
                  </a:lnTo>
                  <a:lnTo>
                    <a:pt x="936" y="82"/>
                  </a:lnTo>
                  <a:lnTo>
                    <a:pt x="855" y="204"/>
                  </a:lnTo>
                  <a:lnTo>
                    <a:pt x="774" y="367"/>
                  </a:lnTo>
                  <a:lnTo>
                    <a:pt x="774" y="489"/>
                  </a:lnTo>
                  <a:lnTo>
                    <a:pt x="774" y="814"/>
                  </a:lnTo>
                  <a:lnTo>
                    <a:pt x="936" y="1383"/>
                  </a:lnTo>
                  <a:lnTo>
                    <a:pt x="977" y="1709"/>
                  </a:lnTo>
                  <a:lnTo>
                    <a:pt x="977" y="1872"/>
                  </a:lnTo>
                  <a:lnTo>
                    <a:pt x="936" y="1994"/>
                  </a:lnTo>
                  <a:lnTo>
                    <a:pt x="814" y="2116"/>
                  </a:lnTo>
                  <a:lnTo>
                    <a:pt x="652" y="2197"/>
                  </a:lnTo>
                  <a:lnTo>
                    <a:pt x="408" y="2360"/>
                  </a:lnTo>
                  <a:lnTo>
                    <a:pt x="367" y="2360"/>
                  </a:lnTo>
                  <a:lnTo>
                    <a:pt x="367" y="2400"/>
                  </a:lnTo>
                  <a:lnTo>
                    <a:pt x="245" y="2482"/>
                  </a:lnTo>
                  <a:lnTo>
                    <a:pt x="164" y="2604"/>
                  </a:lnTo>
                  <a:lnTo>
                    <a:pt x="41" y="2888"/>
                  </a:lnTo>
                  <a:lnTo>
                    <a:pt x="1" y="3173"/>
                  </a:lnTo>
                  <a:lnTo>
                    <a:pt x="1" y="3458"/>
                  </a:lnTo>
                  <a:lnTo>
                    <a:pt x="41" y="3783"/>
                  </a:lnTo>
                  <a:lnTo>
                    <a:pt x="123" y="4109"/>
                  </a:lnTo>
                  <a:lnTo>
                    <a:pt x="204" y="4231"/>
                  </a:lnTo>
                  <a:lnTo>
                    <a:pt x="286" y="4394"/>
                  </a:lnTo>
                  <a:lnTo>
                    <a:pt x="408" y="4475"/>
                  </a:lnTo>
                  <a:lnTo>
                    <a:pt x="570" y="4556"/>
                  </a:lnTo>
                  <a:lnTo>
                    <a:pt x="692" y="4597"/>
                  </a:lnTo>
                  <a:lnTo>
                    <a:pt x="977" y="4597"/>
                  </a:lnTo>
                  <a:lnTo>
                    <a:pt x="1058" y="4516"/>
                  </a:lnTo>
                  <a:lnTo>
                    <a:pt x="1180" y="4434"/>
                  </a:lnTo>
                  <a:lnTo>
                    <a:pt x="1221" y="4312"/>
                  </a:lnTo>
                  <a:lnTo>
                    <a:pt x="1302" y="4190"/>
                  </a:lnTo>
                  <a:lnTo>
                    <a:pt x="1343" y="4027"/>
                  </a:lnTo>
                  <a:lnTo>
                    <a:pt x="1343" y="3865"/>
                  </a:lnTo>
                  <a:lnTo>
                    <a:pt x="1302" y="3661"/>
                  </a:lnTo>
                  <a:lnTo>
                    <a:pt x="1302" y="3499"/>
                  </a:lnTo>
                  <a:lnTo>
                    <a:pt x="1343" y="3336"/>
                  </a:lnTo>
                  <a:lnTo>
                    <a:pt x="1384" y="3214"/>
                  </a:lnTo>
                  <a:lnTo>
                    <a:pt x="1424" y="3173"/>
                  </a:lnTo>
                  <a:lnTo>
                    <a:pt x="1587" y="3011"/>
                  </a:lnTo>
                  <a:lnTo>
                    <a:pt x="1953" y="2766"/>
                  </a:lnTo>
                  <a:lnTo>
                    <a:pt x="2116" y="2644"/>
                  </a:lnTo>
                  <a:lnTo>
                    <a:pt x="2279" y="2482"/>
                  </a:lnTo>
                  <a:lnTo>
                    <a:pt x="2319" y="2360"/>
                  </a:lnTo>
                  <a:lnTo>
                    <a:pt x="2360" y="2238"/>
                  </a:lnTo>
                  <a:lnTo>
                    <a:pt x="2360" y="2034"/>
                  </a:lnTo>
                  <a:lnTo>
                    <a:pt x="2279" y="1790"/>
                  </a:lnTo>
                  <a:lnTo>
                    <a:pt x="2157" y="1587"/>
                  </a:lnTo>
                  <a:lnTo>
                    <a:pt x="1913" y="1343"/>
                  </a:lnTo>
                  <a:lnTo>
                    <a:pt x="1791" y="1221"/>
                  </a:lnTo>
                  <a:lnTo>
                    <a:pt x="1709" y="1099"/>
                  </a:lnTo>
                  <a:lnTo>
                    <a:pt x="1628" y="895"/>
                  </a:lnTo>
                  <a:lnTo>
                    <a:pt x="1628" y="733"/>
                  </a:lnTo>
                  <a:lnTo>
                    <a:pt x="1628" y="529"/>
                  </a:lnTo>
                  <a:lnTo>
                    <a:pt x="1628" y="367"/>
                  </a:lnTo>
                  <a:lnTo>
                    <a:pt x="1547" y="245"/>
                  </a:lnTo>
                  <a:lnTo>
                    <a:pt x="1465" y="123"/>
                  </a:lnTo>
                  <a:lnTo>
                    <a:pt x="1384" y="82"/>
                  </a:lnTo>
                  <a:lnTo>
                    <a:pt x="126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43" name="Google Shape;1343;p40"/>
            <p:cNvSpPr/>
            <p:nvPr/>
          </p:nvSpPr>
          <p:spPr>
            <a:xfrm>
              <a:off x="9708862" y="567898"/>
              <a:ext cx="42445" cy="1553861"/>
            </a:xfrm>
            <a:custGeom>
              <a:avLst/>
              <a:gdLst/>
              <a:ahLst/>
              <a:cxnLst/>
              <a:rect l="l" t="t" r="r" b="b"/>
              <a:pathLst>
                <a:path w="570" h="20867" extrusionOk="0">
                  <a:moveTo>
                    <a:pt x="245" y="0"/>
                  </a:moveTo>
                  <a:lnTo>
                    <a:pt x="204" y="41"/>
                  </a:lnTo>
                  <a:lnTo>
                    <a:pt x="163" y="122"/>
                  </a:lnTo>
                  <a:lnTo>
                    <a:pt x="122" y="203"/>
                  </a:lnTo>
                  <a:lnTo>
                    <a:pt x="163" y="4190"/>
                  </a:lnTo>
                  <a:lnTo>
                    <a:pt x="204" y="8176"/>
                  </a:lnTo>
                  <a:lnTo>
                    <a:pt x="163" y="12162"/>
                  </a:lnTo>
                  <a:lnTo>
                    <a:pt x="122" y="16148"/>
                  </a:lnTo>
                  <a:lnTo>
                    <a:pt x="0" y="20664"/>
                  </a:lnTo>
                  <a:lnTo>
                    <a:pt x="0" y="20745"/>
                  </a:lnTo>
                  <a:lnTo>
                    <a:pt x="41" y="20826"/>
                  </a:lnTo>
                  <a:lnTo>
                    <a:pt x="122" y="20826"/>
                  </a:lnTo>
                  <a:lnTo>
                    <a:pt x="163" y="20867"/>
                  </a:lnTo>
                  <a:lnTo>
                    <a:pt x="245" y="20826"/>
                  </a:lnTo>
                  <a:lnTo>
                    <a:pt x="326" y="20826"/>
                  </a:lnTo>
                  <a:lnTo>
                    <a:pt x="367" y="20745"/>
                  </a:lnTo>
                  <a:lnTo>
                    <a:pt x="367" y="20664"/>
                  </a:lnTo>
                  <a:lnTo>
                    <a:pt x="489" y="16677"/>
                  </a:lnTo>
                  <a:lnTo>
                    <a:pt x="529" y="12691"/>
                  </a:lnTo>
                  <a:lnTo>
                    <a:pt x="570" y="8705"/>
                  </a:lnTo>
                  <a:lnTo>
                    <a:pt x="570" y="4719"/>
                  </a:lnTo>
                  <a:lnTo>
                    <a:pt x="489" y="203"/>
                  </a:lnTo>
                  <a:lnTo>
                    <a:pt x="489" y="122"/>
                  </a:lnTo>
                  <a:lnTo>
                    <a:pt x="448" y="41"/>
                  </a:lnTo>
                  <a:lnTo>
                    <a:pt x="367"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44" name="Google Shape;1344;p40"/>
            <p:cNvSpPr/>
            <p:nvPr/>
          </p:nvSpPr>
          <p:spPr>
            <a:xfrm>
              <a:off x="9081866" y="1325133"/>
              <a:ext cx="1205588" cy="115123"/>
            </a:xfrm>
            <a:custGeom>
              <a:avLst/>
              <a:gdLst/>
              <a:ahLst/>
              <a:cxnLst/>
              <a:rect l="l" t="t" r="r" b="b"/>
              <a:pathLst>
                <a:path w="16190" h="1546" extrusionOk="0">
                  <a:moveTo>
                    <a:pt x="16027" y="0"/>
                  </a:moveTo>
                  <a:lnTo>
                    <a:pt x="3702" y="895"/>
                  </a:lnTo>
                  <a:lnTo>
                    <a:pt x="204" y="1180"/>
                  </a:lnTo>
                  <a:lnTo>
                    <a:pt x="123" y="1180"/>
                  </a:lnTo>
                  <a:lnTo>
                    <a:pt x="41" y="1220"/>
                  </a:lnTo>
                  <a:lnTo>
                    <a:pt x="0" y="1383"/>
                  </a:lnTo>
                  <a:lnTo>
                    <a:pt x="41" y="1424"/>
                  </a:lnTo>
                  <a:lnTo>
                    <a:pt x="41" y="1505"/>
                  </a:lnTo>
                  <a:lnTo>
                    <a:pt x="123" y="1546"/>
                  </a:lnTo>
                  <a:lnTo>
                    <a:pt x="204" y="1546"/>
                  </a:lnTo>
                  <a:lnTo>
                    <a:pt x="12529" y="610"/>
                  </a:lnTo>
                  <a:lnTo>
                    <a:pt x="16027" y="366"/>
                  </a:lnTo>
                  <a:lnTo>
                    <a:pt x="16108" y="326"/>
                  </a:lnTo>
                  <a:lnTo>
                    <a:pt x="16149" y="285"/>
                  </a:lnTo>
                  <a:lnTo>
                    <a:pt x="16190" y="163"/>
                  </a:lnTo>
                  <a:lnTo>
                    <a:pt x="16190" y="81"/>
                  </a:lnTo>
                  <a:lnTo>
                    <a:pt x="16149" y="41"/>
                  </a:lnTo>
                  <a:lnTo>
                    <a:pt x="1610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45" name="Google Shape;1345;p40"/>
            <p:cNvSpPr/>
            <p:nvPr/>
          </p:nvSpPr>
          <p:spPr>
            <a:xfrm>
              <a:off x="9069729" y="540644"/>
              <a:ext cx="1226811" cy="1623560"/>
            </a:xfrm>
            <a:custGeom>
              <a:avLst/>
              <a:gdLst/>
              <a:ahLst/>
              <a:cxnLst/>
              <a:rect l="l" t="t" r="r" b="b"/>
              <a:pathLst>
                <a:path w="16475" h="21803" extrusionOk="0">
                  <a:moveTo>
                    <a:pt x="16104" y="376"/>
                  </a:moveTo>
                  <a:lnTo>
                    <a:pt x="15946" y="8298"/>
                  </a:lnTo>
                  <a:lnTo>
                    <a:pt x="15864" y="12325"/>
                  </a:lnTo>
                  <a:lnTo>
                    <a:pt x="15864" y="14318"/>
                  </a:lnTo>
                  <a:lnTo>
                    <a:pt x="15824" y="15294"/>
                  </a:lnTo>
                  <a:lnTo>
                    <a:pt x="15742" y="16270"/>
                  </a:lnTo>
                  <a:lnTo>
                    <a:pt x="15661" y="17409"/>
                  </a:lnTo>
                  <a:lnTo>
                    <a:pt x="15620" y="18508"/>
                  </a:lnTo>
                  <a:lnTo>
                    <a:pt x="15620" y="19606"/>
                  </a:lnTo>
                  <a:lnTo>
                    <a:pt x="15661" y="20135"/>
                  </a:lnTo>
                  <a:lnTo>
                    <a:pt x="15689" y="20523"/>
                  </a:lnTo>
                  <a:lnTo>
                    <a:pt x="15214" y="20582"/>
                  </a:lnTo>
                  <a:lnTo>
                    <a:pt x="14563" y="20623"/>
                  </a:lnTo>
                  <a:lnTo>
                    <a:pt x="11960" y="20623"/>
                  </a:lnTo>
                  <a:lnTo>
                    <a:pt x="10658" y="20663"/>
                  </a:lnTo>
                  <a:lnTo>
                    <a:pt x="6306" y="20989"/>
                  </a:lnTo>
                  <a:lnTo>
                    <a:pt x="1791" y="21314"/>
                  </a:lnTo>
                  <a:lnTo>
                    <a:pt x="733" y="21396"/>
                  </a:lnTo>
                  <a:lnTo>
                    <a:pt x="517" y="21427"/>
                  </a:lnTo>
                  <a:lnTo>
                    <a:pt x="517" y="21427"/>
                  </a:lnTo>
                  <a:lnTo>
                    <a:pt x="408" y="19647"/>
                  </a:lnTo>
                  <a:lnTo>
                    <a:pt x="367" y="17613"/>
                  </a:lnTo>
                  <a:lnTo>
                    <a:pt x="367" y="15620"/>
                  </a:lnTo>
                  <a:lnTo>
                    <a:pt x="408" y="13626"/>
                  </a:lnTo>
                  <a:lnTo>
                    <a:pt x="448" y="11593"/>
                  </a:lnTo>
                  <a:lnTo>
                    <a:pt x="570" y="9600"/>
                  </a:lnTo>
                  <a:lnTo>
                    <a:pt x="774" y="5573"/>
                  </a:lnTo>
                  <a:lnTo>
                    <a:pt x="970" y="1212"/>
                  </a:lnTo>
                  <a:lnTo>
                    <a:pt x="970" y="1212"/>
                  </a:lnTo>
                  <a:lnTo>
                    <a:pt x="12895" y="569"/>
                  </a:lnTo>
                  <a:lnTo>
                    <a:pt x="16104" y="376"/>
                  </a:lnTo>
                  <a:close/>
                  <a:moveTo>
                    <a:pt x="16271" y="0"/>
                  </a:moveTo>
                  <a:lnTo>
                    <a:pt x="4190" y="691"/>
                  </a:lnTo>
                  <a:lnTo>
                    <a:pt x="814" y="854"/>
                  </a:lnTo>
                  <a:lnTo>
                    <a:pt x="733" y="895"/>
                  </a:lnTo>
                  <a:lnTo>
                    <a:pt x="652" y="936"/>
                  </a:lnTo>
                  <a:lnTo>
                    <a:pt x="611" y="976"/>
                  </a:lnTo>
                  <a:lnTo>
                    <a:pt x="611" y="1058"/>
                  </a:lnTo>
                  <a:lnTo>
                    <a:pt x="408" y="5085"/>
                  </a:lnTo>
                  <a:lnTo>
                    <a:pt x="204" y="9111"/>
                  </a:lnTo>
                  <a:lnTo>
                    <a:pt x="41" y="13098"/>
                  </a:lnTo>
                  <a:lnTo>
                    <a:pt x="1" y="15132"/>
                  </a:lnTo>
                  <a:lnTo>
                    <a:pt x="1" y="17125"/>
                  </a:lnTo>
                  <a:lnTo>
                    <a:pt x="41" y="19402"/>
                  </a:lnTo>
                  <a:lnTo>
                    <a:pt x="163" y="21640"/>
                  </a:lnTo>
                  <a:lnTo>
                    <a:pt x="204" y="21721"/>
                  </a:lnTo>
                  <a:lnTo>
                    <a:pt x="245" y="21802"/>
                  </a:lnTo>
                  <a:lnTo>
                    <a:pt x="733" y="21802"/>
                  </a:lnTo>
                  <a:lnTo>
                    <a:pt x="1669" y="21721"/>
                  </a:lnTo>
                  <a:lnTo>
                    <a:pt x="4272" y="21518"/>
                  </a:lnTo>
                  <a:lnTo>
                    <a:pt x="10251" y="21070"/>
                  </a:lnTo>
                  <a:lnTo>
                    <a:pt x="11675" y="20989"/>
                  </a:lnTo>
                  <a:lnTo>
                    <a:pt x="14522" y="20989"/>
                  </a:lnTo>
                  <a:lnTo>
                    <a:pt x="15254" y="20948"/>
                  </a:lnTo>
                  <a:lnTo>
                    <a:pt x="15946" y="20867"/>
                  </a:lnTo>
                  <a:lnTo>
                    <a:pt x="16027" y="20826"/>
                  </a:lnTo>
                  <a:lnTo>
                    <a:pt x="16068" y="20704"/>
                  </a:lnTo>
                  <a:lnTo>
                    <a:pt x="15987" y="19728"/>
                  </a:lnTo>
                  <a:lnTo>
                    <a:pt x="15987" y="18752"/>
                  </a:lnTo>
                  <a:lnTo>
                    <a:pt x="16027" y="17775"/>
                  </a:lnTo>
                  <a:lnTo>
                    <a:pt x="16109" y="16799"/>
                  </a:lnTo>
                  <a:lnTo>
                    <a:pt x="16190" y="14765"/>
                  </a:lnTo>
                  <a:lnTo>
                    <a:pt x="16231" y="12772"/>
                  </a:lnTo>
                  <a:lnTo>
                    <a:pt x="16312" y="8745"/>
                  </a:lnTo>
                  <a:lnTo>
                    <a:pt x="16393" y="4718"/>
                  </a:lnTo>
                  <a:lnTo>
                    <a:pt x="16475" y="163"/>
                  </a:lnTo>
                  <a:lnTo>
                    <a:pt x="16475" y="81"/>
                  </a:lnTo>
                  <a:lnTo>
                    <a:pt x="16434" y="41"/>
                  </a:lnTo>
                  <a:lnTo>
                    <a:pt x="1635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grpSp>
      <p:grpSp>
        <p:nvGrpSpPr>
          <p:cNvPr id="1346" name="Google Shape;1346;p40"/>
          <p:cNvGrpSpPr/>
          <p:nvPr/>
        </p:nvGrpSpPr>
        <p:grpSpPr>
          <a:xfrm flipH="1">
            <a:off x="5924611" y="1266456"/>
            <a:ext cx="724835" cy="635493"/>
            <a:chOff x="5375211" y="1361181"/>
            <a:chExt cx="724835" cy="635493"/>
          </a:xfrm>
        </p:grpSpPr>
        <p:sp>
          <p:nvSpPr>
            <p:cNvPr id="1347" name="Google Shape;1347;p40"/>
            <p:cNvSpPr/>
            <p:nvPr/>
          </p:nvSpPr>
          <p:spPr>
            <a:xfrm flipH="1">
              <a:off x="5375211" y="1361181"/>
              <a:ext cx="724835" cy="635493"/>
            </a:xfrm>
            <a:custGeom>
              <a:avLst/>
              <a:gdLst/>
              <a:ahLst/>
              <a:cxnLst/>
              <a:rect l="l" t="t" r="r" b="b"/>
              <a:pathLst>
                <a:path w="11553" h="10129" extrusionOk="0">
                  <a:moveTo>
                    <a:pt x="6265" y="0"/>
                  </a:moveTo>
                  <a:lnTo>
                    <a:pt x="5410" y="41"/>
                  </a:lnTo>
                  <a:lnTo>
                    <a:pt x="4556" y="41"/>
                  </a:lnTo>
                  <a:lnTo>
                    <a:pt x="4150" y="82"/>
                  </a:lnTo>
                  <a:lnTo>
                    <a:pt x="3702" y="163"/>
                  </a:lnTo>
                  <a:lnTo>
                    <a:pt x="2970" y="366"/>
                  </a:lnTo>
                  <a:lnTo>
                    <a:pt x="2644" y="488"/>
                  </a:lnTo>
                  <a:lnTo>
                    <a:pt x="2278" y="651"/>
                  </a:lnTo>
                  <a:lnTo>
                    <a:pt x="1953" y="814"/>
                  </a:lnTo>
                  <a:lnTo>
                    <a:pt x="1628" y="1017"/>
                  </a:lnTo>
                  <a:lnTo>
                    <a:pt x="1343" y="1261"/>
                  </a:lnTo>
                  <a:lnTo>
                    <a:pt x="1058" y="1505"/>
                  </a:lnTo>
                  <a:lnTo>
                    <a:pt x="814" y="1790"/>
                  </a:lnTo>
                  <a:lnTo>
                    <a:pt x="611" y="2075"/>
                  </a:lnTo>
                  <a:lnTo>
                    <a:pt x="407" y="2360"/>
                  </a:lnTo>
                  <a:lnTo>
                    <a:pt x="285" y="2685"/>
                  </a:lnTo>
                  <a:lnTo>
                    <a:pt x="163" y="3010"/>
                  </a:lnTo>
                  <a:lnTo>
                    <a:pt x="41" y="3376"/>
                  </a:lnTo>
                  <a:lnTo>
                    <a:pt x="1" y="3702"/>
                  </a:lnTo>
                  <a:lnTo>
                    <a:pt x="1" y="4068"/>
                  </a:lnTo>
                  <a:lnTo>
                    <a:pt x="41" y="4393"/>
                  </a:lnTo>
                  <a:lnTo>
                    <a:pt x="82" y="4759"/>
                  </a:lnTo>
                  <a:lnTo>
                    <a:pt x="204" y="5085"/>
                  </a:lnTo>
                  <a:lnTo>
                    <a:pt x="367" y="5370"/>
                  </a:lnTo>
                  <a:lnTo>
                    <a:pt x="529" y="5695"/>
                  </a:lnTo>
                  <a:lnTo>
                    <a:pt x="773" y="5939"/>
                  </a:lnTo>
                  <a:lnTo>
                    <a:pt x="1017" y="6224"/>
                  </a:lnTo>
                  <a:lnTo>
                    <a:pt x="1262" y="6427"/>
                  </a:lnTo>
                  <a:lnTo>
                    <a:pt x="1587" y="6671"/>
                  </a:lnTo>
                  <a:lnTo>
                    <a:pt x="1912" y="6875"/>
                  </a:lnTo>
                  <a:lnTo>
                    <a:pt x="2278" y="7037"/>
                  </a:lnTo>
                  <a:lnTo>
                    <a:pt x="2644" y="7159"/>
                  </a:lnTo>
                  <a:lnTo>
                    <a:pt x="3011" y="7281"/>
                  </a:lnTo>
                  <a:lnTo>
                    <a:pt x="3377" y="7363"/>
                  </a:lnTo>
                  <a:lnTo>
                    <a:pt x="4150" y="7485"/>
                  </a:lnTo>
                  <a:lnTo>
                    <a:pt x="4719" y="7525"/>
                  </a:lnTo>
                  <a:lnTo>
                    <a:pt x="4638" y="7892"/>
                  </a:lnTo>
                  <a:lnTo>
                    <a:pt x="4516" y="8258"/>
                  </a:lnTo>
                  <a:lnTo>
                    <a:pt x="4312" y="8624"/>
                  </a:lnTo>
                  <a:lnTo>
                    <a:pt x="3987" y="8949"/>
                  </a:lnTo>
                  <a:lnTo>
                    <a:pt x="3661" y="9234"/>
                  </a:lnTo>
                  <a:lnTo>
                    <a:pt x="3295" y="9478"/>
                  </a:lnTo>
                  <a:lnTo>
                    <a:pt x="3214" y="9519"/>
                  </a:lnTo>
                  <a:lnTo>
                    <a:pt x="3173" y="9600"/>
                  </a:lnTo>
                  <a:lnTo>
                    <a:pt x="3214" y="9681"/>
                  </a:lnTo>
                  <a:lnTo>
                    <a:pt x="3255" y="9763"/>
                  </a:lnTo>
                  <a:lnTo>
                    <a:pt x="3417" y="9885"/>
                  </a:lnTo>
                  <a:lnTo>
                    <a:pt x="3661" y="10007"/>
                  </a:lnTo>
                  <a:lnTo>
                    <a:pt x="4109" y="10088"/>
                  </a:lnTo>
                  <a:lnTo>
                    <a:pt x="4394" y="10129"/>
                  </a:lnTo>
                  <a:lnTo>
                    <a:pt x="4678" y="10129"/>
                  </a:lnTo>
                  <a:lnTo>
                    <a:pt x="4963" y="10088"/>
                  </a:lnTo>
                  <a:lnTo>
                    <a:pt x="5248" y="10047"/>
                  </a:lnTo>
                  <a:lnTo>
                    <a:pt x="5492" y="9925"/>
                  </a:lnTo>
                  <a:lnTo>
                    <a:pt x="5695" y="9803"/>
                  </a:lnTo>
                  <a:lnTo>
                    <a:pt x="5899" y="9681"/>
                  </a:lnTo>
                  <a:lnTo>
                    <a:pt x="6102" y="9519"/>
                  </a:lnTo>
                  <a:lnTo>
                    <a:pt x="6265" y="9315"/>
                  </a:lnTo>
                  <a:lnTo>
                    <a:pt x="6387" y="9112"/>
                  </a:lnTo>
                  <a:lnTo>
                    <a:pt x="6509" y="8908"/>
                  </a:lnTo>
                  <a:lnTo>
                    <a:pt x="6590" y="8664"/>
                  </a:lnTo>
                  <a:lnTo>
                    <a:pt x="6671" y="8380"/>
                  </a:lnTo>
                  <a:lnTo>
                    <a:pt x="6671" y="8095"/>
                  </a:lnTo>
                  <a:lnTo>
                    <a:pt x="6671" y="7810"/>
                  </a:lnTo>
                  <a:lnTo>
                    <a:pt x="6590" y="7566"/>
                  </a:lnTo>
                  <a:lnTo>
                    <a:pt x="7119" y="7485"/>
                  </a:lnTo>
                  <a:lnTo>
                    <a:pt x="7607" y="7403"/>
                  </a:lnTo>
                  <a:lnTo>
                    <a:pt x="8054" y="7322"/>
                  </a:lnTo>
                  <a:lnTo>
                    <a:pt x="8543" y="7159"/>
                  </a:lnTo>
                  <a:lnTo>
                    <a:pt x="8990" y="6997"/>
                  </a:lnTo>
                  <a:lnTo>
                    <a:pt x="9437" y="6753"/>
                  </a:lnTo>
                  <a:lnTo>
                    <a:pt x="9844" y="6509"/>
                  </a:lnTo>
                  <a:lnTo>
                    <a:pt x="10251" y="6224"/>
                  </a:lnTo>
                  <a:lnTo>
                    <a:pt x="10495" y="5939"/>
                  </a:lnTo>
                  <a:lnTo>
                    <a:pt x="10780" y="5654"/>
                  </a:lnTo>
                  <a:lnTo>
                    <a:pt x="10983" y="5329"/>
                  </a:lnTo>
                  <a:lnTo>
                    <a:pt x="11186" y="5004"/>
                  </a:lnTo>
                  <a:lnTo>
                    <a:pt x="11349" y="4637"/>
                  </a:lnTo>
                  <a:lnTo>
                    <a:pt x="11471" y="4312"/>
                  </a:lnTo>
                  <a:lnTo>
                    <a:pt x="11512" y="3905"/>
                  </a:lnTo>
                  <a:lnTo>
                    <a:pt x="11553" y="3539"/>
                  </a:lnTo>
                  <a:lnTo>
                    <a:pt x="11512" y="3132"/>
                  </a:lnTo>
                  <a:lnTo>
                    <a:pt x="11431" y="2726"/>
                  </a:lnTo>
                  <a:lnTo>
                    <a:pt x="11309" y="2360"/>
                  </a:lnTo>
                  <a:lnTo>
                    <a:pt x="11146" y="1993"/>
                  </a:lnTo>
                  <a:lnTo>
                    <a:pt x="10942" y="1668"/>
                  </a:lnTo>
                  <a:lnTo>
                    <a:pt x="10698" y="1383"/>
                  </a:lnTo>
                  <a:lnTo>
                    <a:pt x="10414" y="1099"/>
                  </a:lnTo>
                  <a:lnTo>
                    <a:pt x="10088" y="814"/>
                  </a:lnTo>
                  <a:lnTo>
                    <a:pt x="9763" y="610"/>
                  </a:lnTo>
                  <a:lnTo>
                    <a:pt x="9397" y="448"/>
                  </a:lnTo>
                  <a:lnTo>
                    <a:pt x="9031" y="285"/>
                  </a:lnTo>
                  <a:lnTo>
                    <a:pt x="8665" y="204"/>
                  </a:lnTo>
                  <a:lnTo>
                    <a:pt x="8298" y="122"/>
                  </a:lnTo>
                  <a:lnTo>
                    <a:pt x="7892" y="41"/>
                  </a:lnTo>
                  <a:lnTo>
                    <a:pt x="711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40"/>
            <p:cNvSpPr/>
            <p:nvPr/>
          </p:nvSpPr>
          <p:spPr>
            <a:xfrm flipH="1">
              <a:off x="5801404" y="1578073"/>
              <a:ext cx="56215" cy="58787"/>
            </a:xfrm>
            <a:custGeom>
              <a:avLst/>
              <a:gdLst/>
              <a:ahLst/>
              <a:cxnLst/>
              <a:rect l="l" t="t" r="r" b="b"/>
              <a:pathLst>
                <a:path w="896" h="937" extrusionOk="0">
                  <a:moveTo>
                    <a:pt x="408" y="1"/>
                  </a:moveTo>
                  <a:lnTo>
                    <a:pt x="326" y="41"/>
                  </a:lnTo>
                  <a:lnTo>
                    <a:pt x="204" y="123"/>
                  </a:lnTo>
                  <a:lnTo>
                    <a:pt x="123" y="204"/>
                  </a:lnTo>
                  <a:lnTo>
                    <a:pt x="41" y="326"/>
                  </a:lnTo>
                  <a:lnTo>
                    <a:pt x="1" y="448"/>
                  </a:lnTo>
                  <a:lnTo>
                    <a:pt x="41" y="611"/>
                  </a:lnTo>
                  <a:lnTo>
                    <a:pt x="82" y="774"/>
                  </a:lnTo>
                  <a:lnTo>
                    <a:pt x="204" y="896"/>
                  </a:lnTo>
                  <a:lnTo>
                    <a:pt x="367" y="936"/>
                  </a:lnTo>
                  <a:lnTo>
                    <a:pt x="530" y="936"/>
                  </a:lnTo>
                  <a:lnTo>
                    <a:pt x="652" y="896"/>
                  </a:lnTo>
                  <a:lnTo>
                    <a:pt x="774" y="774"/>
                  </a:lnTo>
                  <a:lnTo>
                    <a:pt x="814" y="652"/>
                  </a:lnTo>
                  <a:lnTo>
                    <a:pt x="896" y="530"/>
                  </a:lnTo>
                  <a:lnTo>
                    <a:pt x="896" y="367"/>
                  </a:lnTo>
                  <a:lnTo>
                    <a:pt x="855" y="245"/>
                  </a:lnTo>
                  <a:lnTo>
                    <a:pt x="774" y="123"/>
                  </a:lnTo>
                  <a:lnTo>
                    <a:pt x="652" y="41"/>
                  </a:lnTo>
                  <a:lnTo>
                    <a:pt x="5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40"/>
            <p:cNvSpPr/>
            <p:nvPr/>
          </p:nvSpPr>
          <p:spPr>
            <a:xfrm flipH="1">
              <a:off x="5791177" y="1567909"/>
              <a:ext cx="76606" cy="81687"/>
            </a:xfrm>
            <a:custGeom>
              <a:avLst/>
              <a:gdLst/>
              <a:ahLst/>
              <a:cxnLst/>
              <a:rect l="l" t="t" r="r" b="b"/>
              <a:pathLst>
                <a:path w="1221" h="1302" extrusionOk="0">
                  <a:moveTo>
                    <a:pt x="773" y="366"/>
                  </a:moveTo>
                  <a:lnTo>
                    <a:pt x="773" y="407"/>
                  </a:lnTo>
                  <a:lnTo>
                    <a:pt x="814" y="407"/>
                  </a:lnTo>
                  <a:lnTo>
                    <a:pt x="814" y="448"/>
                  </a:lnTo>
                  <a:lnTo>
                    <a:pt x="854" y="448"/>
                  </a:lnTo>
                  <a:lnTo>
                    <a:pt x="854" y="488"/>
                  </a:lnTo>
                  <a:lnTo>
                    <a:pt x="854" y="529"/>
                  </a:lnTo>
                  <a:lnTo>
                    <a:pt x="854" y="570"/>
                  </a:lnTo>
                  <a:lnTo>
                    <a:pt x="854" y="651"/>
                  </a:lnTo>
                  <a:lnTo>
                    <a:pt x="854" y="732"/>
                  </a:lnTo>
                  <a:lnTo>
                    <a:pt x="814" y="732"/>
                  </a:lnTo>
                  <a:lnTo>
                    <a:pt x="814" y="773"/>
                  </a:lnTo>
                  <a:lnTo>
                    <a:pt x="773" y="814"/>
                  </a:lnTo>
                  <a:lnTo>
                    <a:pt x="732" y="854"/>
                  </a:lnTo>
                  <a:lnTo>
                    <a:pt x="732" y="895"/>
                  </a:lnTo>
                  <a:lnTo>
                    <a:pt x="692" y="895"/>
                  </a:lnTo>
                  <a:lnTo>
                    <a:pt x="651" y="936"/>
                  </a:lnTo>
                  <a:lnTo>
                    <a:pt x="570" y="936"/>
                  </a:lnTo>
                  <a:lnTo>
                    <a:pt x="529" y="895"/>
                  </a:lnTo>
                  <a:lnTo>
                    <a:pt x="488" y="895"/>
                  </a:lnTo>
                  <a:lnTo>
                    <a:pt x="448" y="854"/>
                  </a:lnTo>
                  <a:lnTo>
                    <a:pt x="407" y="814"/>
                  </a:lnTo>
                  <a:lnTo>
                    <a:pt x="407" y="773"/>
                  </a:lnTo>
                  <a:lnTo>
                    <a:pt x="366" y="732"/>
                  </a:lnTo>
                  <a:lnTo>
                    <a:pt x="366" y="692"/>
                  </a:lnTo>
                  <a:lnTo>
                    <a:pt x="366" y="651"/>
                  </a:lnTo>
                  <a:lnTo>
                    <a:pt x="366" y="610"/>
                  </a:lnTo>
                  <a:lnTo>
                    <a:pt x="366" y="570"/>
                  </a:lnTo>
                  <a:lnTo>
                    <a:pt x="407" y="529"/>
                  </a:lnTo>
                  <a:lnTo>
                    <a:pt x="407" y="488"/>
                  </a:lnTo>
                  <a:lnTo>
                    <a:pt x="448" y="448"/>
                  </a:lnTo>
                  <a:lnTo>
                    <a:pt x="488" y="448"/>
                  </a:lnTo>
                  <a:lnTo>
                    <a:pt x="488" y="407"/>
                  </a:lnTo>
                  <a:lnTo>
                    <a:pt x="529" y="407"/>
                  </a:lnTo>
                  <a:lnTo>
                    <a:pt x="529" y="366"/>
                  </a:lnTo>
                  <a:close/>
                  <a:moveTo>
                    <a:pt x="488" y="0"/>
                  </a:moveTo>
                  <a:lnTo>
                    <a:pt x="325" y="81"/>
                  </a:lnTo>
                  <a:lnTo>
                    <a:pt x="163" y="203"/>
                  </a:lnTo>
                  <a:lnTo>
                    <a:pt x="41" y="366"/>
                  </a:lnTo>
                  <a:lnTo>
                    <a:pt x="0" y="529"/>
                  </a:lnTo>
                  <a:lnTo>
                    <a:pt x="0" y="773"/>
                  </a:lnTo>
                  <a:lnTo>
                    <a:pt x="41" y="895"/>
                  </a:lnTo>
                  <a:lnTo>
                    <a:pt x="81" y="1017"/>
                  </a:lnTo>
                  <a:lnTo>
                    <a:pt x="203" y="1139"/>
                  </a:lnTo>
                  <a:lnTo>
                    <a:pt x="285" y="1220"/>
                  </a:lnTo>
                  <a:lnTo>
                    <a:pt x="407" y="1261"/>
                  </a:lnTo>
                  <a:lnTo>
                    <a:pt x="529" y="1302"/>
                  </a:lnTo>
                  <a:lnTo>
                    <a:pt x="732" y="1302"/>
                  </a:lnTo>
                  <a:lnTo>
                    <a:pt x="895" y="1220"/>
                  </a:lnTo>
                  <a:lnTo>
                    <a:pt x="1017" y="1098"/>
                  </a:lnTo>
                  <a:lnTo>
                    <a:pt x="1139" y="976"/>
                  </a:lnTo>
                  <a:lnTo>
                    <a:pt x="1180" y="814"/>
                  </a:lnTo>
                  <a:lnTo>
                    <a:pt x="1220" y="610"/>
                  </a:lnTo>
                  <a:lnTo>
                    <a:pt x="1220" y="448"/>
                  </a:lnTo>
                  <a:lnTo>
                    <a:pt x="1180" y="285"/>
                  </a:lnTo>
                  <a:lnTo>
                    <a:pt x="1058" y="122"/>
                  </a:lnTo>
                  <a:lnTo>
                    <a:pt x="895"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40"/>
            <p:cNvSpPr/>
            <p:nvPr/>
          </p:nvSpPr>
          <p:spPr>
            <a:xfrm flipH="1">
              <a:off x="5696754" y="1578073"/>
              <a:ext cx="56215" cy="58787"/>
            </a:xfrm>
            <a:custGeom>
              <a:avLst/>
              <a:gdLst/>
              <a:ahLst/>
              <a:cxnLst/>
              <a:rect l="l" t="t" r="r" b="b"/>
              <a:pathLst>
                <a:path w="896" h="937" extrusionOk="0">
                  <a:moveTo>
                    <a:pt x="448" y="1"/>
                  </a:moveTo>
                  <a:lnTo>
                    <a:pt x="326" y="41"/>
                  </a:lnTo>
                  <a:lnTo>
                    <a:pt x="204" y="123"/>
                  </a:lnTo>
                  <a:lnTo>
                    <a:pt x="123" y="204"/>
                  </a:lnTo>
                  <a:lnTo>
                    <a:pt x="41" y="326"/>
                  </a:lnTo>
                  <a:lnTo>
                    <a:pt x="1" y="448"/>
                  </a:lnTo>
                  <a:lnTo>
                    <a:pt x="41" y="611"/>
                  </a:lnTo>
                  <a:lnTo>
                    <a:pt x="123" y="774"/>
                  </a:lnTo>
                  <a:lnTo>
                    <a:pt x="245" y="896"/>
                  </a:lnTo>
                  <a:lnTo>
                    <a:pt x="407" y="936"/>
                  </a:lnTo>
                  <a:lnTo>
                    <a:pt x="529" y="936"/>
                  </a:lnTo>
                  <a:lnTo>
                    <a:pt x="651" y="896"/>
                  </a:lnTo>
                  <a:lnTo>
                    <a:pt x="773" y="774"/>
                  </a:lnTo>
                  <a:lnTo>
                    <a:pt x="855" y="652"/>
                  </a:lnTo>
                  <a:lnTo>
                    <a:pt x="895" y="530"/>
                  </a:lnTo>
                  <a:lnTo>
                    <a:pt x="895" y="367"/>
                  </a:lnTo>
                  <a:lnTo>
                    <a:pt x="855" y="245"/>
                  </a:lnTo>
                  <a:lnTo>
                    <a:pt x="773" y="123"/>
                  </a:lnTo>
                  <a:lnTo>
                    <a:pt x="692" y="41"/>
                  </a:lnTo>
                  <a:lnTo>
                    <a:pt x="57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40"/>
            <p:cNvSpPr/>
            <p:nvPr/>
          </p:nvSpPr>
          <p:spPr>
            <a:xfrm flipH="1">
              <a:off x="5686527" y="1567909"/>
              <a:ext cx="76668" cy="81687"/>
            </a:xfrm>
            <a:custGeom>
              <a:avLst/>
              <a:gdLst/>
              <a:ahLst/>
              <a:cxnLst/>
              <a:rect l="l" t="t" r="r" b="b"/>
              <a:pathLst>
                <a:path w="1222" h="1302" extrusionOk="0">
                  <a:moveTo>
                    <a:pt x="774" y="366"/>
                  </a:moveTo>
                  <a:lnTo>
                    <a:pt x="774" y="407"/>
                  </a:lnTo>
                  <a:lnTo>
                    <a:pt x="814" y="407"/>
                  </a:lnTo>
                  <a:lnTo>
                    <a:pt x="855" y="448"/>
                  </a:lnTo>
                  <a:lnTo>
                    <a:pt x="855" y="488"/>
                  </a:lnTo>
                  <a:lnTo>
                    <a:pt x="855" y="529"/>
                  </a:lnTo>
                  <a:lnTo>
                    <a:pt x="855" y="570"/>
                  </a:lnTo>
                  <a:lnTo>
                    <a:pt x="855" y="651"/>
                  </a:lnTo>
                  <a:lnTo>
                    <a:pt x="855" y="732"/>
                  </a:lnTo>
                  <a:lnTo>
                    <a:pt x="814" y="773"/>
                  </a:lnTo>
                  <a:lnTo>
                    <a:pt x="774" y="814"/>
                  </a:lnTo>
                  <a:lnTo>
                    <a:pt x="814" y="814"/>
                  </a:lnTo>
                  <a:lnTo>
                    <a:pt x="733" y="854"/>
                  </a:lnTo>
                  <a:lnTo>
                    <a:pt x="733" y="895"/>
                  </a:lnTo>
                  <a:lnTo>
                    <a:pt x="692" y="895"/>
                  </a:lnTo>
                  <a:lnTo>
                    <a:pt x="652" y="936"/>
                  </a:lnTo>
                  <a:lnTo>
                    <a:pt x="570" y="936"/>
                  </a:lnTo>
                  <a:lnTo>
                    <a:pt x="530" y="895"/>
                  </a:lnTo>
                  <a:lnTo>
                    <a:pt x="489" y="895"/>
                  </a:lnTo>
                  <a:lnTo>
                    <a:pt x="489" y="854"/>
                  </a:lnTo>
                  <a:lnTo>
                    <a:pt x="448" y="854"/>
                  </a:lnTo>
                  <a:lnTo>
                    <a:pt x="408" y="814"/>
                  </a:lnTo>
                  <a:lnTo>
                    <a:pt x="408" y="773"/>
                  </a:lnTo>
                  <a:lnTo>
                    <a:pt x="367" y="732"/>
                  </a:lnTo>
                  <a:lnTo>
                    <a:pt x="367" y="692"/>
                  </a:lnTo>
                  <a:lnTo>
                    <a:pt x="367" y="651"/>
                  </a:lnTo>
                  <a:lnTo>
                    <a:pt x="367" y="610"/>
                  </a:lnTo>
                  <a:lnTo>
                    <a:pt x="367" y="570"/>
                  </a:lnTo>
                  <a:lnTo>
                    <a:pt x="408" y="529"/>
                  </a:lnTo>
                  <a:lnTo>
                    <a:pt x="408" y="488"/>
                  </a:lnTo>
                  <a:lnTo>
                    <a:pt x="448" y="448"/>
                  </a:lnTo>
                  <a:lnTo>
                    <a:pt x="489" y="448"/>
                  </a:lnTo>
                  <a:lnTo>
                    <a:pt x="489" y="407"/>
                  </a:lnTo>
                  <a:lnTo>
                    <a:pt x="530" y="407"/>
                  </a:lnTo>
                  <a:lnTo>
                    <a:pt x="570" y="366"/>
                  </a:lnTo>
                  <a:close/>
                  <a:moveTo>
                    <a:pt x="489" y="0"/>
                  </a:moveTo>
                  <a:lnTo>
                    <a:pt x="326" y="81"/>
                  </a:lnTo>
                  <a:lnTo>
                    <a:pt x="164" y="203"/>
                  </a:lnTo>
                  <a:lnTo>
                    <a:pt x="82" y="366"/>
                  </a:lnTo>
                  <a:lnTo>
                    <a:pt x="1" y="529"/>
                  </a:lnTo>
                  <a:lnTo>
                    <a:pt x="1" y="773"/>
                  </a:lnTo>
                  <a:lnTo>
                    <a:pt x="41" y="895"/>
                  </a:lnTo>
                  <a:lnTo>
                    <a:pt x="123" y="1017"/>
                  </a:lnTo>
                  <a:lnTo>
                    <a:pt x="204" y="1139"/>
                  </a:lnTo>
                  <a:lnTo>
                    <a:pt x="286" y="1220"/>
                  </a:lnTo>
                  <a:lnTo>
                    <a:pt x="408" y="1261"/>
                  </a:lnTo>
                  <a:lnTo>
                    <a:pt x="570" y="1302"/>
                  </a:lnTo>
                  <a:lnTo>
                    <a:pt x="733" y="1302"/>
                  </a:lnTo>
                  <a:lnTo>
                    <a:pt x="896" y="1220"/>
                  </a:lnTo>
                  <a:lnTo>
                    <a:pt x="1018" y="1098"/>
                  </a:lnTo>
                  <a:lnTo>
                    <a:pt x="1140" y="976"/>
                  </a:lnTo>
                  <a:lnTo>
                    <a:pt x="1221" y="814"/>
                  </a:lnTo>
                  <a:lnTo>
                    <a:pt x="1221" y="610"/>
                  </a:lnTo>
                  <a:lnTo>
                    <a:pt x="1221" y="448"/>
                  </a:lnTo>
                  <a:lnTo>
                    <a:pt x="1180" y="285"/>
                  </a:lnTo>
                  <a:lnTo>
                    <a:pt x="1058" y="122"/>
                  </a:lnTo>
                  <a:lnTo>
                    <a:pt x="896"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40"/>
            <p:cNvSpPr/>
            <p:nvPr/>
          </p:nvSpPr>
          <p:spPr>
            <a:xfrm flipH="1">
              <a:off x="5592103" y="1578073"/>
              <a:ext cx="53705" cy="58787"/>
            </a:xfrm>
            <a:custGeom>
              <a:avLst/>
              <a:gdLst/>
              <a:ahLst/>
              <a:cxnLst/>
              <a:rect l="l" t="t" r="r" b="b"/>
              <a:pathLst>
                <a:path w="856" h="937" extrusionOk="0">
                  <a:moveTo>
                    <a:pt x="408" y="1"/>
                  </a:moveTo>
                  <a:lnTo>
                    <a:pt x="286" y="41"/>
                  </a:lnTo>
                  <a:lnTo>
                    <a:pt x="204" y="123"/>
                  </a:lnTo>
                  <a:lnTo>
                    <a:pt x="82" y="204"/>
                  </a:lnTo>
                  <a:lnTo>
                    <a:pt x="42" y="326"/>
                  </a:lnTo>
                  <a:lnTo>
                    <a:pt x="1" y="448"/>
                  </a:lnTo>
                  <a:lnTo>
                    <a:pt x="1" y="611"/>
                  </a:lnTo>
                  <a:lnTo>
                    <a:pt x="82" y="774"/>
                  </a:lnTo>
                  <a:lnTo>
                    <a:pt x="204" y="896"/>
                  </a:lnTo>
                  <a:lnTo>
                    <a:pt x="367" y="936"/>
                  </a:lnTo>
                  <a:lnTo>
                    <a:pt x="530" y="936"/>
                  </a:lnTo>
                  <a:lnTo>
                    <a:pt x="652" y="896"/>
                  </a:lnTo>
                  <a:lnTo>
                    <a:pt x="733" y="774"/>
                  </a:lnTo>
                  <a:lnTo>
                    <a:pt x="814" y="652"/>
                  </a:lnTo>
                  <a:lnTo>
                    <a:pt x="855" y="530"/>
                  </a:lnTo>
                  <a:lnTo>
                    <a:pt x="855" y="367"/>
                  </a:lnTo>
                  <a:lnTo>
                    <a:pt x="855" y="245"/>
                  </a:lnTo>
                  <a:lnTo>
                    <a:pt x="774" y="123"/>
                  </a:lnTo>
                  <a:lnTo>
                    <a:pt x="652" y="41"/>
                  </a:lnTo>
                  <a:lnTo>
                    <a:pt x="5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40"/>
            <p:cNvSpPr/>
            <p:nvPr/>
          </p:nvSpPr>
          <p:spPr>
            <a:xfrm flipH="1">
              <a:off x="5579367" y="1567909"/>
              <a:ext cx="76606" cy="81687"/>
            </a:xfrm>
            <a:custGeom>
              <a:avLst/>
              <a:gdLst/>
              <a:ahLst/>
              <a:cxnLst/>
              <a:rect l="l" t="t" r="r" b="b"/>
              <a:pathLst>
                <a:path w="1221" h="1302" extrusionOk="0">
                  <a:moveTo>
                    <a:pt x="732" y="366"/>
                  </a:moveTo>
                  <a:lnTo>
                    <a:pt x="773" y="407"/>
                  </a:lnTo>
                  <a:lnTo>
                    <a:pt x="814" y="407"/>
                  </a:lnTo>
                  <a:lnTo>
                    <a:pt x="814" y="448"/>
                  </a:lnTo>
                  <a:lnTo>
                    <a:pt x="854" y="488"/>
                  </a:lnTo>
                  <a:lnTo>
                    <a:pt x="854" y="529"/>
                  </a:lnTo>
                  <a:lnTo>
                    <a:pt x="854" y="570"/>
                  </a:lnTo>
                  <a:lnTo>
                    <a:pt x="854" y="651"/>
                  </a:lnTo>
                  <a:lnTo>
                    <a:pt x="814" y="732"/>
                  </a:lnTo>
                  <a:lnTo>
                    <a:pt x="773" y="773"/>
                  </a:lnTo>
                  <a:lnTo>
                    <a:pt x="773" y="814"/>
                  </a:lnTo>
                  <a:lnTo>
                    <a:pt x="732" y="854"/>
                  </a:lnTo>
                  <a:lnTo>
                    <a:pt x="692" y="895"/>
                  </a:lnTo>
                  <a:lnTo>
                    <a:pt x="651" y="895"/>
                  </a:lnTo>
                  <a:lnTo>
                    <a:pt x="651" y="936"/>
                  </a:lnTo>
                  <a:lnTo>
                    <a:pt x="529" y="936"/>
                  </a:lnTo>
                  <a:lnTo>
                    <a:pt x="488" y="895"/>
                  </a:lnTo>
                  <a:lnTo>
                    <a:pt x="448" y="895"/>
                  </a:lnTo>
                  <a:lnTo>
                    <a:pt x="448" y="854"/>
                  </a:lnTo>
                  <a:lnTo>
                    <a:pt x="407" y="854"/>
                  </a:lnTo>
                  <a:lnTo>
                    <a:pt x="407" y="814"/>
                  </a:lnTo>
                  <a:lnTo>
                    <a:pt x="366" y="773"/>
                  </a:lnTo>
                  <a:lnTo>
                    <a:pt x="366" y="732"/>
                  </a:lnTo>
                  <a:lnTo>
                    <a:pt x="326" y="692"/>
                  </a:lnTo>
                  <a:lnTo>
                    <a:pt x="326" y="651"/>
                  </a:lnTo>
                  <a:lnTo>
                    <a:pt x="326" y="610"/>
                  </a:lnTo>
                  <a:lnTo>
                    <a:pt x="366" y="529"/>
                  </a:lnTo>
                  <a:lnTo>
                    <a:pt x="407" y="488"/>
                  </a:lnTo>
                  <a:lnTo>
                    <a:pt x="448" y="448"/>
                  </a:lnTo>
                  <a:lnTo>
                    <a:pt x="488" y="407"/>
                  </a:lnTo>
                  <a:lnTo>
                    <a:pt x="529" y="407"/>
                  </a:lnTo>
                  <a:lnTo>
                    <a:pt x="529" y="366"/>
                  </a:lnTo>
                  <a:close/>
                  <a:moveTo>
                    <a:pt x="488" y="0"/>
                  </a:moveTo>
                  <a:lnTo>
                    <a:pt x="285" y="81"/>
                  </a:lnTo>
                  <a:lnTo>
                    <a:pt x="163" y="203"/>
                  </a:lnTo>
                  <a:lnTo>
                    <a:pt x="41" y="366"/>
                  </a:lnTo>
                  <a:lnTo>
                    <a:pt x="0" y="529"/>
                  </a:lnTo>
                  <a:lnTo>
                    <a:pt x="0" y="773"/>
                  </a:lnTo>
                  <a:lnTo>
                    <a:pt x="41" y="895"/>
                  </a:lnTo>
                  <a:lnTo>
                    <a:pt x="82" y="1017"/>
                  </a:lnTo>
                  <a:lnTo>
                    <a:pt x="163" y="1139"/>
                  </a:lnTo>
                  <a:lnTo>
                    <a:pt x="285" y="1220"/>
                  </a:lnTo>
                  <a:lnTo>
                    <a:pt x="407" y="1261"/>
                  </a:lnTo>
                  <a:lnTo>
                    <a:pt x="529" y="1302"/>
                  </a:lnTo>
                  <a:lnTo>
                    <a:pt x="692" y="1302"/>
                  </a:lnTo>
                  <a:lnTo>
                    <a:pt x="854" y="1220"/>
                  </a:lnTo>
                  <a:lnTo>
                    <a:pt x="1017" y="1098"/>
                  </a:lnTo>
                  <a:lnTo>
                    <a:pt x="1098" y="976"/>
                  </a:lnTo>
                  <a:lnTo>
                    <a:pt x="1180" y="814"/>
                  </a:lnTo>
                  <a:lnTo>
                    <a:pt x="1220" y="610"/>
                  </a:lnTo>
                  <a:lnTo>
                    <a:pt x="1220" y="448"/>
                  </a:lnTo>
                  <a:lnTo>
                    <a:pt x="1139" y="285"/>
                  </a:lnTo>
                  <a:lnTo>
                    <a:pt x="1017" y="122"/>
                  </a:lnTo>
                  <a:lnTo>
                    <a:pt x="854"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40"/>
            <p:cNvSpPr/>
            <p:nvPr/>
          </p:nvSpPr>
          <p:spPr>
            <a:xfrm flipH="1">
              <a:off x="5936671" y="1460687"/>
              <a:ext cx="91914" cy="140412"/>
            </a:xfrm>
            <a:custGeom>
              <a:avLst/>
              <a:gdLst/>
              <a:ahLst/>
              <a:cxnLst/>
              <a:rect l="l" t="t" r="r" b="b"/>
              <a:pathLst>
                <a:path w="1465" h="2238" extrusionOk="0">
                  <a:moveTo>
                    <a:pt x="1261" y="1"/>
                  </a:moveTo>
                  <a:lnTo>
                    <a:pt x="1180" y="41"/>
                  </a:lnTo>
                  <a:lnTo>
                    <a:pt x="936" y="204"/>
                  </a:lnTo>
                  <a:lnTo>
                    <a:pt x="692" y="407"/>
                  </a:lnTo>
                  <a:lnTo>
                    <a:pt x="489" y="652"/>
                  </a:lnTo>
                  <a:lnTo>
                    <a:pt x="326" y="896"/>
                  </a:lnTo>
                  <a:lnTo>
                    <a:pt x="204" y="1140"/>
                  </a:lnTo>
                  <a:lnTo>
                    <a:pt x="82" y="1465"/>
                  </a:lnTo>
                  <a:lnTo>
                    <a:pt x="41" y="1750"/>
                  </a:lnTo>
                  <a:lnTo>
                    <a:pt x="0" y="2035"/>
                  </a:lnTo>
                  <a:lnTo>
                    <a:pt x="41" y="2116"/>
                  </a:lnTo>
                  <a:lnTo>
                    <a:pt x="82" y="2197"/>
                  </a:lnTo>
                  <a:lnTo>
                    <a:pt x="123" y="2238"/>
                  </a:lnTo>
                  <a:lnTo>
                    <a:pt x="285" y="2238"/>
                  </a:lnTo>
                  <a:lnTo>
                    <a:pt x="326" y="2197"/>
                  </a:lnTo>
                  <a:lnTo>
                    <a:pt x="367" y="2116"/>
                  </a:lnTo>
                  <a:lnTo>
                    <a:pt x="367" y="2035"/>
                  </a:lnTo>
                  <a:lnTo>
                    <a:pt x="407" y="1790"/>
                  </a:lnTo>
                  <a:lnTo>
                    <a:pt x="448" y="1546"/>
                  </a:lnTo>
                  <a:lnTo>
                    <a:pt x="529" y="1302"/>
                  </a:lnTo>
                  <a:lnTo>
                    <a:pt x="651" y="1058"/>
                  </a:lnTo>
                  <a:lnTo>
                    <a:pt x="814" y="855"/>
                  </a:lnTo>
                  <a:lnTo>
                    <a:pt x="977" y="652"/>
                  </a:lnTo>
                  <a:lnTo>
                    <a:pt x="1180" y="489"/>
                  </a:lnTo>
                  <a:lnTo>
                    <a:pt x="1383" y="367"/>
                  </a:lnTo>
                  <a:lnTo>
                    <a:pt x="1424" y="326"/>
                  </a:lnTo>
                  <a:lnTo>
                    <a:pt x="1465" y="245"/>
                  </a:lnTo>
                  <a:lnTo>
                    <a:pt x="1465" y="163"/>
                  </a:lnTo>
                  <a:lnTo>
                    <a:pt x="1424" y="123"/>
                  </a:lnTo>
                  <a:lnTo>
                    <a:pt x="1383" y="82"/>
                  </a:lnTo>
                  <a:lnTo>
                    <a:pt x="1343" y="41"/>
                  </a:lnTo>
                  <a:lnTo>
                    <a:pt x="126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40"/>
            <p:cNvSpPr/>
            <p:nvPr/>
          </p:nvSpPr>
          <p:spPr>
            <a:xfrm flipH="1">
              <a:off x="5885601" y="1432642"/>
              <a:ext cx="23026" cy="28108"/>
            </a:xfrm>
            <a:custGeom>
              <a:avLst/>
              <a:gdLst/>
              <a:ahLst/>
              <a:cxnLst/>
              <a:rect l="l" t="t" r="r" b="b"/>
              <a:pathLst>
                <a:path w="367" h="448" extrusionOk="0">
                  <a:moveTo>
                    <a:pt x="204" y="0"/>
                  </a:moveTo>
                  <a:lnTo>
                    <a:pt x="122" y="41"/>
                  </a:lnTo>
                  <a:lnTo>
                    <a:pt x="41" y="82"/>
                  </a:lnTo>
                  <a:lnTo>
                    <a:pt x="41" y="122"/>
                  </a:lnTo>
                  <a:lnTo>
                    <a:pt x="0" y="204"/>
                  </a:lnTo>
                  <a:lnTo>
                    <a:pt x="0" y="244"/>
                  </a:lnTo>
                  <a:lnTo>
                    <a:pt x="41" y="326"/>
                  </a:lnTo>
                  <a:lnTo>
                    <a:pt x="41" y="366"/>
                  </a:lnTo>
                  <a:lnTo>
                    <a:pt x="122" y="407"/>
                  </a:lnTo>
                  <a:lnTo>
                    <a:pt x="204" y="448"/>
                  </a:lnTo>
                  <a:lnTo>
                    <a:pt x="244" y="407"/>
                  </a:lnTo>
                  <a:lnTo>
                    <a:pt x="326" y="366"/>
                  </a:lnTo>
                  <a:lnTo>
                    <a:pt x="366" y="326"/>
                  </a:lnTo>
                  <a:lnTo>
                    <a:pt x="366" y="244"/>
                  </a:lnTo>
                  <a:lnTo>
                    <a:pt x="366" y="204"/>
                  </a:lnTo>
                  <a:lnTo>
                    <a:pt x="366" y="122"/>
                  </a:lnTo>
                  <a:lnTo>
                    <a:pt x="326" y="82"/>
                  </a:lnTo>
                  <a:lnTo>
                    <a:pt x="244"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56" name="Google Shape;1356;p40"/>
          <p:cNvSpPr/>
          <p:nvPr/>
        </p:nvSpPr>
        <p:spPr>
          <a:xfrm>
            <a:off x="4978042" y="2548979"/>
            <a:ext cx="152693" cy="154523"/>
          </a:xfrm>
          <a:custGeom>
            <a:avLst/>
            <a:gdLst/>
            <a:ahLst/>
            <a:cxnLst/>
            <a:rect l="l" t="t" r="r" b="b"/>
            <a:pathLst>
              <a:path w="3337" h="3377" extrusionOk="0">
                <a:moveTo>
                  <a:pt x="1506" y="1"/>
                </a:moveTo>
                <a:lnTo>
                  <a:pt x="1262" y="41"/>
                </a:lnTo>
                <a:lnTo>
                  <a:pt x="1018" y="123"/>
                </a:lnTo>
                <a:lnTo>
                  <a:pt x="773" y="204"/>
                </a:lnTo>
                <a:lnTo>
                  <a:pt x="570" y="367"/>
                </a:lnTo>
                <a:lnTo>
                  <a:pt x="407" y="529"/>
                </a:lnTo>
                <a:lnTo>
                  <a:pt x="245" y="692"/>
                </a:lnTo>
                <a:lnTo>
                  <a:pt x="163" y="896"/>
                </a:lnTo>
                <a:lnTo>
                  <a:pt x="82" y="1099"/>
                </a:lnTo>
                <a:lnTo>
                  <a:pt x="1" y="1343"/>
                </a:lnTo>
                <a:lnTo>
                  <a:pt x="1" y="1546"/>
                </a:lnTo>
                <a:lnTo>
                  <a:pt x="1" y="1790"/>
                </a:lnTo>
                <a:lnTo>
                  <a:pt x="41" y="1994"/>
                </a:lnTo>
                <a:lnTo>
                  <a:pt x="123" y="2319"/>
                </a:lnTo>
                <a:lnTo>
                  <a:pt x="245" y="2563"/>
                </a:lnTo>
                <a:lnTo>
                  <a:pt x="448" y="2807"/>
                </a:lnTo>
                <a:lnTo>
                  <a:pt x="692" y="3011"/>
                </a:lnTo>
                <a:lnTo>
                  <a:pt x="936" y="3173"/>
                </a:lnTo>
                <a:lnTo>
                  <a:pt x="1221" y="3295"/>
                </a:lnTo>
                <a:lnTo>
                  <a:pt x="1506" y="3377"/>
                </a:lnTo>
                <a:lnTo>
                  <a:pt x="1831" y="3377"/>
                </a:lnTo>
                <a:lnTo>
                  <a:pt x="2075" y="3336"/>
                </a:lnTo>
                <a:lnTo>
                  <a:pt x="2319" y="3255"/>
                </a:lnTo>
                <a:lnTo>
                  <a:pt x="2563" y="3173"/>
                </a:lnTo>
                <a:lnTo>
                  <a:pt x="2767" y="3011"/>
                </a:lnTo>
                <a:lnTo>
                  <a:pt x="2929" y="2848"/>
                </a:lnTo>
                <a:lnTo>
                  <a:pt x="3092" y="2645"/>
                </a:lnTo>
                <a:lnTo>
                  <a:pt x="3214" y="2441"/>
                </a:lnTo>
                <a:lnTo>
                  <a:pt x="3295" y="2197"/>
                </a:lnTo>
                <a:lnTo>
                  <a:pt x="3336" y="1912"/>
                </a:lnTo>
                <a:lnTo>
                  <a:pt x="3336" y="1628"/>
                </a:lnTo>
                <a:lnTo>
                  <a:pt x="3295" y="1343"/>
                </a:lnTo>
                <a:lnTo>
                  <a:pt x="3214" y="1099"/>
                </a:lnTo>
                <a:lnTo>
                  <a:pt x="3092" y="855"/>
                </a:lnTo>
                <a:lnTo>
                  <a:pt x="2929" y="611"/>
                </a:lnTo>
                <a:lnTo>
                  <a:pt x="2726" y="407"/>
                </a:lnTo>
                <a:lnTo>
                  <a:pt x="2482" y="245"/>
                </a:lnTo>
                <a:lnTo>
                  <a:pt x="2238" y="123"/>
                </a:lnTo>
                <a:lnTo>
                  <a:pt x="1994" y="41"/>
                </a:lnTo>
                <a:lnTo>
                  <a:pt x="175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40"/>
          <p:cNvSpPr/>
          <p:nvPr/>
        </p:nvSpPr>
        <p:spPr>
          <a:xfrm>
            <a:off x="5543603" y="107429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40"/>
          <p:cNvSpPr/>
          <p:nvPr/>
        </p:nvSpPr>
        <p:spPr>
          <a:xfrm rot="316832">
            <a:off x="7637496" y="2499910"/>
            <a:ext cx="319339" cy="635502"/>
          </a:xfrm>
          <a:custGeom>
            <a:avLst/>
            <a:gdLst/>
            <a:ahLst/>
            <a:cxnLst/>
            <a:rect l="l" t="t" r="r" b="b"/>
            <a:pathLst>
              <a:path w="4354" h="8665" extrusionOk="0">
                <a:moveTo>
                  <a:pt x="1750" y="0"/>
                </a:moveTo>
                <a:lnTo>
                  <a:pt x="1669" y="82"/>
                </a:lnTo>
                <a:lnTo>
                  <a:pt x="123" y="2726"/>
                </a:lnTo>
                <a:lnTo>
                  <a:pt x="123" y="2807"/>
                </a:lnTo>
                <a:lnTo>
                  <a:pt x="123" y="2888"/>
                </a:lnTo>
                <a:lnTo>
                  <a:pt x="164" y="2970"/>
                </a:lnTo>
                <a:lnTo>
                  <a:pt x="245" y="3010"/>
                </a:lnTo>
                <a:lnTo>
                  <a:pt x="570" y="3092"/>
                </a:lnTo>
                <a:lnTo>
                  <a:pt x="936" y="3092"/>
                </a:lnTo>
                <a:lnTo>
                  <a:pt x="692" y="3621"/>
                </a:lnTo>
                <a:lnTo>
                  <a:pt x="489" y="4190"/>
                </a:lnTo>
                <a:lnTo>
                  <a:pt x="286" y="4719"/>
                </a:lnTo>
                <a:lnTo>
                  <a:pt x="41" y="5288"/>
                </a:lnTo>
                <a:lnTo>
                  <a:pt x="1" y="5370"/>
                </a:lnTo>
                <a:lnTo>
                  <a:pt x="41" y="5451"/>
                </a:lnTo>
                <a:lnTo>
                  <a:pt x="82" y="5492"/>
                </a:lnTo>
                <a:lnTo>
                  <a:pt x="164" y="5532"/>
                </a:lnTo>
                <a:lnTo>
                  <a:pt x="733" y="5654"/>
                </a:lnTo>
                <a:lnTo>
                  <a:pt x="1343" y="5736"/>
                </a:lnTo>
                <a:lnTo>
                  <a:pt x="814" y="7078"/>
                </a:lnTo>
                <a:lnTo>
                  <a:pt x="408" y="8420"/>
                </a:lnTo>
                <a:lnTo>
                  <a:pt x="408" y="8542"/>
                </a:lnTo>
                <a:lnTo>
                  <a:pt x="489" y="8624"/>
                </a:lnTo>
                <a:lnTo>
                  <a:pt x="570" y="8664"/>
                </a:lnTo>
                <a:lnTo>
                  <a:pt x="692" y="8624"/>
                </a:lnTo>
                <a:lnTo>
                  <a:pt x="1669" y="7851"/>
                </a:lnTo>
                <a:lnTo>
                  <a:pt x="2563" y="6997"/>
                </a:lnTo>
                <a:lnTo>
                  <a:pt x="3377" y="6061"/>
                </a:lnTo>
                <a:lnTo>
                  <a:pt x="4150" y="5085"/>
                </a:lnTo>
                <a:lnTo>
                  <a:pt x="4150" y="5044"/>
                </a:lnTo>
                <a:lnTo>
                  <a:pt x="4190" y="5004"/>
                </a:lnTo>
                <a:lnTo>
                  <a:pt x="4190" y="4922"/>
                </a:lnTo>
                <a:lnTo>
                  <a:pt x="4109" y="4841"/>
                </a:lnTo>
                <a:lnTo>
                  <a:pt x="4068" y="4800"/>
                </a:lnTo>
                <a:lnTo>
                  <a:pt x="3987" y="4759"/>
                </a:lnTo>
                <a:lnTo>
                  <a:pt x="2767" y="4719"/>
                </a:lnTo>
                <a:lnTo>
                  <a:pt x="3458" y="3743"/>
                </a:lnTo>
                <a:lnTo>
                  <a:pt x="3784" y="3295"/>
                </a:lnTo>
                <a:lnTo>
                  <a:pt x="3906" y="3132"/>
                </a:lnTo>
                <a:lnTo>
                  <a:pt x="3987" y="3051"/>
                </a:lnTo>
                <a:lnTo>
                  <a:pt x="4028" y="2929"/>
                </a:lnTo>
                <a:lnTo>
                  <a:pt x="4028" y="2848"/>
                </a:lnTo>
                <a:lnTo>
                  <a:pt x="3946" y="2766"/>
                </a:lnTo>
                <a:lnTo>
                  <a:pt x="3865" y="2726"/>
                </a:lnTo>
                <a:lnTo>
                  <a:pt x="3296" y="2726"/>
                </a:lnTo>
                <a:lnTo>
                  <a:pt x="3621" y="2197"/>
                </a:lnTo>
                <a:lnTo>
                  <a:pt x="3906" y="1627"/>
                </a:lnTo>
                <a:lnTo>
                  <a:pt x="4150" y="1058"/>
                </a:lnTo>
                <a:lnTo>
                  <a:pt x="4353" y="489"/>
                </a:lnTo>
                <a:lnTo>
                  <a:pt x="4353" y="407"/>
                </a:lnTo>
                <a:lnTo>
                  <a:pt x="4312" y="326"/>
                </a:lnTo>
                <a:lnTo>
                  <a:pt x="4272" y="285"/>
                </a:lnTo>
                <a:lnTo>
                  <a:pt x="4190" y="244"/>
                </a:lnTo>
                <a:lnTo>
                  <a:pt x="3580" y="244"/>
                </a:lnTo>
                <a:lnTo>
                  <a:pt x="3011" y="163"/>
                </a:lnTo>
                <a:lnTo>
                  <a:pt x="2441" y="82"/>
                </a:lnTo>
                <a:lnTo>
                  <a:pt x="187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40"/>
          <p:cNvSpPr/>
          <p:nvPr/>
        </p:nvSpPr>
        <p:spPr>
          <a:xfrm>
            <a:off x="6793003" y="2351447"/>
            <a:ext cx="85704" cy="85658"/>
          </a:xfrm>
          <a:custGeom>
            <a:avLst/>
            <a:gdLst/>
            <a:ahLst/>
            <a:cxnLst/>
            <a:rect l="l" t="t" r="r" b="b"/>
            <a:pathLst>
              <a:path w="1873" h="1872" extrusionOk="0">
                <a:moveTo>
                  <a:pt x="733" y="1"/>
                </a:moveTo>
                <a:lnTo>
                  <a:pt x="489" y="82"/>
                </a:lnTo>
                <a:lnTo>
                  <a:pt x="245" y="245"/>
                </a:lnTo>
                <a:lnTo>
                  <a:pt x="82" y="448"/>
                </a:lnTo>
                <a:lnTo>
                  <a:pt x="1" y="692"/>
                </a:lnTo>
                <a:lnTo>
                  <a:pt x="1" y="936"/>
                </a:lnTo>
                <a:lnTo>
                  <a:pt x="42" y="1221"/>
                </a:lnTo>
                <a:lnTo>
                  <a:pt x="123" y="1424"/>
                </a:lnTo>
                <a:lnTo>
                  <a:pt x="245" y="1546"/>
                </a:lnTo>
                <a:lnTo>
                  <a:pt x="367" y="1668"/>
                </a:lnTo>
                <a:lnTo>
                  <a:pt x="489" y="1750"/>
                </a:lnTo>
                <a:lnTo>
                  <a:pt x="611" y="1831"/>
                </a:lnTo>
                <a:lnTo>
                  <a:pt x="774" y="1872"/>
                </a:lnTo>
                <a:lnTo>
                  <a:pt x="1099" y="1872"/>
                </a:lnTo>
                <a:lnTo>
                  <a:pt x="1262" y="1831"/>
                </a:lnTo>
                <a:lnTo>
                  <a:pt x="1384" y="1791"/>
                </a:lnTo>
                <a:lnTo>
                  <a:pt x="1506" y="1709"/>
                </a:lnTo>
                <a:lnTo>
                  <a:pt x="1628" y="1587"/>
                </a:lnTo>
                <a:lnTo>
                  <a:pt x="1750" y="1465"/>
                </a:lnTo>
                <a:lnTo>
                  <a:pt x="1831" y="1302"/>
                </a:lnTo>
                <a:lnTo>
                  <a:pt x="1872" y="1140"/>
                </a:lnTo>
                <a:lnTo>
                  <a:pt x="1872" y="977"/>
                </a:lnTo>
                <a:lnTo>
                  <a:pt x="1872" y="774"/>
                </a:lnTo>
                <a:lnTo>
                  <a:pt x="1791" y="652"/>
                </a:lnTo>
                <a:lnTo>
                  <a:pt x="1750" y="489"/>
                </a:lnTo>
                <a:lnTo>
                  <a:pt x="1669" y="367"/>
                </a:lnTo>
                <a:lnTo>
                  <a:pt x="1547" y="245"/>
                </a:lnTo>
                <a:lnTo>
                  <a:pt x="1303" y="82"/>
                </a:lnTo>
                <a:lnTo>
                  <a:pt x="97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kumimoji="1" lang="zh-TW" altLang="en-US" dirty="0" smtClean="0"/>
              <a:t>何謂精神疾病</a:t>
            </a:r>
            <a:endParaRPr kumimoji="1" lang="zh-TW" altLang="en-US" dirty="0"/>
          </a:p>
        </p:txBody>
      </p:sp>
      <p:sp>
        <p:nvSpPr>
          <p:cNvPr id="6" name="文字版面配置區 5"/>
          <p:cNvSpPr>
            <a:spLocks noGrp="1"/>
          </p:cNvSpPr>
          <p:nvPr>
            <p:ph type="body" idx="1"/>
          </p:nvPr>
        </p:nvSpPr>
        <p:spPr>
          <a:xfrm>
            <a:off x="720000" y="1215750"/>
            <a:ext cx="7704000" cy="3927750"/>
          </a:xfrm>
        </p:spPr>
        <p:txBody>
          <a:bodyPr/>
          <a:lstStyle/>
          <a:p>
            <a:pPr marL="342900" lvl="0" indent="-342900" fontAlgn="base">
              <a:spcBef>
                <a:spcPct val="20000"/>
              </a:spcBef>
              <a:spcAft>
                <a:spcPct val="0"/>
              </a:spcAft>
              <a:buClrTx/>
              <a:buSzTx/>
              <a:buFontTx/>
              <a:buChar char="•"/>
              <a:defRPr/>
            </a:pPr>
            <a:r>
              <a:rPr lang="zh-TW" altLang="en-US" sz="2500" b="1" dirty="0">
                <a:solidFill>
                  <a:srgbClr val="000000"/>
                </a:solidFill>
                <a:latin typeface="BiauKai"/>
                <a:ea typeface="BiauKai"/>
                <a:cs typeface="BiauKai"/>
              </a:rPr>
              <a:t>造成</a:t>
            </a:r>
            <a:r>
              <a:rPr lang="zh-TW" altLang="en-US" sz="2500" b="1" dirty="0">
                <a:solidFill>
                  <a:srgbClr val="FF0000"/>
                </a:solidFill>
                <a:latin typeface="BiauKai"/>
                <a:ea typeface="BiauKai"/>
                <a:cs typeface="BiauKai"/>
              </a:rPr>
              <a:t>社會、人際、職業</a:t>
            </a:r>
            <a:r>
              <a:rPr lang="zh-TW" altLang="en-US" sz="2500" b="1" dirty="0">
                <a:solidFill>
                  <a:srgbClr val="000000"/>
                </a:solidFill>
                <a:latin typeface="BiauKai"/>
                <a:ea typeface="BiauKai"/>
                <a:cs typeface="BiauKai"/>
              </a:rPr>
              <a:t>功能的</a:t>
            </a:r>
            <a:r>
              <a:rPr lang="zh-TW" altLang="en-US" sz="2500" b="1" u="sng" dirty="0">
                <a:solidFill>
                  <a:srgbClr val="FF0000"/>
                </a:solidFill>
                <a:latin typeface="BiauKai"/>
                <a:ea typeface="BiauKai"/>
                <a:cs typeface="BiauKai"/>
              </a:rPr>
              <a:t>下降</a:t>
            </a:r>
            <a:r>
              <a:rPr lang="zh-TW" altLang="en-US" sz="2500" b="1" dirty="0">
                <a:solidFill>
                  <a:srgbClr val="000000"/>
                </a:solidFill>
                <a:latin typeface="BiauKai"/>
                <a:ea typeface="BiauKai"/>
                <a:cs typeface="BiauKai"/>
              </a:rPr>
              <a:t>或是精神上相當的</a:t>
            </a:r>
            <a:r>
              <a:rPr lang="zh-TW" altLang="en-US" sz="2500" b="1" u="sng" dirty="0">
                <a:solidFill>
                  <a:srgbClr val="FF0000"/>
                </a:solidFill>
                <a:latin typeface="BiauKai"/>
                <a:ea typeface="BiauKai"/>
                <a:cs typeface="BiauKai"/>
              </a:rPr>
              <a:t>痛苦</a:t>
            </a:r>
            <a:r>
              <a:rPr lang="zh-TW" altLang="en-US" sz="2500" b="1" dirty="0">
                <a:solidFill>
                  <a:srgbClr val="000000"/>
                </a:solidFill>
                <a:latin typeface="BiauKai"/>
                <a:ea typeface="BiauKai"/>
                <a:cs typeface="BiauKai"/>
              </a:rPr>
              <a:t>。</a:t>
            </a:r>
            <a:endParaRPr lang="en-US" altLang="zh-TW" sz="2500" b="1" dirty="0">
              <a:solidFill>
                <a:srgbClr val="000000"/>
              </a:solidFill>
              <a:latin typeface="BiauKai"/>
              <a:ea typeface="BiauKai"/>
              <a:cs typeface="BiauKai"/>
            </a:endParaRPr>
          </a:p>
          <a:p>
            <a:pPr marL="342900" lvl="0" indent="-342900" fontAlgn="base">
              <a:spcBef>
                <a:spcPct val="20000"/>
              </a:spcBef>
              <a:spcAft>
                <a:spcPct val="0"/>
              </a:spcAft>
              <a:buClrTx/>
              <a:buSzTx/>
              <a:buFontTx/>
              <a:buChar char="•"/>
              <a:defRPr/>
            </a:pPr>
            <a:r>
              <a:rPr lang="zh-TW" altLang="en-US" sz="2500" b="1" dirty="0">
                <a:solidFill>
                  <a:srgbClr val="000000"/>
                </a:solidFill>
                <a:latin typeface="BiauKai"/>
                <a:ea typeface="BiauKai"/>
                <a:cs typeface="BiauKai"/>
              </a:rPr>
              <a:t>資料的蒐集：個案主觀報告、他人觀察及標準化測驗、醫師的診斷、醫療轉介資料。</a:t>
            </a:r>
          </a:p>
          <a:p>
            <a:pPr marL="342900" lvl="0" indent="-342900" fontAlgn="base">
              <a:spcBef>
                <a:spcPct val="20000"/>
              </a:spcBef>
              <a:spcAft>
                <a:spcPct val="0"/>
              </a:spcAft>
              <a:buClrTx/>
              <a:buSzTx/>
              <a:buFontTx/>
              <a:buChar char="•"/>
              <a:defRPr/>
            </a:pPr>
            <a:r>
              <a:rPr lang="zh-TW" altLang="en-US" sz="2500" b="1" dirty="0">
                <a:solidFill>
                  <a:srgbClr val="000000"/>
                </a:solidFill>
                <a:latin typeface="BiauKai"/>
                <a:ea typeface="BiauKai"/>
                <a:cs typeface="BiauKai"/>
              </a:rPr>
              <a:t>症狀影響的程度、持續的時間、症狀的變化、發作</a:t>
            </a:r>
            <a:r>
              <a:rPr lang="en-US" altLang="zh-TW" sz="2500" b="1" dirty="0">
                <a:solidFill>
                  <a:srgbClr val="000000"/>
                </a:solidFill>
                <a:latin typeface="BiauKai"/>
                <a:ea typeface="BiauKai"/>
                <a:cs typeface="BiauKai"/>
              </a:rPr>
              <a:t>/</a:t>
            </a:r>
            <a:r>
              <a:rPr lang="zh-TW" altLang="en-US" sz="2500" b="1" dirty="0">
                <a:solidFill>
                  <a:srgbClr val="000000"/>
                </a:solidFill>
                <a:latin typeface="BiauKai"/>
                <a:ea typeface="BiauKai"/>
                <a:cs typeface="BiauKai"/>
              </a:rPr>
              <a:t>復發的次數。</a:t>
            </a:r>
            <a:endParaRPr lang="en-US" altLang="zh-TW" sz="2500" b="1" dirty="0">
              <a:solidFill>
                <a:srgbClr val="000000"/>
              </a:solidFill>
              <a:latin typeface="BiauKai"/>
              <a:ea typeface="BiauKai"/>
              <a:cs typeface="BiauKai"/>
            </a:endParaRPr>
          </a:p>
          <a:p>
            <a:pPr marL="342900" lvl="0" indent="-342900" fontAlgn="base">
              <a:spcBef>
                <a:spcPct val="20000"/>
              </a:spcBef>
              <a:spcAft>
                <a:spcPct val="0"/>
              </a:spcAft>
              <a:buClrTx/>
              <a:buSzTx/>
              <a:buFontTx/>
              <a:buChar char="•"/>
              <a:defRPr/>
            </a:pPr>
            <a:r>
              <a:rPr lang="zh-TW" altLang="en-US" sz="2500" b="1" dirty="0">
                <a:solidFill>
                  <a:srgbClr val="000000"/>
                </a:solidFill>
                <a:latin typeface="BiauKai"/>
                <a:ea typeface="BiauKai"/>
                <a:cs typeface="BiauKai"/>
              </a:rPr>
              <a:t>精神疾患：異質性高、病因多元、病程複雜</a:t>
            </a:r>
            <a:endParaRPr kumimoji="1" lang="zh-TW" altLang="en-US" dirty="0"/>
          </a:p>
        </p:txBody>
      </p:sp>
    </p:spTree>
    <p:extLst>
      <p:ext uri="{BB962C8B-B14F-4D97-AF65-F5344CB8AC3E}">
        <p14:creationId xmlns:p14="http://schemas.microsoft.com/office/powerpoint/2010/main" val="2480750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橢圓 3"/>
          <p:cNvSpPr/>
          <p:nvPr/>
        </p:nvSpPr>
        <p:spPr>
          <a:xfrm>
            <a:off x="2252662" y="2279693"/>
            <a:ext cx="2530946" cy="1894194"/>
          </a:xfrm>
          <a:prstGeom prst="ellipse">
            <a:avLst/>
          </a:prstGeom>
          <a:solidFill>
            <a:srgbClr val="92D050">
              <a:alpha val="63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TW" altLang="en-US" sz="2400" dirty="0">
                <a:solidFill>
                  <a:schemeClr val="tx1"/>
                </a:solidFill>
                <a:latin typeface="BiauKai"/>
                <a:ea typeface="BiauKai"/>
                <a:cs typeface="BiauKai"/>
              </a:rPr>
              <a:t>社會</a:t>
            </a:r>
          </a:p>
        </p:txBody>
      </p:sp>
      <p:sp>
        <p:nvSpPr>
          <p:cNvPr id="5" name="向右箭號 4"/>
          <p:cNvSpPr/>
          <p:nvPr/>
        </p:nvSpPr>
        <p:spPr>
          <a:xfrm>
            <a:off x="1252643" y="4082976"/>
            <a:ext cx="6704141" cy="919979"/>
          </a:xfrm>
          <a:prstGeom prst="rightArrow">
            <a:avLst/>
          </a:prstGeom>
        </p:spPr>
        <p:style>
          <a:lnRef idx="1">
            <a:schemeClr val="dk1"/>
          </a:lnRef>
          <a:fillRef idx="2">
            <a:schemeClr val="dk1"/>
          </a:fillRef>
          <a:effectRef idx="1">
            <a:schemeClr val="dk1"/>
          </a:effectRef>
          <a:fontRef idx="minor">
            <a:schemeClr val="dk1"/>
          </a:fontRef>
        </p:style>
        <p:txBody>
          <a:bodyPr anchor="ctr"/>
          <a:lstStyle/>
          <a:p>
            <a:pPr algn="ctr" fontAlgn="auto">
              <a:spcBef>
                <a:spcPts val="0"/>
              </a:spcBef>
              <a:spcAft>
                <a:spcPts val="0"/>
              </a:spcAft>
              <a:defRPr/>
            </a:pPr>
            <a:r>
              <a:rPr lang="zh-TW" altLang="en-US" sz="2400" dirty="0">
                <a:latin typeface="BiauKai"/>
                <a:ea typeface="BiauKai"/>
                <a:cs typeface="BiauKai"/>
              </a:rPr>
              <a:t>時間</a:t>
            </a:r>
          </a:p>
        </p:txBody>
      </p:sp>
      <p:sp>
        <p:nvSpPr>
          <p:cNvPr id="6" name="橢圓 5"/>
          <p:cNvSpPr/>
          <p:nvPr/>
        </p:nvSpPr>
        <p:spPr>
          <a:xfrm>
            <a:off x="3333262" y="1386832"/>
            <a:ext cx="2461906" cy="1785721"/>
          </a:xfrm>
          <a:prstGeom prst="ellipse">
            <a:avLst/>
          </a:prstGeom>
          <a:solidFill>
            <a:schemeClr val="bg2">
              <a:lumMod val="75000"/>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TW" altLang="en-US" sz="2400" dirty="0">
                <a:solidFill>
                  <a:schemeClr val="tx1"/>
                </a:solidFill>
                <a:latin typeface="BiauKai"/>
                <a:ea typeface="BiauKai"/>
                <a:cs typeface="BiauKai"/>
              </a:rPr>
              <a:t>生物</a:t>
            </a:r>
          </a:p>
        </p:txBody>
      </p:sp>
      <p:sp>
        <p:nvSpPr>
          <p:cNvPr id="7" name="橢圓 6"/>
          <p:cNvSpPr/>
          <p:nvPr/>
        </p:nvSpPr>
        <p:spPr>
          <a:xfrm>
            <a:off x="4271556" y="2279693"/>
            <a:ext cx="2224299" cy="1894194"/>
          </a:xfrm>
          <a:prstGeom prst="ellipse">
            <a:avLst/>
          </a:prstGeom>
          <a:solidFill>
            <a:srgbClr val="FFFF00">
              <a:alpha val="52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TW" altLang="en-US" sz="2400" dirty="0">
                <a:solidFill>
                  <a:schemeClr val="tx1"/>
                </a:solidFill>
                <a:latin typeface="BiauKai"/>
                <a:ea typeface="BiauKai"/>
                <a:cs typeface="BiauKai"/>
              </a:rPr>
              <a:t>心理</a:t>
            </a:r>
          </a:p>
        </p:txBody>
      </p:sp>
      <p:sp>
        <p:nvSpPr>
          <p:cNvPr id="8" name="燕尾形向右箭號 7"/>
          <p:cNvSpPr/>
          <p:nvPr/>
        </p:nvSpPr>
        <p:spPr>
          <a:xfrm rot="445597">
            <a:off x="615229" y="2204179"/>
            <a:ext cx="2569966" cy="569600"/>
          </a:xfrm>
          <a:prstGeom prst="notched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zh-TW" altLang="en-US" sz="2400" dirty="0">
                <a:solidFill>
                  <a:srgbClr val="008000"/>
                </a:solidFill>
                <a:latin typeface="BiauKai"/>
                <a:ea typeface="BiauKai"/>
                <a:cs typeface="BiauKai"/>
              </a:rPr>
              <a:t>壓力</a:t>
            </a:r>
          </a:p>
        </p:txBody>
      </p:sp>
      <p:sp>
        <p:nvSpPr>
          <p:cNvPr id="9" name="向左箭號 8"/>
          <p:cNvSpPr/>
          <p:nvPr/>
        </p:nvSpPr>
        <p:spPr>
          <a:xfrm rot="20080958">
            <a:off x="4065378" y="1084396"/>
            <a:ext cx="1699538" cy="523210"/>
          </a:xfrm>
          <a:prstGeom prst="lef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zh-TW" altLang="en-US" sz="2400" dirty="0">
                <a:solidFill>
                  <a:schemeClr val="accent4">
                    <a:lumMod val="65000"/>
                  </a:schemeClr>
                </a:solidFill>
                <a:latin typeface="BiauKai"/>
                <a:ea typeface="BiauKai"/>
                <a:cs typeface="BiauKai"/>
              </a:rPr>
              <a:t>體質</a:t>
            </a:r>
          </a:p>
        </p:txBody>
      </p:sp>
      <p:sp>
        <p:nvSpPr>
          <p:cNvPr id="10" name="向左箭號 9"/>
          <p:cNvSpPr/>
          <p:nvPr/>
        </p:nvSpPr>
        <p:spPr>
          <a:xfrm rot="21152906">
            <a:off x="6170786" y="2804822"/>
            <a:ext cx="2052752" cy="601856"/>
          </a:xfrm>
          <a:prstGeom prst="lef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zh-TW" altLang="en-US" sz="2400" dirty="0">
                <a:solidFill>
                  <a:srgbClr val="FFFF00"/>
                </a:solidFill>
                <a:latin typeface="BiauKai"/>
                <a:ea typeface="BiauKai"/>
                <a:cs typeface="BiauKai"/>
              </a:rPr>
              <a:t>認知</a:t>
            </a:r>
          </a:p>
        </p:txBody>
      </p:sp>
      <p:sp>
        <p:nvSpPr>
          <p:cNvPr id="11" name="向左箭號 10"/>
          <p:cNvSpPr/>
          <p:nvPr/>
        </p:nvSpPr>
        <p:spPr>
          <a:xfrm rot="897162">
            <a:off x="5734742" y="3649581"/>
            <a:ext cx="1436602" cy="477092"/>
          </a:xfrm>
          <a:prstGeom prst="lef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zh-TW" altLang="en-US" sz="2400" dirty="0">
                <a:solidFill>
                  <a:srgbClr val="FFFF00"/>
                </a:solidFill>
                <a:latin typeface="BiauKai"/>
                <a:ea typeface="BiauKai"/>
                <a:cs typeface="BiauKai"/>
              </a:rPr>
              <a:t>行為</a:t>
            </a:r>
          </a:p>
        </p:txBody>
      </p:sp>
      <p:sp>
        <p:nvSpPr>
          <p:cNvPr id="12" name="向左箭號 11"/>
          <p:cNvSpPr/>
          <p:nvPr/>
        </p:nvSpPr>
        <p:spPr>
          <a:xfrm rot="20593370">
            <a:off x="5632656" y="2113617"/>
            <a:ext cx="3246168" cy="535016"/>
          </a:xfrm>
          <a:prstGeom prst="lef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zh-TW" altLang="en-US" sz="2400" dirty="0">
                <a:solidFill>
                  <a:srgbClr val="FFFF00"/>
                </a:solidFill>
                <a:latin typeface="BiauKai"/>
                <a:ea typeface="BiauKai"/>
                <a:cs typeface="BiauKai"/>
              </a:rPr>
              <a:t>情緒</a:t>
            </a:r>
          </a:p>
        </p:txBody>
      </p:sp>
      <p:sp>
        <p:nvSpPr>
          <p:cNvPr id="13" name="燕尾形向右箭號 12"/>
          <p:cNvSpPr/>
          <p:nvPr/>
        </p:nvSpPr>
        <p:spPr>
          <a:xfrm>
            <a:off x="1252643" y="3082173"/>
            <a:ext cx="1505641" cy="432871"/>
          </a:xfrm>
          <a:prstGeom prst="notched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zh-TW" altLang="en-US" sz="2400" dirty="0">
                <a:solidFill>
                  <a:srgbClr val="008000"/>
                </a:solidFill>
                <a:latin typeface="BiauKai"/>
                <a:ea typeface="BiauKai"/>
                <a:cs typeface="BiauKai"/>
              </a:rPr>
              <a:t>家庭</a:t>
            </a:r>
          </a:p>
        </p:txBody>
      </p:sp>
      <p:sp>
        <p:nvSpPr>
          <p:cNvPr id="14" name="燕尾形向右箭號 13"/>
          <p:cNvSpPr/>
          <p:nvPr/>
        </p:nvSpPr>
        <p:spPr>
          <a:xfrm rot="19711460">
            <a:off x="1562246" y="3683142"/>
            <a:ext cx="1299992" cy="533457"/>
          </a:xfrm>
          <a:prstGeom prst="notched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zh-TW" altLang="en-US" sz="2400" dirty="0">
                <a:solidFill>
                  <a:srgbClr val="008000"/>
                </a:solidFill>
                <a:latin typeface="BiauKai"/>
                <a:ea typeface="BiauKai"/>
                <a:cs typeface="BiauKai"/>
              </a:rPr>
              <a:t>文化</a:t>
            </a:r>
          </a:p>
        </p:txBody>
      </p:sp>
      <p:sp>
        <p:nvSpPr>
          <p:cNvPr id="15" name="弧形箭號 (上彎) 15"/>
          <p:cNvSpPr/>
          <p:nvPr/>
        </p:nvSpPr>
        <p:spPr>
          <a:xfrm rot="18811745">
            <a:off x="4338953" y="1826308"/>
            <a:ext cx="2871981" cy="720665"/>
          </a:xfrm>
          <a:prstGeom prst="curvedUpArrow">
            <a:avLst>
              <a:gd name="adj1" fmla="val 41214"/>
              <a:gd name="adj2" fmla="val 74132"/>
              <a:gd name="adj3" fmla="val 26302"/>
            </a:avLst>
          </a:prstGeom>
          <a:gradFill flip="none" rotWithShape="1">
            <a:gsLst>
              <a:gs pos="0">
                <a:srgbClr val="FFF200"/>
              </a:gs>
              <a:gs pos="45000">
                <a:srgbClr val="FF7A00"/>
              </a:gs>
              <a:gs pos="70000">
                <a:srgbClr val="FF0300"/>
              </a:gs>
              <a:gs pos="100000">
                <a:srgbClr val="4D0808"/>
              </a:gs>
            </a:gsLst>
            <a:lin ang="5400000" scaled="0"/>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TW" altLang="en-US">
              <a:solidFill>
                <a:schemeClr val="tx1"/>
              </a:solidFill>
            </a:endParaRPr>
          </a:p>
        </p:txBody>
      </p:sp>
      <p:sp>
        <p:nvSpPr>
          <p:cNvPr id="16" name="爆炸 1 15"/>
          <p:cNvSpPr/>
          <p:nvPr/>
        </p:nvSpPr>
        <p:spPr>
          <a:xfrm>
            <a:off x="5310531" y="0"/>
            <a:ext cx="1709820" cy="111882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TW" altLang="en-US" sz="2400" dirty="0">
                <a:solidFill>
                  <a:schemeClr val="tx1"/>
                </a:solidFill>
                <a:latin typeface="BiauKai"/>
                <a:ea typeface="BiauKai"/>
                <a:cs typeface="BiauKai"/>
              </a:rPr>
              <a:t>疾病</a:t>
            </a:r>
          </a:p>
        </p:txBody>
      </p:sp>
    </p:spTree>
    <p:extLst>
      <p:ext uri="{BB962C8B-B14F-4D97-AF65-F5344CB8AC3E}">
        <p14:creationId xmlns:p14="http://schemas.microsoft.com/office/powerpoint/2010/main" val="1989166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kumimoji="1" lang="zh-TW" altLang="en-US" dirty="0" smtClean="0"/>
              <a:t>情感性疾患</a:t>
            </a:r>
            <a:endParaRPr kumimoji="1" lang="zh-TW" altLang="en-US" dirty="0"/>
          </a:p>
        </p:txBody>
      </p:sp>
      <p:sp>
        <p:nvSpPr>
          <p:cNvPr id="5" name="文字版面配置區 4"/>
          <p:cNvSpPr>
            <a:spLocks noGrp="1"/>
          </p:cNvSpPr>
          <p:nvPr>
            <p:ph type="body" idx="1"/>
          </p:nvPr>
        </p:nvSpPr>
        <p:spPr/>
        <p:txBody>
          <a:bodyPr/>
          <a:lstStyle/>
          <a:p>
            <a:pPr marL="342900" lvl="0" indent="-342900" fontAlgn="base">
              <a:spcBef>
                <a:spcPct val="20000"/>
              </a:spcBef>
              <a:spcAft>
                <a:spcPct val="0"/>
              </a:spcAft>
              <a:buClrTx/>
              <a:buSzTx/>
              <a:buFontTx/>
              <a:buChar char="•"/>
            </a:pPr>
            <a:r>
              <a:rPr lang="zh-TW" altLang="en-US" sz="3200" b="1" dirty="0">
                <a:solidFill>
                  <a:srgbClr val="000000"/>
                </a:solidFill>
                <a:latin typeface="BiauKai" charset="0"/>
                <a:ea typeface="BiauKai" charset="0"/>
                <a:cs typeface="BiauKai" charset="0"/>
              </a:rPr>
              <a:t>症狀發作：重鬱、躁狂、混合、輕躁狂</a:t>
            </a:r>
          </a:p>
          <a:p>
            <a:pPr marL="342900" lvl="0" indent="-342900" fontAlgn="base">
              <a:spcBef>
                <a:spcPct val="20000"/>
              </a:spcBef>
              <a:spcAft>
                <a:spcPct val="0"/>
              </a:spcAft>
              <a:buClrTx/>
              <a:buSzTx/>
              <a:buFontTx/>
              <a:buChar char="•"/>
            </a:pPr>
            <a:r>
              <a:rPr lang="zh-TW" altLang="en-US" sz="3200" b="1" dirty="0">
                <a:solidFill>
                  <a:srgbClr val="000000"/>
                </a:solidFill>
                <a:latin typeface="BiauKai" charset="0"/>
                <a:ea typeface="BiauKai" charset="0"/>
                <a:cs typeface="BiauKai" charset="0"/>
              </a:rPr>
              <a:t>疾患類型</a:t>
            </a:r>
            <a:r>
              <a:rPr lang="zh-TW" altLang="en-US" sz="3200" b="1" dirty="0" smtClean="0">
                <a:solidFill>
                  <a:srgbClr val="000000"/>
                </a:solidFill>
                <a:latin typeface="BiauKai" charset="0"/>
                <a:ea typeface="BiauKai" charset="0"/>
                <a:cs typeface="BiauKai" charset="0"/>
              </a:rPr>
              <a:t>：</a:t>
            </a:r>
            <a:endParaRPr lang="en-US" altLang="zh-TW" sz="3200" b="1" dirty="0" smtClean="0">
              <a:solidFill>
                <a:srgbClr val="000000"/>
              </a:solidFill>
              <a:latin typeface="BiauKai" charset="0"/>
              <a:ea typeface="BiauKai" charset="0"/>
              <a:cs typeface="BiauKai" charset="0"/>
            </a:endParaRPr>
          </a:p>
          <a:p>
            <a:pPr marL="0" lvl="0" indent="0" fontAlgn="base">
              <a:spcBef>
                <a:spcPct val="20000"/>
              </a:spcBef>
              <a:spcAft>
                <a:spcPct val="0"/>
              </a:spcAft>
              <a:buClrTx/>
              <a:buSzTx/>
              <a:buNone/>
            </a:pPr>
            <a:r>
              <a:rPr lang="en-US" altLang="zh-TW" sz="3200" b="1" dirty="0">
                <a:solidFill>
                  <a:srgbClr val="000000"/>
                </a:solidFill>
                <a:latin typeface="BiauKai" charset="0"/>
                <a:ea typeface="BiauKai" charset="0"/>
                <a:cs typeface="BiauKai" charset="0"/>
              </a:rPr>
              <a:t> </a:t>
            </a:r>
            <a:r>
              <a:rPr lang="en-US" altLang="zh-TW" sz="3200" b="1" dirty="0" smtClean="0">
                <a:solidFill>
                  <a:srgbClr val="000000"/>
                </a:solidFill>
                <a:latin typeface="BiauKai" charset="0"/>
                <a:ea typeface="BiauKai" charset="0"/>
                <a:cs typeface="BiauKai" charset="0"/>
              </a:rPr>
              <a:t>     </a:t>
            </a:r>
            <a:r>
              <a:rPr lang="zh-TW" altLang="en-US" sz="2800" b="1" dirty="0" smtClean="0">
                <a:solidFill>
                  <a:srgbClr val="000000"/>
                </a:solidFill>
                <a:latin typeface="BiauKai" charset="0"/>
                <a:ea typeface="BiauKai" charset="0"/>
                <a:cs typeface="BiauKai" charset="0"/>
              </a:rPr>
              <a:t>憂鬱性</a:t>
            </a:r>
            <a:r>
              <a:rPr lang="zh-TW" altLang="en-US" sz="2800" b="1" dirty="0">
                <a:solidFill>
                  <a:srgbClr val="000000"/>
                </a:solidFill>
                <a:latin typeface="BiauKai" charset="0"/>
                <a:ea typeface="BiauKai" charset="0"/>
                <a:cs typeface="BiauKai" charset="0"/>
              </a:rPr>
              <a:t>疾患</a:t>
            </a:r>
            <a:r>
              <a:rPr lang="zh-TW" altLang="en-US" sz="2800" b="1" dirty="0" smtClean="0">
                <a:solidFill>
                  <a:srgbClr val="000000"/>
                </a:solidFill>
                <a:latin typeface="BiauKai" charset="0"/>
                <a:ea typeface="BiauKai" charset="0"/>
                <a:cs typeface="BiauKai" charset="0"/>
              </a:rPr>
              <a:t>、</a:t>
            </a:r>
            <a:endParaRPr lang="en-US" altLang="zh-TW" sz="2800" b="1" dirty="0" smtClean="0">
              <a:solidFill>
                <a:srgbClr val="000000"/>
              </a:solidFill>
              <a:latin typeface="BiauKai" charset="0"/>
              <a:ea typeface="BiauKai" charset="0"/>
              <a:cs typeface="BiauKai" charset="0"/>
            </a:endParaRPr>
          </a:p>
          <a:p>
            <a:pPr marL="0" lvl="0" indent="0" fontAlgn="base">
              <a:spcBef>
                <a:spcPct val="20000"/>
              </a:spcBef>
              <a:spcAft>
                <a:spcPct val="0"/>
              </a:spcAft>
              <a:buClrTx/>
              <a:buSzTx/>
              <a:buNone/>
            </a:pPr>
            <a:r>
              <a:rPr lang="en-US" altLang="zh-TW" sz="2800" b="1" dirty="0">
                <a:solidFill>
                  <a:srgbClr val="000000"/>
                </a:solidFill>
                <a:latin typeface="BiauKai" charset="0"/>
                <a:ea typeface="BiauKai" charset="0"/>
                <a:cs typeface="BiauKai" charset="0"/>
              </a:rPr>
              <a:t> </a:t>
            </a:r>
            <a:r>
              <a:rPr lang="en-US" altLang="zh-TW" sz="2800" b="1" dirty="0" smtClean="0">
                <a:solidFill>
                  <a:srgbClr val="000000"/>
                </a:solidFill>
                <a:latin typeface="BiauKai" charset="0"/>
                <a:ea typeface="BiauKai" charset="0"/>
                <a:cs typeface="BiauKai" charset="0"/>
              </a:rPr>
              <a:t>      </a:t>
            </a:r>
            <a:r>
              <a:rPr lang="zh-TW" altLang="en-US" sz="2800" b="1" dirty="0" smtClean="0">
                <a:solidFill>
                  <a:srgbClr val="000000"/>
                </a:solidFill>
                <a:latin typeface="BiauKai" charset="0"/>
                <a:ea typeface="BiauKai" charset="0"/>
                <a:cs typeface="BiauKai" charset="0"/>
              </a:rPr>
              <a:t>低落性</a:t>
            </a:r>
            <a:r>
              <a:rPr lang="zh-TW" altLang="en-US" sz="2800" b="1" dirty="0">
                <a:solidFill>
                  <a:srgbClr val="000000"/>
                </a:solidFill>
                <a:latin typeface="BiauKai" charset="0"/>
                <a:ea typeface="BiauKai" charset="0"/>
                <a:cs typeface="BiauKai" charset="0"/>
              </a:rPr>
              <a:t>情感疾患</a:t>
            </a:r>
            <a:r>
              <a:rPr lang="en-US" altLang="zh-TW" sz="2800" b="1" dirty="0">
                <a:solidFill>
                  <a:srgbClr val="000000"/>
                </a:solidFill>
                <a:latin typeface="BiauKai" charset="0"/>
                <a:ea typeface="BiauKai" charset="0"/>
                <a:cs typeface="BiauKai" charset="0"/>
              </a:rPr>
              <a:t>(</a:t>
            </a:r>
            <a:r>
              <a:rPr lang="zh-TW" altLang="en-US" sz="2800" b="1" dirty="0">
                <a:solidFill>
                  <a:srgbClr val="000000"/>
                </a:solidFill>
                <a:latin typeface="BiauKai" charset="0"/>
                <a:ea typeface="BiauKai" charset="0"/>
                <a:cs typeface="BiauKai" charset="0"/>
              </a:rPr>
              <a:t>持續時間長；功能損傷低</a:t>
            </a:r>
            <a:r>
              <a:rPr lang="en-US" altLang="zh-TW" sz="2800" b="1" dirty="0">
                <a:solidFill>
                  <a:srgbClr val="000000"/>
                </a:solidFill>
                <a:latin typeface="BiauKai" charset="0"/>
                <a:ea typeface="BiauKai" charset="0"/>
                <a:cs typeface="BiauKai" charset="0"/>
              </a:rPr>
              <a:t>)</a:t>
            </a:r>
          </a:p>
          <a:p>
            <a:pPr marL="342900" lvl="0" indent="-342900" fontAlgn="base">
              <a:spcBef>
                <a:spcPct val="20000"/>
              </a:spcBef>
              <a:spcAft>
                <a:spcPct val="0"/>
              </a:spcAft>
              <a:buClrTx/>
              <a:buSzTx/>
              <a:buNone/>
            </a:pPr>
            <a:r>
              <a:rPr lang="en-US" altLang="zh-TW" sz="2800" b="1" dirty="0">
                <a:solidFill>
                  <a:srgbClr val="000000"/>
                </a:solidFill>
                <a:latin typeface="BiauKai" charset="0"/>
                <a:ea typeface="BiauKai" charset="0"/>
                <a:cs typeface="BiauKai" charset="0"/>
              </a:rPr>
              <a:t>      </a:t>
            </a:r>
            <a:r>
              <a:rPr lang="en-US" altLang="zh-TW" sz="2800" b="1" dirty="0" smtClean="0">
                <a:solidFill>
                  <a:srgbClr val="000000"/>
                </a:solidFill>
                <a:latin typeface="BiauKai" charset="0"/>
                <a:ea typeface="BiauKai" charset="0"/>
                <a:cs typeface="BiauKai" charset="0"/>
              </a:rPr>
              <a:t> </a:t>
            </a:r>
            <a:r>
              <a:rPr lang="zh-TW" altLang="en-US" sz="2800" b="1" dirty="0" smtClean="0">
                <a:solidFill>
                  <a:srgbClr val="000000"/>
                </a:solidFill>
                <a:latin typeface="BiauKai" charset="0"/>
                <a:ea typeface="BiauKai" charset="0"/>
                <a:cs typeface="BiauKai" charset="0"/>
              </a:rPr>
              <a:t>雙</a:t>
            </a:r>
            <a:r>
              <a:rPr lang="zh-TW" altLang="en-US" sz="2800" b="1" dirty="0">
                <a:solidFill>
                  <a:srgbClr val="000000"/>
                </a:solidFill>
                <a:latin typeface="BiauKai" charset="0"/>
                <a:ea typeface="BiauKai" charset="0"/>
                <a:cs typeface="BiauKai" charset="0"/>
              </a:rPr>
              <a:t>極性疾患</a:t>
            </a:r>
            <a:r>
              <a:rPr lang="en-US" altLang="zh-TW" sz="2800" b="1" dirty="0">
                <a:solidFill>
                  <a:srgbClr val="000000"/>
                </a:solidFill>
                <a:latin typeface="BiauKai" charset="0"/>
                <a:ea typeface="BiauKai" charset="0"/>
                <a:cs typeface="BiauKai" charset="0"/>
              </a:rPr>
              <a:t>(</a:t>
            </a:r>
            <a:r>
              <a:rPr lang="zh-TW" altLang="en-US" sz="2800" b="1" dirty="0">
                <a:solidFill>
                  <a:srgbClr val="000000"/>
                </a:solidFill>
                <a:latin typeface="BiauKai" charset="0"/>
                <a:ea typeface="BiauKai" charset="0"/>
                <a:cs typeface="BiauKai" charset="0"/>
              </a:rPr>
              <a:t>第一型和第二型</a:t>
            </a:r>
            <a:r>
              <a:rPr lang="en-US" altLang="zh-TW" sz="2800" b="1" dirty="0">
                <a:solidFill>
                  <a:srgbClr val="000000"/>
                </a:solidFill>
                <a:latin typeface="BiauKai" charset="0"/>
                <a:ea typeface="BiauKai" charset="0"/>
                <a:cs typeface="BiauKai" charset="0"/>
              </a:rPr>
              <a:t>)</a:t>
            </a:r>
            <a:endParaRPr kumimoji="1" lang="zh-TW" altLang="en-US" dirty="0"/>
          </a:p>
        </p:txBody>
      </p:sp>
    </p:spTree>
    <p:extLst>
      <p:ext uri="{BB962C8B-B14F-4D97-AF65-F5344CB8AC3E}">
        <p14:creationId xmlns:p14="http://schemas.microsoft.com/office/powerpoint/2010/main" val="1295052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重鬱發作</a:t>
            </a:r>
            <a:endParaRPr kumimoji="1" lang="zh-TW" altLang="en-US" dirty="0"/>
          </a:p>
        </p:txBody>
      </p:sp>
      <p:sp>
        <p:nvSpPr>
          <p:cNvPr id="3" name="文字版面配置區 2"/>
          <p:cNvSpPr>
            <a:spLocks noGrp="1"/>
          </p:cNvSpPr>
          <p:nvPr>
            <p:ph type="body" idx="1"/>
          </p:nvPr>
        </p:nvSpPr>
        <p:spPr>
          <a:xfrm>
            <a:off x="274957" y="1215752"/>
            <a:ext cx="8869043" cy="3416400"/>
          </a:xfrm>
        </p:spPr>
        <p:txBody>
          <a:bodyPr>
            <a:noAutofit/>
          </a:bodyPr>
          <a:lstStyle/>
          <a:p>
            <a:pPr marL="342900" lvl="0" indent="-342900" fontAlgn="base">
              <a:lnSpc>
                <a:spcPct val="90000"/>
              </a:lnSpc>
              <a:spcBef>
                <a:spcPct val="20000"/>
              </a:spcBef>
              <a:spcAft>
                <a:spcPct val="0"/>
              </a:spcAft>
              <a:buClrTx/>
              <a:buSzTx/>
              <a:buFontTx/>
              <a:buChar char="•"/>
            </a:pPr>
            <a:r>
              <a:rPr lang="zh-TW" altLang="en-US" sz="1800" dirty="0">
                <a:solidFill>
                  <a:srgbClr val="000000"/>
                </a:solidFill>
                <a:latin typeface="BiauKai" charset="0"/>
                <a:ea typeface="BiauKai" charset="0"/>
                <a:cs typeface="BiauKai" charset="0"/>
              </a:rPr>
              <a:t>至少</a:t>
            </a:r>
            <a:r>
              <a:rPr lang="en-US" altLang="zh-TW" sz="1800" u="sng" dirty="0">
                <a:solidFill>
                  <a:srgbClr val="FF0000"/>
                </a:solidFill>
                <a:latin typeface="BiauKai" charset="0"/>
                <a:ea typeface="BiauKai" charset="0"/>
                <a:cs typeface="BiauKai" charset="0"/>
              </a:rPr>
              <a:t>2</a:t>
            </a:r>
            <a:r>
              <a:rPr lang="zh-TW" altLang="en-US" sz="1800" u="sng" dirty="0">
                <a:solidFill>
                  <a:srgbClr val="FF0000"/>
                </a:solidFill>
                <a:latin typeface="BiauKai" charset="0"/>
                <a:ea typeface="BiauKai" charset="0"/>
                <a:cs typeface="BiauKai" charset="0"/>
              </a:rPr>
              <a:t>週</a:t>
            </a:r>
            <a:r>
              <a:rPr lang="zh-TW" altLang="en-US" sz="1800" dirty="0">
                <a:solidFill>
                  <a:srgbClr val="000000"/>
                </a:solidFill>
                <a:latin typeface="BiauKai" charset="0"/>
                <a:ea typeface="BiauKai" charset="0"/>
                <a:cs typeface="BiauKai" charset="0"/>
              </a:rPr>
              <a:t>內，同時出現以下任五項或以上，且呈現與原功能的改變，其中</a:t>
            </a:r>
            <a:r>
              <a:rPr lang="en-US" altLang="zh-TW" sz="1800" dirty="0">
                <a:solidFill>
                  <a:srgbClr val="000000"/>
                </a:solidFill>
                <a:latin typeface="BiauKai" charset="0"/>
                <a:ea typeface="BiauKai" charset="0"/>
                <a:cs typeface="BiauKai" charset="0"/>
              </a:rPr>
              <a:t>(1)</a:t>
            </a:r>
            <a:r>
              <a:rPr lang="zh-TW" altLang="en-US" sz="1800" dirty="0">
                <a:solidFill>
                  <a:srgbClr val="000000"/>
                </a:solidFill>
                <a:latin typeface="BiauKai" charset="0"/>
                <a:ea typeface="BiauKai" charset="0"/>
                <a:cs typeface="BiauKai" charset="0"/>
              </a:rPr>
              <a:t>和</a:t>
            </a:r>
            <a:r>
              <a:rPr lang="en-US" altLang="zh-TW" sz="1800" dirty="0">
                <a:solidFill>
                  <a:srgbClr val="000000"/>
                </a:solidFill>
                <a:latin typeface="BiauKai" charset="0"/>
                <a:ea typeface="BiauKai" charset="0"/>
                <a:cs typeface="BiauKai" charset="0"/>
              </a:rPr>
              <a:t>(2)</a:t>
            </a:r>
            <a:r>
              <a:rPr lang="zh-TW" altLang="en-US" sz="1800" dirty="0">
                <a:solidFill>
                  <a:srgbClr val="000000"/>
                </a:solidFill>
                <a:latin typeface="BiauKai" charset="0"/>
                <a:ea typeface="BiauKai" charset="0"/>
                <a:cs typeface="BiauKai" charset="0"/>
              </a:rPr>
              <a:t>至少要有一項。</a:t>
            </a:r>
          </a:p>
          <a:p>
            <a:pPr marL="342900" lvl="0" indent="-342900" fontAlgn="base">
              <a:lnSpc>
                <a:spcPct val="90000"/>
              </a:lnSpc>
              <a:spcBef>
                <a:spcPct val="20000"/>
              </a:spcBef>
              <a:spcAft>
                <a:spcPct val="0"/>
              </a:spcAft>
              <a:buClrTx/>
              <a:buSzTx/>
              <a:buFont typeface="Maiandra GD" charset="0"/>
              <a:buAutoNum type="arabicParenR"/>
            </a:pPr>
            <a:r>
              <a:rPr lang="zh-TW" altLang="en-US" sz="1800" u="sng" dirty="0">
                <a:solidFill>
                  <a:srgbClr val="FF0000"/>
                </a:solidFill>
                <a:latin typeface="BiauKai" charset="0"/>
                <a:ea typeface="BiauKai" charset="0"/>
                <a:cs typeface="BiauKai" charset="0"/>
              </a:rPr>
              <a:t>憂鬱心情</a:t>
            </a:r>
            <a:r>
              <a:rPr lang="zh-TW" altLang="en-US" sz="1800" u="sng" dirty="0">
                <a:solidFill>
                  <a:srgbClr val="000000"/>
                </a:solidFill>
                <a:latin typeface="BiauKai" charset="0"/>
                <a:ea typeface="BiauKai" charset="0"/>
                <a:cs typeface="BiauKai" charset="0"/>
              </a:rPr>
              <a:t>，幾乎整天都有：心情低落，快樂不起來，甚至流淚。</a:t>
            </a:r>
            <a:r>
              <a:rPr lang="zh-TW" altLang="en-US" sz="1800" dirty="0">
                <a:solidFill>
                  <a:srgbClr val="000000"/>
                </a:solidFill>
                <a:latin typeface="BiauKai" charset="0"/>
                <a:ea typeface="BiauKai" charset="0"/>
                <a:cs typeface="BiauKai" charset="0"/>
              </a:rPr>
              <a:t> </a:t>
            </a:r>
            <a:r>
              <a:rPr lang="en-US" altLang="zh-TW" sz="1800" dirty="0">
                <a:solidFill>
                  <a:srgbClr val="000000"/>
                </a:solidFill>
                <a:latin typeface="BiauKai" charset="0"/>
                <a:ea typeface="BiauKai" charset="0"/>
                <a:cs typeface="BiauKai" charset="0"/>
              </a:rPr>
              <a:t>(</a:t>
            </a:r>
            <a:r>
              <a:rPr lang="zh-TW" altLang="en-US" sz="1800" dirty="0">
                <a:solidFill>
                  <a:srgbClr val="000000"/>
                </a:solidFill>
                <a:latin typeface="BiauKai" charset="0"/>
                <a:ea typeface="BiauKai" charset="0"/>
                <a:cs typeface="BiauKai" charset="0"/>
              </a:rPr>
              <a:t>主觀或他人觀察</a:t>
            </a:r>
            <a:r>
              <a:rPr lang="en-US" altLang="zh-TW" sz="1800" dirty="0">
                <a:solidFill>
                  <a:srgbClr val="000000"/>
                </a:solidFill>
                <a:latin typeface="BiauKai" charset="0"/>
                <a:ea typeface="BiauKai" charset="0"/>
                <a:cs typeface="BiauKai" charset="0"/>
              </a:rPr>
              <a:t>)</a:t>
            </a:r>
            <a:endParaRPr lang="zh-TW" altLang="en-US" sz="1800" dirty="0">
              <a:solidFill>
                <a:srgbClr val="000000"/>
              </a:solidFill>
              <a:latin typeface="BiauKai" charset="0"/>
              <a:ea typeface="BiauKai" charset="0"/>
              <a:cs typeface="BiauKai" charset="0"/>
            </a:endParaRPr>
          </a:p>
          <a:p>
            <a:pPr marL="342900" lvl="0" indent="-342900" fontAlgn="base">
              <a:lnSpc>
                <a:spcPct val="90000"/>
              </a:lnSpc>
              <a:spcBef>
                <a:spcPct val="20000"/>
              </a:spcBef>
              <a:spcAft>
                <a:spcPct val="0"/>
              </a:spcAft>
              <a:buClrTx/>
              <a:buSzTx/>
              <a:buFont typeface="Maiandra GD" charset="0"/>
              <a:buAutoNum type="arabicParenR"/>
            </a:pPr>
            <a:r>
              <a:rPr lang="zh-TW" altLang="en-US" sz="1800" u="sng" dirty="0">
                <a:solidFill>
                  <a:srgbClr val="000000"/>
                </a:solidFill>
                <a:latin typeface="BiauKai" charset="0"/>
                <a:ea typeface="BiauKai" charset="0"/>
                <a:cs typeface="BiauKai" charset="0"/>
              </a:rPr>
              <a:t>所有的或幾乎所有的活動，</a:t>
            </a:r>
            <a:r>
              <a:rPr lang="zh-TW" altLang="en-US" sz="1800" u="sng" dirty="0">
                <a:solidFill>
                  <a:srgbClr val="FF0000"/>
                </a:solidFill>
                <a:latin typeface="BiauKai" charset="0"/>
                <a:ea typeface="BiauKai" charset="0"/>
                <a:cs typeface="BiauKai" charset="0"/>
              </a:rPr>
              <a:t>興趣或喜樂</a:t>
            </a:r>
            <a:r>
              <a:rPr lang="zh-TW" altLang="en-US" sz="1800" u="sng" dirty="0">
                <a:solidFill>
                  <a:srgbClr val="000000"/>
                </a:solidFill>
                <a:latin typeface="BiauKai" charset="0"/>
                <a:ea typeface="BiauKai" charset="0"/>
                <a:cs typeface="BiauKai" charset="0"/>
              </a:rPr>
              <a:t>都顯著減少。</a:t>
            </a:r>
            <a:r>
              <a:rPr lang="en-US" altLang="zh-TW" sz="1800" dirty="0">
                <a:solidFill>
                  <a:srgbClr val="000000"/>
                </a:solidFill>
                <a:latin typeface="BiauKai" charset="0"/>
                <a:ea typeface="BiauKai" charset="0"/>
                <a:cs typeface="BiauKai" charset="0"/>
              </a:rPr>
              <a:t>(</a:t>
            </a:r>
            <a:r>
              <a:rPr lang="zh-TW" altLang="en-US" sz="1800" dirty="0">
                <a:solidFill>
                  <a:srgbClr val="000000"/>
                </a:solidFill>
                <a:latin typeface="BiauKai" charset="0"/>
                <a:ea typeface="BiauKai" charset="0"/>
                <a:cs typeface="BiauKai" charset="0"/>
              </a:rPr>
              <a:t>主觀或他人觀察</a:t>
            </a:r>
            <a:r>
              <a:rPr lang="en-US" altLang="zh-TW" sz="1800" dirty="0">
                <a:solidFill>
                  <a:srgbClr val="000000"/>
                </a:solidFill>
                <a:latin typeface="BiauKai" charset="0"/>
                <a:ea typeface="BiauKai" charset="0"/>
                <a:cs typeface="BiauKai" charset="0"/>
              </a:rPr>
              <a:t>)</a:t>
            </a:r>
            <a:endParaRPr lang="zh-TW" altLang="en-US" sz="1800" dirty="0">
              <a:solidFill>
                <a:srgbClr val="000000"/>
              </a:solidFill>
              <a:latin typeface="BiauKai" charset="0"/>
              <a:ea typeface="BiauKai" charset="0"/>
              <a:cs typeface="BiauKai" charset="0"/>
            </a:endParaRPr>
          </a:p>
          <a:p>
            <a:pPr marL="342900" lvl="0" indent="-342900" fontAlgn="base">
              <a:lnSpc>
                <a:spcPct val="90000"/>
              </a:lnSpc>
              <a:spcBef>
                <a:spcPct val="20000"/>
              </a:spcBef>
              <a:spcAft>
                <a:spcPct val="0"/>
              </a:spcAft>
              <a:buClrTx/>
              <a:buSzTx/>
              <a:buFont typeface="Maiandra GD" charset="0"/>
              <a:buAutoNum type="arabicParenR"/>
            </a:pPr>
            <a:r>
              <a:rPr lang="zh-TW" altLang="en-US" sz="1800" dirty="0">
                <a:solidFill>
                  <a:srgbClr val="FF0000"/>
                </a:solidFill>
                <a:latin typeface="BiauKai" charset="0"/>
                <a:ea typeface="BiauKai" charset="0"/>
                <a:cs typeface="BiauKai" charset="0"/>
              </a:rPr>
              <a:t>明顯體重</a:t>
            </a:r>
            <a:r>
              <a:rPr lang="zh-TW" altLang="en-US" sz="1800" dirty="0">
                <a:solidFill>
                  <a:srgbClr val="000000"/>
                </a:solidFill>
                <a:latin typeface="BiauKai" charset="0"/>
                <a:ea typeface="BiauKai" charset="0"/>
                <a:cs typeface="BiauKai" charset="0"/>
              </a:rPr>
              <a:t>下降或增加</a:t>
            </a:r>
            <a:r>
              <a:rPr lang="en-US" altLang="zh-TW" sz="1800" dirty="0">
                <a:solidFill>
                  <a:srgbClr val="000000"/>
                </a:solidFill>
                <a:latin typeface="BiauKai" charset="0"/>
                <a:ea typeface="BiauKai" charset="0"/>
                <a:cs typeface="BiauKai" charset="0"/>
              </a:rPr>
              <a:t>(5%)</a:t>
            </a:r>
            <a:r>
              <a:rPr lang="zh-TW" altLang="en-US" sz="1800" dirty="0">
                <a:solidFill>
                  <a:srgbClr val="000000"/>
                </a:solidFill>
                <a:latin typeface="BiauKai" charset="0"/>
                <a:ea typeface="BiauKai" charset="0"/>
                <a:cs typeface="BiauKai" charset="0"/>
              </a:rPr>
              <a:t>，或幾乎每天都食慾減少或增加</a:t>
            </a:r>
          </a:p>
          <a:p>
            <a:pPr marL="342900" lvl="0" indent="-342900" fontAlgn="base">
              <a:lnSpc>
                <a:spcPct val="90000"/>
              </a:lnSpc>
              <a:spcBef>
                <a:spcPct val="20000"/>
              </a:spcBef>
              <a:spcAft>
                <a:spcPct val="0"/>
              </a:spcAft>
              <a:buClrTx/>
              <a:buSzTx/>
              <a:buFont typeface="Maiandra GD" charset="0"/>
              <a:buAutoNum type="arabicParenR"/>
            </a:pPr>
            <a:r>
              <a:rPr lang="zh-TW" altLang="en-US" sz="1800" dirty="0">
                <a:solidFill>
                  <a:srgbClr val="000000"/>
                </a:solidFill>
                <a:latin typeface="BiauKai" charset="0"/>
                <a:ea typeface="BiauKai" charset="0"/>
                <a:cs typeface="BiauKai" charset="0"/>
              </a:rPr>
              <a:t>幾乎每日</a:t>
            </a:r>
            <a:r>
              <a:rPr lang="zh-TW" altLang="en-US" sz="1800" dirty="0">
                <a:solidFill>
                  <a:srgbClr val="FF0000"/>
                </a:solidFill>
                <a:latin typeface="BiauKai" charset="0"/>
                <a:ea typeface="BiauKai" charset="0"/>
                <a:cs typeface="BiauKai" charset="0"/>
              </a:rPr>
              <a:t>失眠或嗜睡</a:t>
            </a:r>
            <a:r>
              <a:rPr lang="zh-TW" altLang="en-US" sz="1800" dirty="0">
                <a:solidFill>
                  <a:srgbClr val="000000"/>
                </a:solidFill>
                <a:latin typeface="BiauKai" charset="0"/>
                <a:ea typeface="BiauKai" charset="0"/>
                <a:cs typeface="BiauKai" charset="0"/>
              </a:rPr>
              <a:t>。</a:t>
            </a:r>
          </a:p>
          <a:p>
            <a:pPr marL="342900" lvl="0" indent="-342900" fontAlgn="base">
              <a:lnSpc>
                <a:spcPct val="90000"/>
              </a:lnSpc>
              <a:spcBef>
                <a:spcPct val="20000"/>
              </a:spcBef>
              <a:spcAft>
                <a:spcPct val="0"/>
              </a:spcAft>
              <a:buClrTx/>
              <a:buSzTx/>
              <a:buFont typeface="Maiandra GD" charset="0"/>
              <a:buAutoNum type="arabicParenR"/>
            </a:pPr>
            <a:r>
              <a:rPr lang="zh-TW" altLang="en-US" sz="1800" dirty="0">
                <a:solidFill>
                  <a:srgbClr val="000000"/>
                </a:solidFill>
                <a:latin typeface="BiauKai" charset="0"/>
                <a:ea typeface="BiauKai" charset="0"/>
                <a:cs typeface="BiauKai" charset="0"/>
              </a:rPr>
              <a:t>幾乎每日</a:t>
            </a:r>
            <a:r>
              <a:rPr lang="zh-TW" altLang="en-US" sz="1800" dirty="0">
                <a:solidFill>
                  <a:srgbClr val="FF0000"/>
                </a:solidFill>
                <a:latin typeface="BiauKai" charset="0"/>
                <a:ea typeface="BiauKai" charset="0"/>
                <a:cs typeface="BiauKai" charset="0"/>
              </a:rPr>
              <a:t>精神運動性激動或遲滯</a:t>
            </a:r>
            <a:r>
              <a:rPr lang="zh-TW" altLang="en-US" sz="1800" dirty="0">
                <a:solidFill>
                  <a:srgbClr val="000000"/>
                </a:solidFill>
                <a:latin typeface="BiauKai" charset="0"/>
                <a:ea typeface="BiauKai" charset="0"/>
                <a:cs typeface="BiauKai" charset="0"/>
              </a:rPr>
              <a:t>。</a:t>
            </a:r>
            <a:r>
              <a:rPr lang="en-US" altLang="zh-TW" sz="1800" dirty="0">
                <a:solidFill>
                  <a:srgbClr val="000000"/>
                </a:solidFill>
                <a:latin typeface="BiauKai" charset="0"/>
                <a:ea typeface="BiauKai" charset="0"/>
                <a:cs typeface="BiauKai" charset="0"/>
              </a:rPr>
              <a:t>(</a:t>
            </a:r>
            <a:r>
              <a:rPr lang="zh-TW" altLang="en-US" sz="1800" dirty="0">
                <a:solidFill>
                  <a:srgbClr val="000000"/>
                </a:solidFill>
                <a:latin typeface="BiauKai" charset="0"/>
                <a:ea typeface="BiauKai" charset="0"/>
                <a:cs typeface="BiauKai" charset="0"/>
              </a:rPr>
              <a:t>可由他人觀察到，並非主觀感受不安定感或被拖滯感</a:t>
            </a:r>
            <a:r>
              <a:rPr lang="en-US" altLang="zh-TW" sz="1800" dirty="0">
                <a:solidFill>
                  <a:srgbClr val="000000"/>
                </a:solidFill>
                <a:latin typeface="BiauKai" charset="0"/>
                <a:ea typeface="BiauKai" charset="0"/>
                <a:cs typeface="BiauKai" charset="0"/>
              </a:rPr>
              <a:t>)</a:t>
            </a:r>
            <a:endParaRPr lang="zh-TW" altLang="en-US" sz="1800" dirty="0">
              <a:solidFill>
                <a:srgbClr val="000000"/>
              </a:solidFill>
              <a:latin typeface="BiauKai" charset="0"/>
              <a:ea typeface="BiauKai" charset="0"/>
              <a:cs typeface="BiauKai" charset="0"/>
            </a:endParaRPr>
          </a:p>
          <a:p>
            <a:pPr marL="342900" lvl="0" indent="-342900" fontAlgn="base">
              <a:lnSpc>
                <a:spcPct val="90000"/>
              </a:lnSpc>
              <a:spcBef>
                <a:spcPct val="20000"/>
              </a:spcBef>
              <a:spcAft>
                <a:spcPct val="0"/>
              </a:spcAft>
              <a:buClrTx/>
              <a:buSzTx/>
              <a:buFont typeface="Maiandra GD" charset="0"/>
              <a:buAutoNum type="arabicParenR"/>
            </a:pPr>
            <a:r>
              <a:rPr lang="zh-TW" altLang="en-US" sz="1800" dirty="0">
                <a:solidFill>
                  <a:srgbClr val="000000"/>
                </a:solidFill>
                <a:latin typeface="BiauKai" charset="0"/>
                <a:ea typeface="BiauKai" charset="0"/>
                <a:cs typeface="BiauKai" charset="0"/>
              </a:rPr>
              <a:t>幾乎每日</a:t>
            </a:r>
            <a:r>
              <a:rPr lang="zh-TW" altLang="en-US" sz="1800" dirty="0">
                <a:solidFill>
                  <a:srgbClr val="FF0000"/>
                </a:solidFill>
                <a:latin typeface="BiauKai" charset="0"/>
                <a:ea typeface="BiauKai" charset="0"/>
                <a:cs typeface="BiauKai" charset="0"/>
              </a:rPr>
              <a:t>疲累或失去活力</a:t>
            </a:r>
            <a:r>
              <a:rPr lang="zh-TW" altLang="en-US" sz="1800" dirty="0">
                <a:solidFill>
                  <a:srgbClr val="000000"/>
                </a:solidFill>
                <a:latin typeface="BiauKai" charset="0"/>
                <a:ea typeface="BiauKai" charset="0"/>
                <a:cs typeface="BiauKai" charset="0"/>
              </a:rPr>
              <a:t>。</a:t>
            </a:r>
          </a:p>
          <a:p>
            <a:pPr marL="342900" lvl="0" indent="-342900" fontAlgn="base">
              <a:lnSpc>
                <a:spcPct val="90000"/>
              </a:lnSpc>
              <a:spcBef>
                <a:spcPct val="20000"/>
              </a:spcBef>
              <a:spcAft>
                <a:spcPct val="0"/>
              </a:spcAft>
              <a:buClrTx/>
              <a:buSzTx/>
              <a:buFont typeface="Maiandra GD" charset="0"/>
              <a:buAutoNum type="arabicParenR"/>
            </a:pPr>
            <a:r>
              <a:rPr lang="zh-TW" altLang="en-US" sz="1800" dirty="0">
                <a:solidFill>
                  <a:srgbClr val="000000"/>
                </a:solidFill>
                <a:latin typeface="BiauKai" charset="0"/>
                <a:ea typeface="BiauKai" charset="0"/>
                <a:cs typeface="BiauKai" charset="0"/>
              </a:rPr>
              <a:t>幾乎每日有</a:t>
            </a:r>
            <a:r>
              <a:rPr lang="zh-TW" altLang="en-US" sz="1800" dirty="0">
                <a:solidFill>
                  <a:srgbClr val="FF0000"/>
                </a:solidFill>
                <a:latin typeface="BiauKai" charset="0"/>
                <a:ea typeface="BiauKai" charset="0"/>
                <a:cs typeface="BiauKai" charset="0"/>
              </a:rPr>
              <a:t>無價值感</a:t>
            </a:r>
            <a:r>
              <a:rPr lang="zh-TW" altLang="en-US" sz="1800" dirty="0">
                <a:solidFill>
                  <a:srgbClr val="000000"/>
                </a:solidFill>
                <a:latin typeface="BiauKai" charset="0"/>
                <a:ea typeface="BiauKai" charset="0"/>
                <a:cs typeface="BiauKai" charset="0"/>
              </a:rPr>
              <a:t>，或過份或不合宜的</a:t>
            </a:r>
            <a:r>
              <a:rPr lang="zh-TW" altLang="en-US" sz="1800" dirty="0">
                <a:solidFill>
                  <a:srgbClr val="FF0000"/>
                </a:solidFill>
                <a:latin typeface="BiauKai" charset="0"/>
                <a:ea typeface="BiauKai" charset="0"/>
                <a:cs typeface="BiauKai" charset="0"/>
              </a:rPr>
              <a:t>罪惡感</a:t>
            </a:r>
            <a:r>
              <a:rPr lang="en-US" altLang="zh-TW" sz="1800" dirty="0">
                <a:solidFill>
                  <a:srgbClr val="000000"/>
                </a:solidFill>
                <a:latin typeface="BiauKai" charset="0"/>
                <a:ea typeface="BiauKai" charset="0"/>
                <a:cs typeface="BiauKai" charset="0"/>
              </a:rPr>
              <a:t>(</a:t>
            </a:r>
            <a:r>
              <a:rPr lang="zh-TW" altLang="en-US" sz="1800" dirty="0">
                <a:solidFill>
                  <a:srgbClr val="000000"/>
                </a:solidFill>
                <a:latin typeface="BiauKai" charset="0"/>
                <a:ea typeface="BiauKai" charset="0"/>
                <a:cs typeface="BiauKai" charset="0"/>
              </a:rPr>
              <a:t>並非只是對生病的自責或罪惡感</a:t>
            </a:r>
            <a:r>
              <a:rPr lang="en-US" altLang="zh-TW" sz="1800" dirty="0">
                <a:solidFill>
                  <a:srgbClr val="000000"/>
                </a:solidFill>
                <a:latin typeface="BiauKai" charset="0"/>
                <a:ea typeface="BiauKai" charset="0"/>
                <a:cs typeface="BiauKai" charset="0"/>
              </a:rPr>
              <a:t>)</a:t>
            </a:r>
            <a:r>
              <a:rPr lang="zh-TW" altLang="en-US" sz="1800" dirty="0">
                <a:solidFill>
                  <a:srgbClr val="000000"/>
                </a:solidFill>
                <a:latin typeface="BiauKai" charset="0"/>
                <a:ea typeface="BiauKai" charset="0"/>
                <a:cs typeface="BiauKai" charset="0"/>
              </a:rPr>
              <a:t>。</a:t>
            </a:r>
          </a:p>
          <a:p>
            <a:pPr marL="342900" lvl="0" indent="-342900" fontAlgn="base">
              <a:lnSpc>
                <a:spcPct val="90000"/>
              </a:lnSpc>
              <a:spcBef>
                <a:spcPct val="20000"/>
              </a:spcBef>
              <a:spcAft>
                <a:spcPct val="0"/>
              </a:spcAft>
              <a:buClrTx/>
              <a:buSzTx/>
              <a:buFont typeface="Maiandra GD" charset="0"/>
              <a:buAutoNum type="arabicParenR"/>
            </a:pPr>
            <a:r>
              <a:rPr lang="zh-TW" altLang="en-US" sz="1800" dirty="0">
                <a:solidFill>
                  <a:srgbClr val="000000"/>
                </a:solidFill>
                <a:latin typeface="BiauKai" charset="0"/>
                <a:ea typeface="BiauKai" charset="0"/>
                <a:cs typeface="BiauKai" charset="0"/>
              </a:rPr>
              <a:t>幾乎每日</a:t>
            </a:r>
            <a:r>
              <a:rPr lang="zh-TW" altLang="en-US" sz="1800" dirty="0">
                <a:solidFill>
                  <a:srgbClr val="FF0000"/>
                </a:solidFill>
                <a:latin typeface="BiauKai" charset="0"/>
                <a:ea typeface="BiauKai" charset="0"/>
                <a:cs typeface="BiauKai" charset="0"/>
              </a:rPr>
              <a:t>思考能力或專注能力減退</a:t>
            </a:r>
            <a:r>
              <a:rPr lang="zh-TW" altLang="en-US" sz="1800" dirty="0">
                <a:solidFill>
                  <a:srgbClr val="000000"/>
                </a:solidFill>
                <a:latin typeface="BiauKai" charset="0"/>
                <a:ea typeface="BiauKai" charset="0"/>
                <a:cs typeface="BiauKai" charset="0"/>
              </a:rPr>
              <a:t>，或</a:t>
            </a:r>
            <a:r>
              <a:rPr lang="zh-TW" altLang="en-US" sz="1800" dirty="0">
                <a:solidFill>
                  <a:srgbClr val="FF0000"/>
                </a:solidFill>
                <a:latin typeface="BiauKai" charset="0"/>
                <a:ea typeface="BiauKai" charset="0"/>
                <a:cs typeface="BiauKai" charset="0"/>
              </a:rPr>
              <a:t>無決斷力</a:t>
            </a:r>
            <a:r>
              <a:rPr lang="zh-TW" altLang="en-US" sz="1800" dirty="0">
                <a:solidFill>
                  <a:srgbClr val="000000"/>
                </a:solidFill>
                <a:latin typeface="BiauKai" charset="0"/>
                <a:ea typeface="BiauKai" charset="0"/>
                <a:cs typeface="BiauKai" charset="0"/>
              </a:rPr>
              <a:t>。</a:t>
            </a:r>
            <a:r>
              <a:rPr lang="en-US" altLang="zh-TW" sz="1800" dirty="0">
                <a:solidFill>
                  <a:srgbClr val="000000"/>
                </a:solidFill>
                <a:latin typeface="BiauKai" charset="0"/>
                <a:ea typeface="BiauKai" charset="0"/>
                <a:cs typeface="BiauKai" charset="0"/>
              </a:rPr>
              <a:t>(</a:t>
            </a:r>
            <a:r>
              <a:rPr lang="zh-TW" altLang="en-US" sz="1800" dirty="0">
                <a:solidFill>
                  <a:srgbClr val="000000"/>
                </a:solidFill>
                <a:latin typeface="BiauKai" charset="0"/>
                <a:ea typeface="BiauKai" charset="0"/>
                <a:cs typeface="BiauKai" charset="0"/>
              </a:rPr>
              <a:t>主觀或他人觀察</a:t>
            </a:r>
            <a:r>
              <a:rPr lang="en-US" altLang="zh-TW" sz="1800" dirty="0">
                <a:solidFill>
                  <a:srgbClr val="000000"/>
                </a:solidFill>
                <a:latin typeface="BiauKai" charset="0"/>
                <a:ea typeface="BiauKai" charset="0"/>
                <a:cs typeface="BiauKai" charset="0"/>
              </a:rPr>
              <a:t>)</a:t>
            </a:r>
            <a:endParaRPr lang="zh-TW" altLang="en-US" sz="1800" dirty="0">
              <a:solidFill>
                <a:srgbClr val="000000"/>
              </a:solidFill>
              <a:latin typeface="BiauKai" charset="0"/>
              <a:ea typeface="BiauKai" charset="0"/>
              <a:cs typeface="BiauKai" charset="0"/>
            </a:endParaRPr>
          </a:p>
          <a:p>
            <a:pPr marL="342900" lvl="0" indent="-342900" fontAlgn="base">
              <a:lnSpc>
                <a:spcPct val="90000"/>
              </a:lnSpc>
              <a:spcBef>
                <a:spcPct val="20000"/>
              </a:spcBef>
              <a:spcAft>
                <a:spcPct val="0"/>
              </a:spcAft>
              <a:buClrTx/>
              <a:buSzTx/>
              <a:buFont typeface="Maiandra GD" charset="0"/>
              <a:buAutoNum type="arabicParenR"/>
            </a:pPr>
            <a:r>
              <a:rPr lang="zh-TW" altLang="en-US" sz="1800" dirty="0">
                <a:solidFill>
                  <a:srgbClr val="FF0000"/>
                </a:solidFill>
                <a:latin typeface="BiauKai" charset="0"/>
                <a:ea typeface="BiauKai" charset="0"/>
                <a:cs typeface="BiauKai" charset="0"/>
              </a:rPr>
              <a:t>反覆想到死亡、</a:t>
            </a:r>
            <a:r>
              <a:rPr lang="zh-TW" altLang="en-US" sz="1800" dirty="0" smtClean="0">
                <a:solidFill>
                  <a:srgbClr val="FF0000"/>
                </a:solidFill>
                <a:latin typeface="BiauKai" charset="0"/>
                <a:ea typeface="BiauKai" charset="0"/>
                <a:cs typeface="BiauKai" charset="0"/>
              </a:rPr>
              <a:t>重覆出現自殺意念及自殺嘗試</a:t>
            </a:r>
            <a:r>
              <a:rPr lang="zh-TW" altLang="en-US" sz="1800" dirty="0" smtClean="0">
                <a:solidFill>
                  <a:srgbClr val="000000"/>
                </a:solidFill>
                <a:latin typeface="BiauKai" charset="0"/>
                <a:ea typeface="BiauKai" charset="0"/>
                <a:cs typeface="BiauKai" charset="0"/>
              </a:rPr>
              <a:t>。</a:t>
            </a:r>
            <a:endParaRPr lang="en-US" altLang="zh-TW" sz="1800" dirty="0">
              <a:solidFill>
                <a:srgbClr val="000000"/>
              </a:solidFill>
              <a:latin typeface="BiauKai" charset="0"/>
              <a:ea typeface="BiauKai" charset="0"/>
              <a:cs typeface="BiauKai" charset="0"/>
            </a:endParaRPr>
          </a:p>
        </p:txBody>
      </p:sp>
    </p:spTree>
    <p:extLst>
      <p:ext uri="{BB962C8B-B14F-4D97-AF65-F5344CB8AC3E}">
        <p14:creationId xmlns:p14="http://schemas.microsoft.com/office/powerpoint/2010/main" val="8477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kumimoji="1" lang="zh-TW" altLang="en-US" dirty="0" smtClean="0"/>
              <a:t>躁狂發作</a:t>
            </a:r>
            <a:endParaRPr kumimoji="1" lang="zh-TW" altLang="en-US" dirty="0"/>
          </a:p>
        </p:txBody>
      </p:sp>
      <p:sp>
        <p:nvSpPr>
          <p:cNvPr id="5" name="文字版面配置區 4"/>
          <p:cNvSpPr>
            <a:spLocks noGrp="1"/>
          </p:cNvSpPr>
          <p:nvPr>
            <p:ph type="body" idx="1"/>
          </p:nvPr>
        </p:nvSpPr>
        <p:spPr>
          <a:xfrm>
            <a:off x="415199" y="1215752"/>
            <a:ext cx="8424001" cy="3416400"/>
          </a:xfrm>
        </p:spPr>
        <p:txBody>
          <a:bodyPr>
            <a:noAutofit/>
          </a:bodyPr>
          <a:lstStyle/>
          <a:p>
            <a:pPr marL="342900" lvl="0" indent="-342900" fontAlgn="base">
              <a:lnSpc>
                <a:spcPct val="80000"/>
              </a:lnSpc>
              <a:spcBef>
                <a:spcPct val="20000"/>
              </a:spcBef>
              <a:spcAft>
                <a:spcPct val="0"/>
              </a:spcAft>
              <a:buClrTx/>
              <a:buSzTx/>
              <a:buFontTx/>
              <a:buChar char="•"/>
            </a:pPr>
            <a:r>
              <a:rPr lang="zh-TW" altLang="en-US" sz="2200" dirty="0">
                <a:solidFill>
                  <a:srgbClr val="000000"/>
                </a:solidFill>
                <a:latin typeface="BiauKai" charset="0"/>
                <a:ea typeface="BiauKai" charset="0"/>
                <a:cs typeface="BiauKai" charset="0"/>
              </a:rPr>
              <a:t>在清楚的一段時間內，異常且持續地具有</a:t>
            </a:r>
            <a:r>
              <a:rPr lang="zh-TW" altLang="en-US" sz="2200" dirty="0">
                <a:solidFill>
                  <a:srgbClr val="FF0000"/>
                </a:solidFill>
                <a:latin typeface="BiauKai" charset="0"/>
                <a:ea typeface="BiauKai" charset="0"/>
                <a:cs typeface="BiauKai" charset="0"/>
              </a:rPr>
              <a:t>高昂的、開闊的或易怒</a:t>
            </a:r>
            <a:r>
              <a:rPr lang="zh-TW" altLang="en-US" sz="2200" dirty="0">
                <a:solidFill>
                  <a:srgbClr val="000000"/>
                </a:solidFill>
                <a:latin typeface="BiauKai" charset="0"/>
                <a:ea typeface="BiauKai" charset="0"/>
                <a:cs typeface="BiauKai" charset="0"/>
              </a:rPr>
              <a:t>的心情，延續至少</a:t>
            </a:r>
            <a:r>
              <a:rPr lang="zh-TW" altLang="en-US" sz="2200" u="sng" dirty="0">
                <a:solidFill>
                  <a:srgbClr val="000000"/>
                </a:solidFill>
                <a:latin typeface="BiauKai" charset="0"/>
                <a:ea typeface="BiauKai" charset="0"/>
                <a:cs typeface="BiauKai" charset="0"/>
              </a:rPr>
              <a:t>一星期</a:t>
            </a:r>
            <a:r>
              <a:rPr lang="zh-TW" altLang="en-US" sz="2200" dirty="0">
                <a:solidFill>
                  <a:srgbClr val="000000"/>
                </a:solidFill>
                <a:latin typeface="BiauKai" charset="0"/>
                <a:ea typeface="BiauKai" charset="0"/>
                <a:cs typeface="BiauKai" charset="0"/>
              </a:rPr>
              <a:t>。下列症狀至少三項</a:t>
            </a:r>
            <a:r>
              <a:rPr lang="en-US" altLang="zh-TW" sz="2200" dirty="0">
                <a:solidFill>
                  <a:srgbClr val="000000"/>
                </a:solidFill>
                <a:latin typeface="BiauKai" charset="0"/>
                <a:ea typeface="BiauKai" charset="0"/>
                <a:cs typeface="BiauKai" charset="0"/>
              </a:rPr>
              <a:t>(</a:t>
            </a:r>
            <a:r>
              <a:rPr lang="zh-TW" altLang="en-US" sz="2200" dirty="0">
                <a:solidFill>
                  <a:srgbClr val="000000"/>
                </a:solidFill>
                <a:latin typeface="BiauKai" charset="0"/>
                <a:ea typeface="BiauKai" charset="0"/>
                <a:cs typeface="BiauKai" charset="0"/>
              </a:rPr>
              <a:t>或以上</a:t>
            </a:r>
            <a:r>
              <a:rPr lang="en-US" altLang="zh-TW" sz="2200" dirty="0">
                <a:solidFill>
                  <a:srgbClr val="000000"/>
                </a:solidFill>
                <a:latin typeface="BiauKai" charset="0"/>
                <a:ea typeface="BiauKai" charset="0"/>
                <a:cs typeface="BiauKai" charset="0"/>
              </a:rPr>
              <a:t>)</a:t>
            </a:r>
            <a:r>
              <a:rPr lang="zh-TW" altLang="en-US" sz="2200" dirty="0">
                <a:solidFill>
                  <a:srgbClr val="000000"/>
                </a:solidFill>
                <a:latin typeface="BiauKai" charset="0"/>
                <a:ea typeface="BiauKai" charset="0"/>
                <a:cs typeface="BiauKai" charset="0"/>
              </a:rPr>
              <a:t>持續存在</a:t>
            </a:r>
            <a:r>
              <a:rPr lang="en-US" altLang="zh-TW" sz="2200" dirty="0">
                <a:solidFill>
                  <a:srgbClr val="000000"/>
                </a:solidFill>
                <a:latin typeface="BiauKai" charset="0"/>
                <a:ea typeface="BiauKai" charset="0"/>
                <a:cs typeface="BiauKai" charset="0"/>
              </a:rPr>
              <a:t>(</a:t>
            </a:r>
            <a:r>
              <a:rPr lang="zh-TW" altLang="en-US" sz="2200" dirty="0">
                <a:solidFill>
                  <a:srgbClr val="000000"/>
                </a:solidFill>
                <a:latin typeface="BiauKai" charset="0"/>
                <a:ea typeface="BiauKai" charset="0"/>
                <a:cs typeface="BiauKai" charset="0"/>
              </a:rPr>
              <a:t>若僅具易怒心情則至少四項</a:t>
            </a:r>
            <a:r>
              <a:rPr lang="en-US" altLang="zh-TW" sz="2200" dirty="0">
                <a:solidFill>
                  <a:srgbClr val="000000"/>
                </a:solidFill>
                <a:latin typeface="BiauKai" charset="0"/>
                <a:ea typeface="BiauKai" charset="0"/>
                <a:cs typeface="BiauKai" charset="0"/>
              </a:rPr>
              <a:t>)</a:t>
            </a:r>
            <a:r>
              <a:rPr lang="zh-TW" altLang="en-US" sz="2200" dirty="0">
                <a:solidFill>
                  <a:srgbClr val="000000"/>
                </a:solidFill>
                <a:latin typeface="BiauKai" charset="0"/>
                <a:ea typeface="BiauKai" charset="0"/>
                <a:cs typeface="BiauKai" charset="0"/>
              </a:rPr>
              <a:t>，並已達顯著程度。</a:t>
            </a:r>
          </a:p>
          <a:p>
            <a:pPr marL="342900" lvl="0" indent="-342900" fontAlgn="base">
              <a:lnSpc>
                <a:spcPct val="80000"/>
              </a:lnSpc>
              <a:spcBef>
                <a:spcPct val="20000"/>
              </a:spcBef>
              <a:spcAft>
                <a:spcPct val="0"/>
              </a:spcAft>
              <a:buClrTx/>
              <a:buSzTx/>
              <a:buFont typeface="Maiandra GD" charset="0"/>
              <a:buAutoNum type="arabicParenR"/>
            </a:pPr>
            <a:r>
              <a:rPr lang="zh-TW" altLang="en-US" sz="2200" dirty="0">
                <a:solidFill>
                  <a:srgbClr val="000000"/>
                </a:solidFill>
                <a:latin typeface="BiauKai" charset="0"/>
                <a:ea typeface="BiauKai" charset="0"/>
                <a:cs typeface="BiauKai" charset="0"/>
              </a:rPr>
              <a:t>膨脹的自尊心或自大狂。</a:t>
            </a:r>
          </a:p>
          <a:p>
            <a:pPr marL="342900" lvl="0" indent="-342900" fontAlgn="base">
              <a:lnSpc>
                <a:spcPct val="80000"/>
              </a:lnSpc>
              <a:spcBef>
                <a:spcPct val="20000"/>
              </a:spcBef>
              <a:spcAft>
                <a:spcPct val="0"/>
              </a:spcAft>
              <a:buClrTx/>
              <a:buSzTx/>
              <a:buFont typeface="Maiandra GD" charset="0"/>
              <a:buAutoNum type="arabicParenR"/>
            </a:pPr>
            <a:r>
              <a:rPr lang="zh-TW" altLang="en-US" sz="2200" dirty="0">
                <a:solidFill>
                  <a:srgbClr val="000000"/>
                </a:solidFill>
                <a:latin typeface="BiauKai" charset="0"/>
                <a:ea typeface="BiauKai" charset="0"/>
                <a:cs typeface="BiauKai" charset="0"/>
              </a:rPr>
              <a:t>睡眠需求減少。</a:t>
            </a:r>
          </a:p>
          <a:p>
            <a:pPr marL="342900" lvl="0" indent="-342900" fontAlgn="base">
              <a:lnSpc>
                <a:spcPct val="80000"/>
              </a:lnSpc>
              <a:spcBef>
                <a:spcPct val="20000"/>
              </a:spcBef>
              <a:spcAft>
                <a:spcPct val="0"/>
              </a:spcAft>
              <a:buClrTx/>
              <a:buSzTx/>
              <a:buFont typeface="Maiandra GD" charset="0"/>
              <a:buAutoNum type="arabicParenR"/>
            </a:pPr>
            <a:r>
              <a:rPr lang="zh-TW" altLang="en-US" sz="2200" dirty="0">
                <a:solidFill>
                  <a:srgbClr val="000000"/>
                </a:solidFill>
                <a:latin typeface="BiauKai" charset="0"/>
                <a:ea typeface="BiauKai" charset="0"/>
                <a:cs typeface="BiauKai" charset="0"/>
              </a:rPr>
              <a:t>比平時多話或不能克制地說個不停</a:t>
            </a:r>
            <a:r>
              <a:rPr lang="zh-TW" altLang="en-US" sz="2200" dirty="0" smtClean="0">
                <a:solidFill>
                  <a:srgbClr val="000000"/>
                </a:solidFill>
                <a:latin typeface="BiauKai" charset="0"/>
                <a:ea typeface="BiauKai" charset="0"/>
                <a:cs typeface="BiauKai" charset="0"/>
              </a:rPr>
              <a:t>。</a:t>
            </a:r>
          </a:p>
          <a:p>
            <a:pPr marL="342900" lvl="0" indent="-342900" fontAlgn="base">
              <a:lnSpc>
                <a:spcPct val="80000"/>
              </a:lnSpc>
              <a:spcBef>
                <a:spcPct val="20000"/>
              </a:spcBef>
              <a:spcAft>
                <a:spcPct val="0"/>
              </a:spcAft>
              <a:buClrTx/>
              <a:buSzTx/>
              <a:buFont typeface="Maiandra GD" charset="0"/>
              <a:buAutoNum type="arabicParenR"/>
            </a:pPr>
            <a:r>
              <a:rPr lang="zh-TW" altLang="en-US" sz="2200" dirty="0" smtClean="0">
                <a:solidFill>
                  <a:srgbClr val="000000"/>
                </a:solidFill>
                <a:latin typeface="BiauKai" charset="0"/>
                <a:ea typeface="BiauKai" charset="0"/>
                <a:cs typeface="BiauKai" charset="0"/>
              </a:rPr>
              <a:t>意念飛躍或主觀經驗到思緒在奔騰。</a:t>
            </a:r>
          </a:p>
          <a:p>
            <a:pPr marL="342900" lvl="0" indent="-342900" fontAlgn="base">
              <a:lnSpc>
                <a:spcPct val="80000"/>
              </a:lnSpc>
              <a:spcBef>
                <a:spcPct val="20000"/>
              </a:spcBef>
              <a:spcAft>
                <a:spcPct val="0"/>
              </a:spcAft>
              <a:buClrTx/>
              <a:buSzTx/>
              <a:buFont typeface="Maiandra GD" charset="0"/>
              <a:buAutoNum type="arabicParenR"/>
            </a:pPr>
            <a:r>
              <a:rPr lang="zh-TW" altLang="en-US" sz="2200" dirty="0" smtClean="0">
                <a:solidFill>
                  <a:srgbClr val="000000"/>
                </a:solidFill>
                <a:latin typeface="BiauKai" charset="0"/>
                <a:ea typeface="BiauKai" charset="0"/>
                <a:cs typeface="BiauKai" charset="0"/>
              </a:rPr>
              <a:t>注意力分散</a:t>
            </a:r>
            <a:r>
              <a:rPr lang="en-US" altLang="zh-TW" sz="2200" dirty="0" smtClean="0">
                <a:solidFill>
                  <a:srgbClr val="000000"/>
                </a:solidFill>
                <a:latin typeface="BiauKai" charset="0"/>
                <a:ea typeface="BiauKai" charset="0"/>
                <a:cs typeface="BiauKai" charset="0"/>
              </a:rPr>
              <a:t>(</a:t>
            </a:r>
            <a:r>
              <a:rPr lang="zh-TW" altLang="en-US" sz="2200" dirty="0" smtClean="0">
                <a:solidFill>
                  <a:srgbClr val="000000"/>
                </a:solidFill>
                <a:latin typeface="BiauKai" charset="0"/>
                <a:ea typeface="BiauKai" charset="0"/>
                <a:cs typeface="BiauKai" charset="0"/>
              </a:rPr>
              <a:t>不易集中；容易被不重要或無關的外界刺激所吸引</a:t>
            </a:r>
            <a:r>
              <a:rPr lang="en-US" altLang="zh-TW" sz="2200" dirty="0" smtClean="0">
                <a:solidFill>
                  <a:srgbClr val="000000"/>
                </a:solidFill>
                <a:latin typeface="BiauKai" charset="0"/>
                <a:ea typeface="BiauKai" charset="0"/>
                <a:cs typeface="BiauKai" charset="0"/>
              </a:rPr>
              <a:t>)</a:t>
            </a:r>
            <a:r>
              <a:rPr lang="zh-TW" altLang="en-US" sz="2200" dirty="0" smtClean="0">
                <a:solidFill>
                  <a:srgbClr val="000000"/>
                </a:solidFill>
                <a:latin typeface="BiauKai" charset="0"/>
                <a:ea typeface="BiauKai" charset="0"/>
                <a:cs typeface="BiauKai" charset="0"/>
              </a:rPr>
              <a:t>。</a:t>
            </a:r>
          </a:p>
          <a:p>
            <a:pPr marL="342900" lvl="0" indent="-342900" fontAlgn="base">
              <a:lnSpc>
                <a:spcPct val="80000"/>
              </a:lnSpc>
              <a:spcBef>
                <a:spcPct val="20000"/>
              </a:spcBef>
              <a:spcAft>
                <a:spcPct val="0"/>
              </a:spcAft>
              <a:buClrTx/>
              <a:buSzTx/>
              <a:buFont typeface="Maiandra GD" charset="0"/>
              <a:buAutoNum type="arabicParenR"/>
            </a:pPr>
            <a:r>
              <a:rPr lang="zh-TW" altLang="en-US" sz="2200" dirty="0" smtClean="0">
                <a:solidFill>
                  <a:srgbClr val="000000"/>
                </a:solidFill>
                <a:latin typeface="BiauKai" charset="0"/>
                <a:ea typeface="BiauKai" charset="0"/>
                <a:cs typeface="BiauKai" charset="0"/>
              </a:rPr>
              <a:t>增加目的取向之活動</a:t>
            </a:r>
            <a:r>
              <a:rPr lang="en-US" altLang="zh-TW" sz="2200" dirty="0" smtClean="0">
                <a:solidFill>
                  <a:srgbClr val="000000"/>
                </a:solidFill>
                <a:latin typeface="BiauKai" charset="0"/>
                <a:ea typeface="BiauKai" charset="0"/>
                <a:cs typeface="BiauKai" charset="0"/>
              </a:rPr>
              <a:t>(</a:t>
            </a:r>
            <a:r>
              <a:rPr lang="zh-TW" altLang="en-US" sz="2200" dirty="0" smtClean="0">
                <a:solidFill>
                  <a:srgbClr val="000000"/>
                </a:solidFill>
                <a:latin typeface="BiauKai" charset="0"/>
                <a:ea typeface="BiauKai" charset="0"/>
                <a:cs typeface="BiauKai" charset="0"/>
              </a:rPr>
              <a:t>社交、工作、學業、性生活</a:t>
            </a:r>
            <a:r>
              <a:rPr lang="en-US" altLang="zh-TW" sz="2200" dirty="0" smtClean="0">
                <a:solidFill>
                  <a:srgbClr val="000000"/>
                </a:solidFill>
                <a:latin typeface="BiauKai" charset="0"/>
                <a:ea typeface="BiauKai" charset="0"/>
                <a:cs typeface="BiauKai" charset="0"/>
              </a:rPr>
              <a:t>)</a:t>
            </a:r>
            <a:r>
              <a:rPr lang="zh-TW" altLang="en-US" sz="2200" dirty="0" smtClean="0">
                <a:solidFill>
                  <a:srgbClr val="000000"/>
                </a:solidFill>
                <a:latin typeface="BiauKai" charset="0"/>
                <a:ea typeface="BiauKai" charset="0"/>
                <a:cs typeface="BiauKai" charset="0"/>
              </a:rPr>
              <a:t>或精神運動性激動。</a:t>
            </a:r>
          </a:p>
          <a:p>
            <a:pPr marL="342900" lvl="0" indent="-342900" fontAlgn="base">
              <a:lnSpc>
                <a:spcPct val="80000"/>
              </a:lnSpc>
              <a:spcBef>
                <a:spcPct val="20000"/>
              </a:spcBef>
              <a:spcAft>
                <a:spcPct val="0"/>
              </a:spcAft>
              <a:buClrTx/>
              <a:buSzTx/>
              <a:buFont typeface="Maiandra GD" charset="0"/>
              <a:buAutoNum type="arabicParenR"/>
            </a:pPr>
            <a:r>
              <a:rPr lang="zh-TW" altLang="en-US" sz="2200" dirty="0" smtClean="0">
                <a:solidFill>
                  <a:srgbClr val="000000"/>
                </a:solidFill>
                <a:latin typeface="BiauKai" charset="0"/>
                <a:ea typeface="BiauKai" charset="0"/>
                <a:cs typeface="BiauKai" charset="0"/>
              </a:rPr>
              <a:t>過分參與極可能帶來痛苦後果的娛人活動。</a:t>
            </a:r>
            <a:r>
              <a:rPr lang="en-US" altLang="zh-TW" sz="2200" dirty="0" smtClean="0">
                <a:solidFill>
                  <a:srgbClr val="000000"/>
                </a:solidFill>
                <a:latin typeface="BiauKai" charset="0"/>
                <a:ea typeface="BiauKai" charset="0"/>
                <a:cs typeface="BiauKai" charset="0"/>
              </a:rPr>
              <a:t>(</a:t>
            </a:r>
            <a:r>
              <a:rPr lang="zh-TW" altLang="en-US" sz="2200" dirty="0" smtClean="0">
                <a:solidFill>
                  <a:srgbClr val="000000"/>
                </a:solidFill>
                <a:latin typeface="BiauKai" charset="0"/>
                <a:ea typeface="BiauKai" charset="0"/>
                <a:cs typeface="BiauKai" charset="0"/>
              </a:rPr>
              <a:t>如，大採購、輕率的性活動、愚昧的商業投資</a:t>
            </a:r>
            <a:r>
              <a:rPr lang="en-US" altLang="zh-TW" sz="2200" dirty="0" smtClean="0">
                <a:solidFill>
                  <a:srgbClr val="000000"/>
                </a:solidFill>
                <a:latin typeface="BiauKai" charset="0"/>
                <a:ea typeface="BiauKai" charset="0"/>
                <a:cs typeface="BiauKai" charset="0"/>
              </a:rPr>
              <a:t>)</a:t>
            </a:r>
            <a:endParaRPr lang="zh-TW" altLang="en-US" sz="2200" dirty="0" smtClean="0">
              <a:solidFill>
                <a:srgbClr val="000000"/>
              </a:solidFill>
              <a:latin typeface="BiauKai" charset="0"/>
              <a:ea typeface="BiauKai" charset="0"/>
              <a:cs typeface="BiauKai" charset="0"/>
            </a:endParaRPr>
          </a:p>
          <a:p>
            <a:pPr marL="152400" indent="0">
              <a:buNone/>
            </a:pPr>
            <a:endParaRPr kumimoji="1" lang="zh-TW" altLang="en-US" sz="2200" dirty="0"/>
          </a:p>
        </p:txBody>
      </p:sp>
    </p:spTree>
    <p:extLst>
      <p:ext uri="{BB962C8B-B14F-4D97-AF65-F5344CB8AC3E}">
        <p14:creationId xmlns:p14="http://schemas.microsoft.com/office/powerpoint/2010/main" val="2497168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p:txBody>
          <a:bodyPr/>
          <a:lstStyle/>
          <a:p>
            <a:r>
              <a:rPr kumimoji="1" lang="zh-TW" altLang="en-US" dirty="0" smtClean="0"/>
              <a:t>面對危險時的本能反應</a:t>
            </a:r>
            <a:endParaRPr kumimoji="1" lang="zh-TW" altLang="en-US" dirty="0"/>
          </a:p>
        </p:txBody>
      </p:sp>
      <p:sp>
        <p:nvSpPr>
          <p:cNvPr id="9" name="標題 8"/>
          <p:cNvSpPr>
            <a:spLocks noGrp="1"/>
          </p:cNvSpPr>
          <p:nvPr>
            <p:ph type="title" idx="3"/>
          </p:nvPr>
        </p:nvSpPr>
        <p:spPr/>
        <p:txBody>
          <a:bodyPr/>
          <a:lstStyle/>
          <a:p>
            <a:endParaRPr kumimoji="1" lang="zh-TW" altLang="en-US"/>
          </a:p>
        </p:txBody>
      </p:sp>
      <p:sp>
        <p:nvSpPr>
          <p:cNvPr id="7" name="子標題 6"/>
          <p:cNvSpPr>
            <a:spLocks noGrp="1"/>
          </p:cNvSpPr>
          <p:nvPr>
            <p:ph type="subTitle" idx="1"/>
          </p:nvPr>
        </p:nvSpPr>
        <p:spPr/>
        <p:txBody>
          <a:bodyPr/>
          <a:lstStyle/>
          <a:p>
            <a:endParaRPr kumimoji="1" lang="zh-TW" altLang="en-US"/>
          </a:p>
        </p:txBody>
      </p:sp>
      <p:sp>
        <p:nvSpPr>
          <p:cNvPr id="10" name="子標題 9"/>
          <p:cNvSpPr>
            <a:spLocks noGrp="1"/>
          </p:cNvSpPr>
          <p:nvPr>
            <p:ph type="subTitle" idx="4"/>
          </p:nvPr>
        </p:nvSpPr>
        <p:spPr/>
        <p:txBody>
          <a:bodyPr/>
          <a:lstStyle/>
          <a:p>
            <a:endParaRPr kumimoji="1" lang="zh-TW" altLang="en-US"/>
          </a:p>
        </p:txBody>
      </p:sp>
      <p:pic>
        <p:nvPicPr>
          <p:cNvPr id="11" name="Picture 2" descr="F:\dog-humor-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951496" y="1516119"/>
            <a:ext cx="3417804" cy="3264003"/>
          </a:xfrm>
          <a:prstGeom prst="rect">
            <a:avLst/>
          </a:prstGeom>
          <a:noFill/>
          <a:ln>
            <a:noFill/>
          </a:ln>
        </p:spPr>
      </p:pic>
      <p:pic>
        <p:nvPicPr>
          <p:cNvPr id="12" name="Picture 3" descr="F:\Fight_or_Flight_72_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4325" y="1516119"/>
            <a:ext cx="3592966" cy="329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886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資料圖表 9"/>
          <p:cNvGraphicFramePr/>
          <p:nvPr>
            <p:extLst>
              <p:ext uri="{D42A27DB-BD31-4B8C-83A1-F6EECF244321}">
                <p14:modId xmlns:p14="http://schemas.microsoft.com/office/powerpoint/2010/main" val="1227081599"/>
              </p:ext>
            </p:extLst>
          </p:nvPr>
        </p:nvGraphicFramePr>
        <p:xfrm>
          <a:off x="288532" y="135606"/>
          <a:ext cx="8601785" cy="5139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6254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kumimoji="1" lang="zh-TW" altLang="en-US" dirty="0" smtClean="0"/>
              <a:t>焦慮疾患</a:t>
            </a:r>
            <a:endParaRPr kumimoji="1" lang="zh-TW" altLang="en-US" dirty="0"/>
          </a:p>
        </p:txBody>
      </p:sp>
      <p:sp>
        <p:nvSpPr>
          <p:cNvPr id="4" name="文字版面配置區 3"/>
          <p:cNvSpPr>
            <a:spLocks noGrp="1"/>
          </p:cNvSpPr>
          <p:nvPr>
            <p:ph type="body" idx="1"/>
          </p:nvPr>
        </p:nvSpPr>
        <p:spPr/>
        <p:txBody>
          <a:bodyPr numCol="2">
            <a:noAutofit/>
          </a:bodyPr>
          <a:lstStyle/>
          <a:p>
            <a:pPr marL="342900" lvl="0" indent="-342900" fontAlgn="base">
              <a:lnSpc>
                <a:spcPct val="110000"/>
              </a:lnSpc>
              <a:spcBef>
                <a:spcPct val="20000"/>
              </a:spcBef>
              <a:spcAft>
                <a:spcPct val="0"/>
              </a:spcAft>
              <a:buClrTx/>
              <a:buSzTx/>
              <a:buFontTx/>
              <a:buChar char="•"/>
              <a:defRPr/>
            </a:pPr>
            <a:r>
              <a:rPr lang="zh-TW" altLang="en-US" sz="1800" dirty="0">
                <a:solidFill>
                  <a:srgbClr val="000000"/>
                </a:solidFill>
                <a:latin typeface="BiauKai"/>
                <a:ea typeface="BiauKai"/>
                <a:cs typeface="BiauKai"/>
              </a:rPr>
              <a:t>恐慌發作：一段特定時期內有</a:t>
            </a:r>
            <a:r>
              <a:rPr lang="zh-TW" altLang="en-US" sz="1800" dirty="0">
                <a:solidFill>
                  <a:srgbClr val="FF0000"/>
                </a:solidFill>
                <a:latin typeface="BiauKai"/>
                <a:ea typeface="BiauKai"/>
                <a:cs typeface="BiauKai"/>
              </a:rPr>
              <a:t>強烈害怕</a:t>
            </a:r>
            <a:r>
              <a:rPr lang="zh-TW" altLang="en-US" sz="1800" dirty="0">
                <a:solidFill>
                  <a:srgbClr val="000000"/>
                </a:solidFill>
                <a:latin typeface="BiauKai"/>
                <a:ea typeface="BiauKai"/>
                <a:cs typeface="BiauKai"/>
              </a:rPr>
              <a:t>或不適感受，突然發生下列症狀中的四項，</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None/>
              <a:defRPr/>
            </a:pPr>
            <a:r>
              <a:rPr lang="zh-TW" altLang="en-US" sz="1800" dirty="0">
                <a:solidFill>
                  <a:srgbClr val="000000"/>
                </a:solidFill>
                <a:latin typeface="BiauKai"/>
                <a:ea typeface="BiauKai"/>
                <a:cs typeface="BiauKai"/>
              </a:rPr>
              <a:t>      在</a:t>
            </a:r>
            <a:r>
              <a:rPr lang="zh-TW" altLang="en-US" sz="1800" dirty="0">
                <a:solidFill>
                  <a:srgbClr val="FF0000"/>
                </a:solidFill>
                <a:latin typeface="BiauKai"/>
                <a:ea typeface="BiauKai"/>
                <a:cs typeface="BiauKai"/>
              </a:rPr>
              <a:t>十分鐘</a:t>
            </a:r>
            <a:r>
              <a:rPr lang="zh-TW" altLang="en-US" sz="1800" dirty="0">
                <a:solidFill>
                  <a:srgbClr val="000000"/>
                </a:solidFill>
                <a:latin typeface="BiauKai"/>
                <a:ea typeface="BiauKai"/>
                <a:cs typeface="BiauKai"/>
              </a:rPr>
              <a:t>以內達到最嚴重的程度：</a:t>
            </a: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1.</a:t>
            </a:r>
            <a:r>
              <a:rPr lang="zh-TW" altLang="en-US" sz="1800" dirty="0">
                <a:solidFill>
                  <a:srgbClr val="000000"/>
                </a:solidFill>
                <a:latin typeface="BiauKai"/>
                <a:ea typeface="BiauKai"/>
                <a:cs typeface="BiauKai"/>
              </a:rPr>
              <a:t>心悸、心跳加快。</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2.</a:t>
            </a:r>
            <a:r>
              <a:rPr lang="zh-TW" altLang="en-US" sz="1800" dirty="0">
                <a:solidFill>
                  <a:srgbClr val="000000"/>
                </a:solidFill>
                <a:latin typeface="BiauKai"/>
                <a:ea typeface="BiauKai"/>
                <a:cs typeface="BiauKai"/>
              </a:rPr>
              <a:t>出汗。</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3.</a:t>
            </a:r>
            <a:r>
              <a:rPr lang="zh-TW" altLang="en-US" sz="1800" dirty="0">
                <a:solidFill>
                  <a:srgbClr val="000000"/>
                </a:solidFill>
                <a:latin typeface="BiauKai"/>
                <a:ea typeface="BiauKai"/>
                <a:cs typeface="BiauKai"/>
              </a:rPr>
              <a:t>發抖或顫慄</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4.</a:t>
            </a:r>
            <a:r>
              <a:rPr lang="zh-TW" altLang="en-US" sz="1800" dirty="0">
                <a:solidFill>
                  <a:srgbClr val="000000"/>
                </a:solidFill>
                <a:latin typeface="BiauKai"/>
                <a:ea typeface="BiauKai"/>
                <a:cs typeface="BiauKai"/>
              </a:rPr>
              <a:t>感覺呼吸困難或窒息感</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5.</a:t>
            </a:r>
            <a:r>
              <a:rPr lang="zh-TW" altLang="en-US" sz="1800" dirty="0">
                <a:solidFill>
                  <a:srgbClr val="000000"/>
                </a:solidFill>
                <a:latin typeface="BiauKai"/>
                <a:ea typeface="BiauKai"/>
                <a:cs typeface="BiauKai"/>
              </a:rPr>
              <a:t>哽塞感</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6.</a:t>
            </a:r>
            <a:r>
              <a:rPr lang="zh-TW" altLang="en-US" sz="1800" dirty="0">
                <a:solidFill>
                  <a:srgbClr val="000000"/>
                </a:solidFill>
                <a:latin typeface="BiauKai"/>
                <a:ea typeface="BiauKai"/>
                <a:cs typeface="BiauKai"/>
              </a:rPr>
              <a:t>胸痛或不適</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7.</a:t>
            </a:r>
            <a:r>
              <a:rPr lang="zh-TW" altLang="en-US" sz="1800" dirty="0">
                <a:solidFill>
                  <a:srgbClr val="000000"/>
                </a:solidFill>
                <a:latin typeface="BiauKai"/>
                <a:ea typeface="BiauKai"/>
                <a:cs typeface="BiauKai"/>
              </a:rPr>
              <a:t>噁心或腹部不適</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8.</a:t>
            </a:r>
            <a:r>
              <a:rPr lang="zh-TW" altLang="en-US" sz="1800" dirty="0">
                <a:solidFill>
                  <a:srgbClr val="000000"/>
                </a:solidFill>
                <a:latin typeface="BiauKai"/>
                <a:ea typeface="BiauKai"/>
                <a:cs typeface="BiauKai"/>
              </a:rPr>
              <a:t>頭暈、不穩感、頭昏、暈厥</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9.</a:t>
            </a:r>
            <a:r>
              <a:rPr lang="zh-TW" altLang="en-US" sz="1800" dirty="0">
                <a:solidFill>
                  <a:srgbClr val="000000"/>
                </a:solidFill>
                <a:latin typeface="BiauKai"/>
                <a:ea typeface="BiauKai"/>
                <a:cs typeface="BiauKai"/>
              </a:rPr>
              <a:t>失去現實感</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感覺事物不真實</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或失去自我感</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感覺與自己疏離</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10.</a:t>
            </a:r>
            <a:r>
              <a:rPr lang="zh-TW" altLang="en-US" sz="1800" dirty="0">
                <a:solidFill>
                  <a:srgbClr val="000000"/>
                </a:solidFill>
                <a:latin typeface="BiauKai"/>
                <a:ea typeface="BiauKai"/>
                <a:cs typeface="BiauKai"/>
              </a:rPr>
              <a:t>害怕失去控制或即將發狂。</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11.</a:t>
            </a:r>
            <a:r>
              <a:rPr lang="zh-TW" altLang="en-US" sz="1800" dirty="0">
                <a:solidFill>
                  <a:srgbClr val="000000"/>
                </a:solidFill>
                <a:latin typeface="BiauKai"/>
                <a:ea typeface="BiauKai"/>
                <a:cs typeface="BiauKai"/>
              </a:rPr>
              <a:t>害怕即將死去。</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12.</a:t>
            </a:r>
            <a:r>
              <a:rPr lang="zh-TW" altLang="en-US" sz="1800" dirty="0">
                <a:solidFill>
                  <a:srgbClr val="000000"/>
                </a:solidFill>
                <a:latin typeface="BiauKai"/>
                <a:ea typeface="BiauKai"/>
                <a:cs typeface="BiauKai"/>
              </a:rPr>
              <a:t>感覺異常</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麻木或刺痛感</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a:t>
            </a:r>
            <a:endParaRPr lang="en-US" altLang="zh-TW" sz="1800" dirty="0">
              <a:solidFill>
                <a:srgbClr val="000000"/>
              </a:solidFill>
              <a:latin typeface="BiauKai"/>
              <a:ea typeface="BiauKai"/>
              <a:cs typeface="BiauKai"/>
            </a:endParaRPr>
          </a:p>
          <a:p>
            <a:pPr marL="342900" lvl="0" indent="-342900" fontAlgn="base">
              <a:lnSpc>
                <a:spcPct val="110000"/>
              </a:lnSpc>
              <a:spcBef>
                <a:spcPct val="20000"/>
              </a:spcBef>
              <a:spcAft>
                <a:spcPct val="0"/>
              </a:spcAft>
              <a:buClrTx/>
              <a:buSzTx/>
              <a:buFontTx/>
              <a:buChar char="•"/>
              <a:defRPr/>
            </a:pPr>
            <a:r>
              <a:rPr lang="en-US" altLang="zh-TW" sz="1800" dirty="0">
                <a:solidFill>
                  <a:srgbClr val="000000"/>
                </a:solidFill>
                <a:latin typeface="BiauKai"/>
                <a:ea typeface="BiauKai"/>
                <a:cs typeface="BiauKai"/>
              </a:rPr>
              <a:t>13.</a:t>
            </a:r>
            <a:r>
              <a:rPr lang="zh-TW" altLang="en-US" sz="1800" dirty="0">
                <a:solidFill>
                  <a:srgbClr val="000000"/>
                </a:solidFill>
                <a:latin typeface="BiauKai"/>
                <a:ea typeface="BiauKai"/>
                <a:cs typeface="BiauKai"/>
              </a:rPr>
              <a:t>冷顫或臉潮紅。</a:t>
            </a:r>
            <a:endParaRPr kumimoji="1" lang="zh-TW" altLang="en-US" sz="1800" dirty="0"/>
          </a:p>
        </p:txBody>
      </p:sp>
    </p:spTree>
    <p:extLst>
      <p:ext uri="{BB962C8B-B14F-4D97-AF65-F5344CB8AC3E}">
        <p14:creationId xmlns:p14="http://schemas.microsoft.com/office/powerpoint/2010/main" val="3442923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720000" y="207671"/>
            <a:ext cx="5761160" cy="3416400"/>
          </a:xfrm>
        </p:spPr>
        <p:txBody>
          <a:bodyPr/>
          <a:lstStyle/>
          <a:p>
            <a:pPr marL="152400" indent="0">
              <a:buNone/>
            </a:pPr>
            <a:r>
              <a:rPr lang="zh-TW" altLang="en-US" sz="2300" dirty="0">
                <a:solidFill>
                  <a:srgbClr val="000000"/>
                </a:solidFill>
                <a:latin typeface="BiauKai" charset="0"/>
                <a:ea typeface="BiauKai" charset="0"/>
                <a:cs typeface="BiauKai" charset="0"/>
              </a:rPr>
              <a:t>強迫症（</a:t>
            </a:r>
            <a:r>
              <a:rPr lang="en-US" altLang="zh-TW" sz="2300" dirty="0">
                <a:solidFill>
                  <a:srgbClr val="000000"/>
                </a:solidFill>
                <a:latin typeface="BiauKai" charset="0"/>
                <a:ea typeface="BiauKai" charset="0"/>
                <a:cs typeface="BiauKai" charset="0"/>
              </a:rPr>
              <a:t>obsessive-compulsive disorder</a:t>
            </a:r>
            <a:r>
              <a:rPr lang="zh-TW" altLang="en-US" sz="2300" dirty="0">
                <a:solidFill>
                  <a:srgbClr val="000000"/>
                </a:solidFill>
                <a:latin typeface="BiauKai" charset="0"/>
                <a:ea typeface="BiauKai" charset="0"/>
                <a:cs typeface="BiauKai" charset="0"/>
              </a:rPr>
              <a:t>）</a:t>
            </a:r>
            <a:endParaRPr lang="en-US" altLang="zh-TW" sz="2300" dirty="0">
              <a:solidFill>
                <a:srgbClr val="000000"/>
              </a:solidFill>
              <a:latin typeface="BiauKai" charset="0"/>
              <a:ea typeface="BiauKai" charset="0"/>
              <a:cs typeface="BiauKai" charset="0"/>
            </a:endParaRPr>
          </a:p>
          <a:p>
            <a:pPr marL="152400" indent="0">
              <a:buNone/>
            </a:pPr>
            <a:endParaRPr lang="en-US" altLang="zh-TW" sz="2300" dirty="0">
              <a:solidFill>
                <a:srgbClr val="000000"/>
              </a:solidFill>
              <a:latin typeface="BiauKai" charset="0"/>
              <a:ea typeface="BiauKai" charset="0"/>
              <a:cs typeface="BiauKai" charset="0"/>
            </a:endParaRPr>
          </a:p>
          <a:p>
            <a:pPr marL="342900" lvl="0" indent="-342900" fontAlgn="base">
              <a:lnSpc>
                <a:spcPct val="90000"/>
              </a:lnSpc>
              <a:spcBef>
                <a:spcPct val="20000"/>
              </a:spcBef>
              <a:spcAft>
                <a:spcPct val="0"/>
              </a:spcAft>
              <a:buClrTx/>
              <a:buSzTx/>
              <a:buFontTx/>
              <a:buChar char="•"/>
            </a:pPr>
            <a:r>
              <a:rPr lang="zh-TW" altLang="en-US" sz="2300" dirty="0">
                <a:solidFill>
                  <a:srgbClr val="000000"/>
                </a:solidFill>
                <a:latin typeface="BiauKai" charset="0"/>
                <a:ea typeface="BiauKai" charset="0"/>
                <a:cs typeface="BiauKai" charset="0"/>
              </a:rPr>
              <a:t>強迫性意念：反覆持續的</a:t>
            </a:r>
            <a:r>
              <a:rPr lang="zh-TW" altLang="en-US" sz="2300" u="sng" dirty="0">
                <a:solidFill>
                  <a:srgbClr val="FF0000"/>
                </a:solidFill>
                <a:latin typeface="BiauKai" charset="0"/>
                <a:ea typeface="BiauKai" charset="0"/>
                <a:cs typeface="BiauKai" charset="0"/>
              </a:rPr>
              <a:t>思想、衝動、影像</a:t>
            </a:r>
            <a:r>
              <a:rPr lang="zh-TW" altLang="en-US" sz="2300" dirty="0">
                <a:solidFill>
                  <a:srgbClr val="000000"/>
                </a:solidFill>
                <a:latin typeface="BiauKai" charset="0"/>
                <a:ea typeface="BiauKai" charset="0"/>
                <a:cs typeface="BiauKai" charset="0"/>
              </a:rPr>
              <a:t>，經驗到闖入、不合宜的，造成明顯的痛苦；非針對現實的過度憂慮；企圖忽視或壓抑或企圖使用某些其他的思想或行為抵銷；能理解這些是自己心中所產生，非外界插入或強加。</a:t>
            </a:r>
          </a:p>
          <a:p>
            <a:pPr marL="342900" lvl="0" indent="-342900" fontAlgn="base">
              <a:lnSpc>
                <a:spcPct val="90000"/>
              </a:lnSpc>
              <a:spcBef>
                <a:spcPct val="20000"/>
              </a:spcBef>
              <a:spcAft>
                <a:spcPct val="0"/>
              </a:spcAft>
              <a:buClrTx/>
              <a:buSzTx/>
              <a:buFontTx/>
              <a:buChar char="•"/>
            </a:pPr>
            <a:r>
              <a:rPr lang="zh-TW" altLang="en-US" sz="2300" dirty="0">
                <a:solidFill>
                  <a:srgbClr val="000000"/>
                </a:solidFill>
                <a:latin typeface="BiauKai" charset="0"/>
                <a:ea typeface="BiauKai" charset="0"/>
                <a:cs typeface="BiauKai" charset="0"/>
              </a:rPr>
              <a:t>強迫性行為：</a:t>
            </a:r>
            <a:r>
              <a:rPr lang="zh-TW" altLang="en-US" sz="2300" dirty="0">
                <a:solidFill>
                  <a:srgbClr val="FF0000"/>
                </a:solidFill>
                <a:latin typeface="BiauKai" charset="0"/>
                <a:ea typeface="BiauKai" charset="0"/>
                <a:cs typeface="BiauKai" charset="0"/>
              </a:rPr>
              <a:t>重複的行為</a:t>
            </a:r>
            <a:r>
              <a:rPr lang="en-US" altLang="zh-TW" sz="2300" dirty="0">
                <a:solidFill>
                  <a:srgbClr val="000000"/>
                </a:solidFill>
                <a:latin typeface="BiauKai" charset="0"/>
                <a:ea typeface="BiauKai" charset="0"/>
                <a:cs typeface="BiauKai" charset="0"/>
              </a:rPr>
              <a:t>(</a:t>
            </a:r>
            <a:r>
              <a:rPr lang="zh-TW" altLang="en-US" sz="2300" dirty="0">
                <a:solidFill>
                  <a:srgbClr val="000000"/>
                </a:solidFill>
                <a:latin typeface="BiauKai" charset="0"/>
                <a:ea typeface="BiauKai" charset="0"/>
                <a:cs typeface="BiauKai" charset="0"/>
              </a:rPr>
              <a:t>洗手、排序、檢查</a:t>
            </a:r>
            <a:r>
              <a:rPr lang="en-US" altLang="zh-TW" sz="2300" dirty="0">
                <a:solidFill>
                  <a:srgbClr val="000000"/>
                </a:solidFill>
                <a:latin typeface="BiauKai" charset="0"/>
                <a:ea typeface="BiauKai" charset="0"/>
                <a:cs typeface="BiauKai" charset="0"/>
              </a:rPr>
              <a:t>)</a:t>
            </a:r>
            <a:r>
              <a:rPr lang="zh-TW" altLang="en-US" sz="2300" dirty="0">
                <a:solidFill>
                  <a:srgbClr val="000000"/>
                </a:solidFill>
                <a:latin typeface="BiauKai" charset="0"/>
                <a:ea typeface="BiauKai" charset="0"/>
                <a:cs typeface="BiauKai" charset="0"/>
              </a:rPr>
              <a:t>或</a:t>
            </a:r>
            <a:r>
              <a:rPr lang="zh-TW" altLang="en-US" sz="2300" dirty="0">
                <a:solidFill>
                  <a:srgbClr val="FF0000"/>
                </a:solidFill>
                <a:latin typeface="BiauKai" charset="0"/>
                <a:ea typeface="BiauKai" charset="0"/>
                <a:cs typeface="BiauKai" charset="0"/>
              </a:rPr>
              <a:t>心智活動</a:t>
            </a:r>
            <a:r>
              <a:rPr lang="en-US" altLang="zh-TW" sz="2300" dirty="0">
                <a:solidFill>
                  <a:srgbClr val="000000"/>
                </a:solidFill>
                <a:latin typeface="BiauKai" charset="0"/>
                <a:ea typeface="BiauKai" charset="0"/>
                <a:cs typeface="BiauKai" charset="0"/>
              </a:rPr>
              <a:t>(</a:t>
            </a:r>
            <a:r>
              <a:rPr lang="zh-TW" altLang="en-US" sz="2300" dirty="0">
                <a:solidFill>
                  <a:srgbClr val="000000"/>
                </a:solidFill>
                <a:latin typeface="BiauKai" charset="0"/>
                <a:ea typeface="BiauKai" charset="0"/>
                <a:cs typeface="BiauKai" charset="0"/>
              </a:rPr>
              <a:t>祈禱、計數、重複默念字句</a:t>
            </a:r>
            <a:r>
              <a:rPr lang="en-US" altLang="zh-TW" sz="2300" dirty="0">
                <a:solidFill>
                  <a:srgbClr val="000000"/>
                </a:solidFill>
                <a:latin typeface="BiauKai" charset="0"/>
                <a:ea typeface="BiauKai" charset="0"/>
                <a:cs typeface="BiauKai" charset="0"/>
              </a:rPr>
              <a:t>)</a:t>
            </a:r>
            <a:r>
              <a:rPr lang="zh-TW" altLang="en-US" sz="2300" dirty="0">
                <a:solidFill>
                  <a:srgbClr val="000000"/>
                </a:solidFill>
                <a:latin typeface="BiauKai" charset="0"/>
                <a:ea typeface="BiauKai" charset="0"/>
                <a:cs typeface="BiauKai" charset="0"/>
              </a:rPr>
              <a:t>，感受到這是反應於一種強迫意念或必須嚴格遵守而必須執行；這些行為</a:t>
            </a:r>
            <a:r>
              <a:rPr lang="en-US" altLang="zh-TW" sz="2300" dirty="0">
                <a:solidFill>
                  <a:srgbClr val="000000"/>
                </a:solidFill>
                <a:latin typeface="BiauKai" charset="0"/>
                <a:ea typeface="BiauKai" charset="0"/>
                <a:cs typeface="BiauKai" charset="0"/>
              </a:rPr>
              <a:t>/</a:t>
            </a:r>
            <a:r>
              <a:rPr lang="zh-TW" altLang="en-US" sz="2300" dirty="0">
                <a:solidFill>
                  <a:srgbClr val="000000"/>
                </a:solidFill>
                <a:latin typeface="BiauKai" charset="0"/>
                <a:ea typeface="BiauKai" charset="0"/>
                <a:cs typeface="BiauKai" charset="0"/>
              </a:rPr>
              <a:t>心智活動是為了減少或避免痛苦，並非無現實關連；能理解這些是不合理的。</a:t>
            </a:r>
          </a:p>
          <a:p>
            <a:pPr marL="152400" indent="0">
              <a:buNone/>
            </a:pPr>
            <a:endParaRPr kumimoji="1" lang="zh-TW" altLang="en-US" dirty="0"/>
          </a:p>
        </p:txBody>
      </p:sp>
      <p:pic>
        <p:nvPicPr>
          <p:cNvPr id="4" name="Picture 8" descr="F:\compulsiv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1160" y="3343643"/>
            <a:ext cx="2712761" cy="1799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F:\obsessive-compulsive-disod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88167" y="2543777"/>
            <a:ext cx="2443162" cy="180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F:\obsessive-compulsive-disod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1160" y="1379820"/>
            <a:ext cx="2662840" cy="196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8084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720000" y="390959"/>
            <a:ext cx="7704000" cy="3416400"/>
          </a:xfrm>
        </p:spPr>
        <p:txBody>
          <a:bodyPr/>
          <a:lstStyle/>
          <a:p>
            <a:pPr marL="0" lvl="0" indent="0" fontAlgn="base">
              <a:spcBef>
                <a:spcPct val="20000"/>
              </a:spcBef>
              <a:spcAft>
                <a:spcPct val="0"/>
              </a:spcAft>
              <a:buClrTx/>
              <a:buSzTx/>
              <a:buNone/>
            </a:pPr>
            <a:r>
              <a:rPr lang="zh-TW" altLang="en-US" sz="2200" dirty="0">
                <a:latin typeface="BiauKai" charset="0"/>
                <a:ea typeface="BiauKai" charset="0"/>
                <a:cs typeface="BiauKai" charset="0"/>
              </a:rPr>
              <a:t>創傷後壓力症（</a:t>
            </a:r>
            <a:r>
              <a:rPr lang="en-US" altLang="zh-TW" sz="2200" dirty="0">
                <a:latin typeface="BiauKai" charset="0"/>
                <a:ea typeface="BiauKai" charset="0"/>
                <a:cs typeface="BiauKai" charset="0"/>
              </a:rPr>
              <a:t>posttraumatic stress disorder</a:t>
            </a:r>
            <a:r>
              <a:rPr lang="zh-TW" altLang="en-US" sz="2200" dirty="0">
                <a:latin typeface="BiauKai" charset="0"/>
                <a:ea typeface="BiauKai" charset="0"/>
                <a:cs typeface="BiauKai" charset="0"/>
              </a:rPr>
              <a:t>，</a:t>
            </a:r>
            <a:r>
              <a:rPr lang="en-US" altLang="zh-TW" sz="2200" dirty="0">
                <a:latin typeface="BiauKai" charset="0"/>
                <a:ea typeface="BiauKai" charset="0"/>
                <a:cs typeface="BiauKai" charset="0"/>
              </a:rPr>
              <a:t>PTSD</a:t>
            </a:r>
            <a:r>
              <a:rPr lang="zh-TW" altLang="en-US" sz="2200" dirty="0">
                <a:latin typeface="BiauKai" charset="0"/>
                <a:ea typeface="BiauKai" charset="0"/>
                <a:cs typeface="BiauKai" charset="0"/>
              </a:rPr>
              <a:t>）</a:t>
            </a:r>
            <a:endParaRPr lang="en-US" altLang="zh-TW" sz="2200" dirty="0" smtClean="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FontTx/>
              <a:buChar char="•"/>
            </a:pPr>
            <a:r>
              <a:rPr lang="zh-TW" altLang="en-US" sz="2200" dirty="0" smtClean="0">
                <a:solidFill>
                  <a:srgbClr val="000000"/>
                </a:solidFill>
                <a:latin typeface="BiauKai" charset="0"/>
                <a:ea typeface="BiauKai" charset="0"/>
                <a:cs typeface="BiauKai" charset="0"/>
              </a:rPr>
              <a:t>創傷後壓力症</a:t>
            </a:r>
            <a:r>
              <a:rPr lang="zh-TW" altLang="en-US" sz="2200" dirty="0">
                <a:solidFill>
                  <a:srgbClr val="000000"/>
                </a:solidFill>
                <a:latin typeface="BiauKai" charset="0"/>
                <a:ea typeface="BiauKai" charset="0"/>
                <a:cs typeface="BiauKai" charset="0"/>
              </a:rPr>
              <a:t>（</a:t>
            </a:r>
            <a:r>
              <a:rPr lang="en-US" altLang="zh-TW" sz="2200" dirty="0">
                <a:solidFill>
                  <a:srgbClr val="000000"/>
                </a:solidFill>
                <a:latin typeface="BiauKai" charset="0"/>
                <a:ea typeface="BiauKai" charset="0"/>
                <a:cs typeface="BiauKai" charset="0"/>
              </a:rPr>
              <a:t>posttraumatic stress disorder</a:t>
            </a:r>
            <a:r>
              <a:rPr lang="zh-TW" altLang="en-US" sz="2200" dirty="0">
                <a:solidFill>
                  <a:srgbClr val="000000"/>
                </a:solidFill>
                <a:latin typeface="BiauKai" charset="0"/>
                <a:ea typeface="BiauKai" charset="0"/>
                <a:cs typeface="BiauKai" charset="0"/>
              </a:rPr>
              <a:t>，</a:t>
            </a:r>
            <a:r>
              <a:rPr lang="en-US" altLang="zh-TW" sz="2200" dirty="0">
                <a:solidFill>
                  <a:srgbClr val="000000"/>
                </a:solidFill>
                <a:latin typeface="BiauKai" charset="0"/>
                <a:ea typeface="BiauKai" charset="0"/>
                <a:cs typeface="BiauKai" charset="0"/>
              </a:rPr>
              <a:t>PTSD</a:t>
            </a:r>
            <a:r>
              <a:rPr lang="zh-TW" altLang="en-US" sz="2200" dirty="0">
                <a:solidFill>
                  <a:srgbClr val="000000"/>
                </a:solidFill>
                <a:latin typeface="BiauKai" charset="0"/>
                <a:ea typeface="BiauKai" charset="0"/>
                <a:cs typeface="BiauKai" charset="0"/>
              </a:rPr>
              <a:t>）：</a:t>
            </a:r>
            <a:endParaRPr lang="en-US" altLang="zh-TW" sz="2200"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None/>
            </a:pPr>
            <a:r>
              <a:rPr lang="zh-TW" altLang="en-US" sz="2200" dirty="0">
                <a:solidFill>
                  <a:srgbClr val="000000"/>
                </a:solidFill>
                <a:latin typeface="BiauKai" charset="0"/>
                <a:ea typeface="BiauKai" charset="0"/>
                <a:cs typeface="BiauKai" charset="0"/>
              </a:rPr>
              <a:t>   </a:t>
            </a:r>
            <a:r>
              <a:rPr lang="en-US" altLang="zh-TW" sz="2200" dirty="0">
                <a:solidFill>
                  <a:srgbClr val="000000"/>
                </a:solidFill>
                <a:latin typeface="BiauKai" charset="0"/>
                <a:ea typeface="BiauKai" charset="0"/>
                <a:cs typeface="BiauKai" charset="0"/>
              </a:rPr>
              <a:t>(A)</a:t>
            </a:r>
            <a:r>
              <a:rPr lang="zh-TW" altLang="en-US" sz="2200" dirty="0">
                <a:solidFill>
                  <a:srgbClr val="000000"/>
                </a:solidFill>
                <a:latin typeface="BiauKai" charset="0"/>
                <a:ea typeface="BiauKai" charset="0"/>
                <a:cs typeface="BiauKai" charset="0"/>
              </a:rPr>
              <a:t>經驗、目擊或被迫面對，可能構成或未構成生命威脅的事件；出現強烈的害怕、無助感或恐怖的感受</a:t>
            </a:r>
            <a:endParaRPr lang="en-US" altLang="zh-TW" sz="2200"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None/>
            </a:pPr>
            <a:r>
              <a:rPr lang="en-US" altLang="zh-TW" sz="2200" dirty="0">
                <a:solidFill>
                  <a:srgbClr val="000000"/>
                </a:solidFill>
                <a:latin typeface="BiauKai" charset="0"/>
                <a:ea typeface="BiauKai" charset="0"/>
                <a:cs typeface="BiauKai" charset="0"/>
              </a:rPr>
              <a:t>   (B)</a:t>
            </a:r>
            <a:r>
              <a:rPr lang="zh-TW" altLang="en-US" sz="2200" dirty="0">
                <a:solidFill>
                  <a:srgbClr val="000000"/>
                </a:solidFill>
                <a:latin typeface="BiauKai" charset="0"/>
                <a:ea typeface="BiauKai" charset="0"/>
                <a:cs typeface="BiauKai" charset="0"/>
              </a:rPr>
              <a:t>再經驗</a:t>
            </a:r>
            <a:r>
              <a:rPr lang="en-US" altLang="zh-TW" sz="2200" dirty="0">
                <a:solidFill>
                  <a:srgbClr val="000000"/>
                </a:solidFill>
                <a:latin typeface="BiauKai" charset="0"/>
                <a:ea typeface="BiauKai" charset="0"/>
                <a:cs typeface="BiauKai" charset="0"/>
              </a:rPr>
              <a:t>(re-experiencing)</a:t>
            </a:r>
          </a:p>
          <a:p>
            <a:pPr marL="342900" lvl="0" indent="-342900" fontAlgn="base">
              <a:spcBef>
                <a:spcPct val="20000"/>
              </a:spcBef>
              <a:spcAft>
                <a:spcPct val="0"/>
              </a:spcAft>
              <a:buClrTx/>
              <a:buSzTx/>
              <a:buNone/>
            </a:pPr>
            <a:r>
              <a:rPr lang="zh-TW" altLang="en-US" sz="2200" dirty="0">
                <a:solidFill>
                  <a:srgbClr val="000000"/>
                </a:solidFill>
                <a:latin typeface="BiauKai" charset="0"/>
                <a:ea typeface="BiauKai" charset="0"/>
                <a:cs typeface="BiauKai" charset="0"/>
              </a:rPr>
              <a:t>   </a:t>
            </a:r>
            <a:r>
              <a:rPr lang="en-US" altLang="zh-TW" sz="2200" dirty="0">
                <a:solidFill>
                  <a:srgbClr val="000000"/>
                </a:solidFill>
                <a:latin typeface="BiauKai" charset="0"/>
                <a:ea typeface="BiauKai" charset="0"/>
                <a:cs typeface="BiauKai" charset="0"/>
              </a:rPr>
              <a:t>(C)</a:t>
            </a:r>
            <a:r>
              <a:rPr lang="zh-TW" altLang="en-US" sz="2200" dirty="0">
                <a:solidFill>
                  <a:srgbClr val="000000"/>
                </a:solidFill>
                <a:latin typeface="BiauKai" charset="0"/>
                <a:ea typeface="BiauKai" charset="0"/>
                <a:cs typeface="BiauKai" charset="0"/>
              </a:rPr>
              <a:t>逃離；</a:t>
            </a:r>
            <a:endParaRPr lang="en-US" altLang="zh-TW" sz="2200"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None/>
            </a:pPr>
            <a:r>
              <a:rPr lang="zh-TW" altLang="en-US" sz="2200" dirty="0">
                <a:solidFill>
                  <a:srgbClr val="000000"/>
                </a:solidFill>
                <a:latin typeface="BiauKai" charset="0"/>
                <a:ea typeface="BiauKai" charset="0"/>
                <a:cs typeface="BiauKai" charset="0"/>
              </a:rPr>
              <a:t>   </a:t>
            </a:r>
            <a:r>
              <a:rPr lang="en-US" altLang="zh-TW" sz="2200" dirty="0">
                <a:solidFill>
                  <a:srgbClr val="000000"/>
                </a:solidFill>
                <a:latin typeface="BiauKai" charset="0"/>
                <a:ea typeface="BiauKai" charset="0"/>
                <a:cs typeface="BiauKai" charset="0"/>
              </a:rPr>
              <a:t>(D)</a:t>
            </a:r>
            <a:r>
              <a:rPr lang="zh-TW" altLang="en-US" sz="2200" dirty="0">
                <a:solidFill>
                  <a:srgbClr val="000000"/>
                </a:solidFill>
                <a:latin typeface="BiauKai" charset="0"/>
                <a:ea typeface="BiauKai" charset="0"/>
                <a:cs typeface="BiauKai" charset="0"/>
              </a:rPr>
              <a:t>警覺</a:t>
            </a:r>
            <a:r>
              <a:rPr lang="en-US" altLang="zh-TW" sz="2200" dirty="0">
                <a:solidFill>
                  <a:srgbClr val="000000"/>
                </a:solidFill>
                <a:latin typeface="BiauKai" charset="0"/>
                <a:ea typeface="BiauKai" charset="0"/>
                <a:cs typeface="BiauKai" charset="0"/>
              </a:rPr>
              <a:t>(</a:t>
            </a:r>
            <a:r>
              <a:rPr lang="zh-TW" altLang="en-US" sz="2200" dirty="0">
                <a:solidFill>
                  <a:srgbClr val="000000"/>
                </a:solidFill>
                <a:latin typeface="BiauKai" charset="0"/>
                <a:ea typeface="BiauKai" charset="0"/>
                <a:cs typeface="BiauKai" charset="0"/>
              </a:rPr>
              <a:t>難以入睡、易怒、難以專注、過分警覺、過度驚嚇</a:t>
            </a:r>
            <a:r>
              <a:rPr lang="en-US" altLang="zh-TW" sz="2200" dirty="0">
                <a:solidFill>
                  <a:srgbClr val="000000"/>
                </a:solidFill>
                <a:latin typeface="BiauKai" charset="0"/>
                <a:ea typeface="BiauKai" charset="0"/>
                <a:cs typeface="BiauKai" charset="0"/>
              </a:rPr>
              <a:t>)</a:t>
            </a:r>
          </a:p>
          <a:p>
            <a:pPr marL="342900" lvl="0" indent="-342900" fontAlgn="base">
              <a:spcBef>
                <a:spcPct val="20000"/>
              </a:spcBef>
              <a:spcAft>
                <a:spcPct val="0"/>
              </a:spcAft>
              <a:buClrTx/>
              <a:buSzTx/>
              <a:buNone/>
            </a:pPr>
            <a:r>
              <a:rPr lang="en-US" altLang="zh-TW" sz="2200" dirty="0">
                <a:solidFill>
                  <a:srgbClr val="000000"/>
                </a:solidFill>
                <a:latin typeface="BiauKai" charset="0"/>
                <a:ea typeface="BiauKai" charset="0"/>
                <a:cs typeface="BiauKai" charset="0"/>
              </a:rPr>
              <a:t>    B</a:t>
            </a:r>
            <a:r>
              <a:rPr lang="zh-TW" altLang="en-US" sz="2200" dirty="0">
                <a:solidFill>
                  <a:srgbClr val="000000"/>
                </a:solidFill>
                <a:latin typeface="BiauKai" charset="0"/>
                <a:ea typeface="BiauKai" charset="0"/>
                <a:cs typeface="BiauKai" charset="0"/>
              </a:rPr>
              <a:t>、</a:t>
            </a:r>
            <a:r>
              <a:rPr lang="en-US" altLang="zh-TW" sz="2200" dirty="0">
                <a:solidFill>
                  <a:srgbClr val="000000"/>
                </a:solidFill>
                <a:latin typeface="BiauKai" charset="0"/>
                <a:ea typeface="BiauKai" charset="0"/>
                <a:cs typeface="BiauKai" charset="0"/>
              </a:rPr>
              <a:t>C</a:t>
            </a:r>
            <a:r>
              <a:rPr lang="zh-TW" altLang="en-US" sz="2200" dirty="0">
                <a:solidFill>
                  <a:srgbClr val="000000"/>
                </a:solidFill>
                <a:latin typeface="BiauKai" charset="0"/>
                <a:ea typeface="BiauKai" charset="0"/>
                <a:cs typeface="BiauKai" charset="0"/>
              </a:rPr>
              <a:t>、</a:t>
            </a:r>
            <a:r>
              <a:rPr lang="en-US" altLang="zh-TW" sz="2200" dirty="0">
                <a:solidFill>
                  <a:srgbClr val="000000"/>
                </a:solidFill>
                <a:latin typeface="BiauKai" charset="0"/>
                <a:ea typeface="BiauKai" charset="0"/>
                <a:cs typeface="BiauKai" charset="0"/>
              </a:rPr>
              <a:t>D</a:t>
            </a:r>
            <a:r>
              <a:rPr lang="zh-TW" altLang="en-US" sz="2200" dirty="0">
                <a:solidFill>
                  <a:srgbClr val="000000"/>
                </a:solidFill>
                <a:latin typeface="BiauKai" charset="0"/>
                <a:ea typeface="BiauKai" charset="0"/>
                <a:cs typeface="BiauKai" charset="0"/>
              </a:rPr>
              <a:t>持續超過一個月</a:t>
            </a:r>
          </a:p>
          <a:p>
            <a:pPr marL="152400" indent="0">
              <a:buNone/>
            </a:pPr>
            <a:endParaRPr kumimoji="1" lang="zh-TW" altLang="en-US" dirty="0"/>
          </a:p>
        </p:txBody>
      </p:sp>
      <p:pic>
        <p:nvPicPr>
          <p:cNvPr id="4" name="Picture 5" descr="C:\Users\lijei\Desktop\2122671276_170be8c850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5822" y="3198943"/>
            <a:ext cx="2008178" cy="1944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C:\Users\lijei\Desktop\A9373042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4722" y="3207529"/>
            <a:ext cx="2561100" cy="1935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61592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720000" y="875362"/>
            <a:ext cx="7704000" cy="3416400"/>
          </a:xfrm>
        </p:spPr>
        <p:txBody>
          <a:bodyPr/>
          <a:lstStyle/>
          <a:p>
            <a:pPr marL="342900" lvl="0" indent="-342900" fontAlgn="base">
              <a:spcBef>
                <a:spcPct val="20000"/>
              </a:spcBef>
              <a:spcAft>
                <a:spcPct val="0"/>
              </a:spcAft>
              <a:buClrTx/>
              <a:buSzTx/>
              <a:buFontTx/>
              <a:buChar char="•"/>
            </a:pPr>
            <a:r>
              <a:rPr lang="zh-TW" altLang="en-US" sz="2800" dirty="0">
                <a:solidFill>
                  <a:srgbClr val="000000"/>
                </a:solidFill>
                <a:latin typeface="BiauKai" charset="0"/>
                <a:ea typeface="BiauKai" charset="0"/>
                <a:cs typeface="BiauKai" charset="0"/>
              </a:rPr>
              <a:t>適應障礙疾患：</a:t>
            </a:r>
            <a:endParaRPr lang="en-US" altLang="zh-TW" sz="2800"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None/>
            </a:pPr>
            <a:r>
              <a:rPr lang="zh-TW" altLang="en-US" sz="2800" dirty="0">
                <a:solidFill>
                  <a:srgbClr val="000000"/>
                </a:solidFill>
                <a:latin typeface="BiauKai" charset="0"/>
                <a:ea typeface="BiauKai" charset="0"/>
                <a:cs typeface="BiauKai" charset="0"/>
              </a:rPr>
              <a:t>    壓力事件三個月內之適應不良反應，</a:t>
            </a:r>
            <a:endParaRPr lang="en-US" altLang="zh-TW" sz="2800" dirty="0">
              <a:solidFill>
                <a:srgbClr val="000000"/>
              </a:solidFill>
              <a:latin typeface="BiauKai" charset="0"/>
              <a:ea typeface="BiauKai" charset="0"/>
              <a:cs typeface="BiauKai" charset="0"/>
            </a:endParaRPr>
          </a:p>
          <a:p>
            <a:pPr marL="342900" lvl="0" indent="-342900" fontAlgn="base">
              <a:spcBef>
                <a:spcPct val="20000"/>
              </a:spcBef>
              <a:spcAft>
                <a:spcPct val="0"/>
              </a:spcAft>
              <a:buClrTx/>
              <a:buSzTx/>
              <a:buNone/>
            </a:pPr>
            <a:r>
              <a:rPr lang="zh-TW" altLang="en-US" sz="2800" dirty="0">
                <a:solidFill>
                  <a:srgbClr val="000000"/>
                </a:solidFill>
                <a:latin typeface="BiauKai" charset="0"/>
                <a:ea typeface="BiauKai" charset="0"/>
                <a:cs typeface="BiauKai" charset="0"/>
              </a:rPr>
              <a:t>    伴隨憂鬱、焦慮或行為障礙。</a:t>
            </a:r>
            <a:endParaRPr lang="en-US" altLang="zh-TW" sz="2800" dirty="0">
              <a:solidFill>
                <a:srgbClr val="000000"/>
              </a:solidFill>
              <a:latin typeface="BiauKai" charset="0"/>
              <a:ea typeface="BiauKai" charset="0"/>
              <a:cs typeface="BiauKai" charset="0"/>
            </a:endParaRPr>
          </a:p>
          <a:p>
            <a:pPr marL="342900" lvl="0" indent="-342900" eaLnBrk="0" fontAlgn="base" hangingPunct="0">
              <a:spcBef>
                <a:spcPct val="20000"/>
              </a:spcBef>
              <a:spcAft>
                <a:spcPct val="0"/>
              </a:spcAft>
              <a:buClrTx/>
              <a:buSzTx/>
              <a:buFontTx/>
              <a:buChar char="•"/>
            </a:pPr>
            <a:r>
              <a:rPr lang="zh-TW" altLang="en-US" sz="2800" dirty="0">
                <a:solidFill>
                  <a:srgbClr val="000000"/>
                </a:solidFill>
                <a:latin typeface="BiauKai" charset="0"/>
                <a:ea typeface="BiauKai" charset="0"/>
                <a:cs typeface="BiauKai" charset="0"/>
              </a:rPr>
              <a:t>因壓力事件／情境的影響，所產生的一種脫序的心理反應。</a:t>
            </a:r>
          </a:p>
          <a:p>
            <a:pPr marL="342900" lvl="0" indent="-342900" eaLnBrk="0" fontAlgn="base" hangingPunct="0">
              <a:spcBef>
                <a:spcPct val="20000"/>
              </a:spcBef>
              <a:spcAft>
                <a:spcPct val="0"/>
              </a:spcAft>
              <a:buClrTx/>
              <a:buSzTx/>
              <a:buFontTx/>
              <a:buChar char="•"/>
            </a:pPr>
            <a:r>
              <a:rPr lang="zh-TW" altLang="en-US" sz="2800" dirty="0">
                <a:solidFill>
                  <a:srgbClr val="000000"/>
                </a:solidFill>
                <a:latin typeface="BiauKai" charset="0"/>
                <a:ea typeface="BiauKai" charset="0"/>
                <a:cs typeface="BiauKai" charset="0"/>
              </a:rPr>
              <a:t>在急性的反應中，症狀的出現少於６個月；而在慢性的反應中，症狀的出現至少持續６個月以上。</a:t>
            </a:r>
          </a:p>
          <a:p>
            <a:pPr marL="152400" indent="0">
              <a:buNone/>
            </a:pPr>
            <a:endParaRPr kumimoji="1" lang="zh-TW" altLang="en-US" dirty="0"/>
          </a:p>
        </p:txBody>
      </p:sp>
    </p:spTree>
    <p:extLst>
      <p:ext uri="{BB962C8B-B14F-4D97-AF65-F5344CB8AC3E}">
        <p14:creationId xmlns:p14="http://schemas.microsoft.com/office/powerpoint/2010/main" val="1486691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kumimoji="1" lang="zh-TW" altLang="en-US" dirty="0" smtClean="0"/>
              <a:t>思覺失調症診斷</a:t>
            </a:r>
            <a:endParaRPr kumimoji="1" lang="zh-TW" altLang="en-US" dirty="0"/>
          </a:p>
        </p:txBody>
      </p:sp>
      <p:sp>
        <p:nvSpPr>
          <p:cNvPr id="5" name="文字版面配置區 4"/>
          <p:cNvSpPr>
            <a:spLocks noGrp="1"/>
          </p:cNvSpPr>
          <p:nvPr>
            <p:ph type="body" idx="1"/>
          </p:nvPr>
        </p:nvSpPr>
        <p:spPr/>
        <p:txBody>
          <a:bodyPr>
            <a:noAutofit/>
          </a:bodyPr>
          <a:lstStyle/>
          <a:p>
            <a:pPr marL="342900" lvl="0" indent="-342900" fontAlgn="base">
              <a:spcBef>
                <a:spcPct val="20000"/>
              </a:spcBef>
              <a:spcAft>
                <a:spcPct val="0"/>
              </a:spcAft>
              <a:buClrTx/>
              <a:buSzTx/>
              <a:buFontTx/>
              <a:buChar char="•"/>
              <a:defRPr/>
            </a:pPr>
            <a:r>
              <a:rPr lang="zh-TW" altLang="en-US" sz="1800" dirty="0">
                <a:solidFill>
                  <a:srgbClr val="000000"/>
                </a:solidFill>
                <a:latin typeface="BiauKai"/>
                <a:ea typeface="BiauKai"/>
                <a:cs typeface="BiauKai"/>
              </a:rPr>
              <a:t>特徵性的症狀：下列各項兩項（或兩項以上），每一項出現時期至少</a:t>
            </a:r>
            <a:r>
              <a:rPr lang="zh-TW" altLang="en-US" sz="1800" dirty="0">
                <a:solidFill>
                  <a:srgbClr val="FF0000"/>
                </a:solidFill>
                <a:latin typeface="BiauKai"/>
                <a:ea typeface="BiauKai"/>
                <a:cs typeface="BiauKai"/>
              </a:rPr>
              <a:t>一個月</a:t>
            </a:r>
            <a:endParaRPr lang="zh-TW" altLang="en-US" sz="1800" dirty="0">
              <a:solidFill>
                <a:srgbClr val="000000"/>
              </a:solidFill>
              <a:latin typeface="BiauKai"/>
              <a:ea typeface="BiauKai"/>
              <a:cs typeface="BiauKai"/>
            </a:endParaRPr>
          </a:p>
          <a:p>
            <a:pPr marL="342900" lvl="0" indent="-342900" fontAlgn="base">
              <a:spcBef>
                <a:spcPct val="20000"/>
              </a:spcBef>
              <a:spcAft>
                <a:spcPct val="0"/>
              </a:spcAft>
              <a:buClrTx/>
              <a:buSzTx/>
              <a:buFontTx/>
              <a:buChar char="•"/>
              <a:defRPr/>
            </a:pPr>
            <a:r>
              <a:rPr lang="en-US" altLang="zh-TW" sz="1800" dirty="0">
                <a:solidFill>
                  <a:srgbClr val="000000"/>
                </a:solidFill>
                <a:latin typeface="BiauKai"/>
                <a:ea typeface="BiauKai"/>
                <a:cs typeface="BiauKai"/>
              </a:rPr>
              <a:t>(1)</a:t>
            </a:r>
            <a:r>
              <a:rPr lang="zh-TW" altLang="en-US" sz="1800" dirty="0">
                <a:solidFill>
                  <a:srgbClr val="000000"/>
                </a:solidFill>
                <a:latin typeface="BiauKai"/>
                <a:ea typeface="BiauKai"/>
                <a:cs typeface="BiauKai"/>
              </a:rPr>
              <a:t>妄想</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正性症狀</a:t>
            </a:r>
            <a:r>
              <a:rPr lang="en-US" altLang="zh-TW" sz="1800" dirty="0">
                <a:solidFill>
                  <a:srgbClr val="000000"/>
                </a:solidFill>
                <a:latin typeface="BiauKai"/>
                <a:ea typeface="BiauKai"/>
                <a:cs typeface="BiauKai"/>
              </a:rPr>
              <a:t>)</a:t>
            </a:r>
            <a:endParaRPr lang="zh-TW" altLang="en-US" sz="1800" dirty="0">
              <a:solidFill>
                <a:srgbClr val="000000"/>
              </a:solidFill>
              <a:latin typeface="BiauKai"/>
              <a:ea typeface="BiauKai"/>
              <a:cs typeface="BiauKai"/>
            </a:endParaRPr>
          </a:p>
          <a:p>
            <a:pPr marL="342900" lvl="0" indent="-342900" fontAlgn="base">
              <a:spcBef>
                <a:spcPct val="20000"/>
              </a:spcBef>
              <a:spcAft>
                <a:spcPct val="0"/>
              </a:spcAft>
              <a:buClrTx/>
              <a:buSzTx/>
              <a:buFontTx/>
              <a:buChar char="•"/>
              <a:defRPr/>
            </a:pPr>
            <a:r>
              <a:rPr lang="en-US" altLang="zh-TW" sz="1800" dirty="0">
                <a:solidFill>
                  <a:srgbClr val="000000"/>
                </a:solidFill>
                <a:latin typeface="BiauKai"/>
                <a:ea typeface="BiauKai"/>
                <a:cs typeface="BiauKai"/>
              </a:rPr>
              <a:t>(2)</a:t>
            </a:r>
            <a:r>
              <a:rPr lang="zh-TW" altLang="en-US" sz="1800" dirty="0">
                <a:solidFill>
                  <a:srgbClr val="000000"/>
                </a:solidFill>
                <a:latin typeface="BiauKai"/>
                <a:ea typeface="BiauKai"/>
                <a:cs typeface="BiauKai"/>
              </a:rPr>
              <a:t>幻覺</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正性症狀</a:t>
            </a:r>
            <a:r>
              <a:rPr lang="en-US" altLang="zh-TW" sz="1800" dirty="0">
                <a:solidFill>
                  <a:srgbClr val="000000"/>
                </a:solidFill>
                <a:latin typeface="BiauKai"/>
                <a:ea typeface="BiauKai"/>
                <a:cs typeface="BiauKai"/>
              </a:rPr>
              <a:t>)</a:t>
            </a:r>
            <a:endParaRPr lang="zh-TW" altLang="en-US" sz="1800" dirty="0">
              <a:solidFill>
                <a:srgbClr val="000000"/>
              </a:solidFill>
              <a:latin typeface="BiauKai"/>
              <a:ea typeface="BiauKai"/>
              <a:cs typeface="BiauKai"/>
            </a:endParaRPr>
          </a:p>
          <a:p>
            <a:pPr marL="342900" lvl="0" indent="-342900" fontAlgn="base">
              <a:spcBef>
                <a:spcPct val="20000"/>
              </a:spcBef>
              <a:spcAft>
                <a:spcPct val="0"/>
              </a:spcAft>
              <a:buClrTx/>
              <a:buSzTx/>
              <a:buFontTx/>
              <a:buChar char="•"/>
              <a:defRPr/>
            </a:pPr>
            <a:r>
              <a:rPr lang="en-US" altLang="zh-TW" sz="1800" dirty="0">
                <a:solidFill>
                  <a:srgbClr val="000000"/>
                </a:solidFill>
                <a:latin typeface="BiauKai"/>
                <a:ea typeface="BiauKai"/>
                <a:cs typeface="BiauKai"/>
              </a:rPr>
              <a:t>(3)</a:t>
            </a:r>
            <a:r>
              <a:rPr lang="zh-TW" altLang="en-US" sz="1800" dirty="0">
                <a:solidFill>
                  <a:srgbClr val="000000"/>
                </a:solidFill>
                <a:latin typeface="BiauKai"/>
                <a:ea typeface="BiauKai"/>
                <a:cs typeface="BiauKai"/>
              </a:rPr>
              <a:t>解構的語言（如時常表現語言脫軌或語無倫次）：思考流程障礙，困難將想法和陳述讓人理解，談話不連貫；思考鬆散或脫軌</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對答時無法維持在一話題上</a:t>
            </a:r>
            <a:r>
              <a:rPr lang="en-US" altLang="zh-TW" sz="1800" dirty="0">
                <a:solidFill>
                  <a:srgbClr val="000000"/>
                </a:solidFill>
                <a:latin typeface="BiauKai"/>
                <a:ea typeface="BiauKai"/>
                <a:cs typeface="BiauKai"/>
              </a:rPr>
              <a:t>)</a:t>
            </a:r>
            <a:endParaRPr lang="zh-TW" altLang="en-US" sz="1800" dirty="0">
              <a:solidFill>
                <a:srgbClr val="000000"/>
              </a:solidFill>
              <a:latin typeface="BiauKai"/>
              <a:ea typeface="BiauKai"/>
              <a:cs typeface="BiauKai"/>
            </a:endParaRPr>
          </a:p>
          <a:p>
            <a:pPr marL="342900" lvl="0" indent="-342900" fontAlgn="base">
              <a:spcBef>
                <a:spcPct val="20000"/>
              </a:spcBef>
              <a:spcAft>
                <a:spcPct val="0"/>
              </a:spcAft>
              <a:buClrTx/>
              <a:buSzTx/>
              <a:buFontTx/>
              <a:buChar char="•"/>
              <a:defRPr/>
            </a:pPr>
            <a:r>
              <a:rPr lang="en-US" altLang="zh-TW" sz="1800" dirty="0">
                <a:solidFill>
                  <a:srgbClr val="000000"/>
                </a:solidFill>
                <a:latin typeface="BiauKai"/>
                <a:ea typeface="BiauKai"/>
                <a:cs typeface="BiauKai"/>
              </a:rPr>
              <a:t>(4)</a:t>
            </a:r>
            <a:r>
              <a:rPr lang="zh-TW" altLang="en-US" sz="1800" dirty="0">
                <a:solidFill>
                  <a:srgbClr val="000000"/>
                </a:solidFill>
                <a:latin typeface="BiauKai"/>
                <a:ea typeface="BiauKai"/>
                <a:cs typeface="BiauKai"/>
              </a:rPr>
              <a:t>整體而言混亂或緊張的行為</a:t>
            </a:r>
          </a:p>
          <a:p>
            <a:pPr marL="342900" lvl="0" indent="-342900" fontAlgn="base">
              <a:spcBef>
                <a:spcPct val="20000"/>
              </a:spcBef>
              <a:spcAft>
                <a:spcPct val="0"/>
              </a:spcAft>
              <a:buClrTx/>
              <a:buSzTx/>
              <a:buFontTx/>
              <a:buChar char="•"/>
              <a:defRPr/>
            </a:pPr>
            <a:r>
              <a:rPr lang="en-US" altLang="zh-TW" sz="1800" dirty="0">
                <a:solidFill>
                  <a:srgbClr val="000000"/>
                </a:solidFill>
                <a:latin typeface="BiauKai"/>
                <a:ea typeface="BiauKai"/>
                <a:cs typeface="BiauKai"/>
              </a:rPr>
              <a:t>(5)</a:t>
            </a:r>
            <a:r>
              <a:rPr lang="zh-TW" altLang="en-US" sz="1800" dirty="0">
                <a:solidFill>
                  <a:srgbClr val="000000"/>
                </a:solidFill>
                <a:latin typeface="BiauKai"/>
                <a:ea typeface="BiauKai"/>
                <a:cs typeface="BiauKai"/>
              </a:rPr>
              <a:t>負性症狀亦即情感表現平版（目光茫然、語調平板、無表情）、貧語症（談話內容貧乏或減少）、或無動機、喜樂不能、無社交能力</a:t>
            </a:r>
            <a:r>
              <a:rPr lang="en-US" altLang="zh-TW" sz="1800" dirty="0">
                <a:solidFill>
                  <a:srgbClr val="000000"/>
                </a:solidFill>
                <a:latin typeface="BiauKai"/>
                <a:ea typeface="BiauKai"/>
                <a:cs typeface="BiauKai"/>
              </a:rPr>
              <a:t>(</a:t>
            </a:r>
            <a:r>
              <a:rPr lang="zh-TW" altLang="en-US" sz="1800" dirty="0">
                <a:solidFill>
                  <a:srgbClr val="000000"/>
                </a:solidFill>
                <a:latin typeface="BiauKai"/>
                <a:ea typeface="BiauKai"/>
                <a:cs typeface="BiauKai"/>
              </a:rPr>
              <a:t>朋友少、社交技巧不佳、沒興趣與人互動</a:t>
            </a:r>
            <a:r>
              <a:rPr lang="en-US" altLang="zh-TW" sz="1800" dirty="0" smtClean="0">
                <a:solidFill>
                  <a:srgbClr val="000000"/>
                </a:solidFill>
                <a:latin typeface="BiauKai"/>
                <a:ea typeface="BiauKai"/>
                <a:cs typeface="BiauKai"/>
              </a:rPr>
              <a:t>)</a:t>
            </a:r>
            <a:endParaRPr lang="zh-TW" altLang="en-US" sz="1800" dirty="0">
              <a:solidFill>
                <a:srgbClr val="000000"/>
              </a:solidFill>
              <a:latin typeface="BiauKai"/>
              <a:ea typeface="BiauKai"/>
              <a:cs typeface="BiauKai"/>
            </a:endParaRPr>
          </a:p>
        </p:txBody>
      </p:sp>
    </p:spTree>
    <p:extLst>
      <p:ext uri="{BB962C8B-B14F-4D97-AF65-F5344CB8AC3E}">
        <p14:creationId xmlns:p14="http://schemas.microsoft.com/office/powerpoint/2010/main" val="2872959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內容版面配置區 4"/>
          <p:cNvGraphicFramePr>
            <a:graphicFrameLocks/>
          </p:cNvGraphicFramePr>
          <p:nvPr>
            <p:extLst>
              <p:ext uri="{D42A27DB-BD31-4B8C-83A1-F6EECF244321}">
                <p14:modId xmlns:p14="http://schemas.microsoft.com/office/powerpoint/2010/main" val="2314445423"/>
              </p:ext>
            </p:extLst>
          </p:nvPr>
        </p:nvGraphicFramePr>
        <p:xfrm>
          <a:off x="295560" y="0"/>
          <a:ext cx="8472188" cy="51455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24980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9833" y="124602"/>
            <a:ext cx="6808491" cy="5018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3165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人格疾患</a:t>
            </a:r>
            <a:endParaRPr kumimoji="1" lang="zh-TW" altLang="en-US" dirty="0"/>
          </a:p>
        </p:txBody>
      </p:sp>
      <p:sp>
        <p:nvSpPr>
          <p:cNvPr id="3" name="文字版面配置區 2"/>
          <p:cNvSpPr>
            <a:spLocks noGrp="1"/>
          </p:cNvSpPr>
          <p:nvPr>
            <p:ph type="body" idx="1"/>
          </p:nvPr>
        </p:nvSpPr>
        <p:spPr/>
        <p:txBody>
          <a:bodyPr/>
          <a:lstStyle/>
          <a:p>
            <a:pPr marL="342900" lvl="0" indent="-342900" fontAlgn="base">
              <a:spcBef>
                <a:spcPct val="20000"/>
              </a:spcBef>
              <a:spcAft>
                <a:spcPct val="0"/>
              </a:spcAft>
              <a:buClrTx/>
              <a:buSzTx/>
              <a:buNone/>
            </a:pPr>
            <a:r>
              <a:rPr lang="zh-TW" altLang="en-US" sz="2400" b="1" dirty="0">
                <a:solidFill>
                  <a:srgbClr val="000000"/>
                </a:solidFill>
                <a:latin typeface="BiauKai" charset="0"/>
                <a:ea typeface="BiauKai" charset="0"/>
                <a:cs typeface="BiauKai" charset="0"/>
              </a:rPr>
              <a:t>一、行為與其個人所處的社會文化明顯不同，且至少有下列兩種以上異於常人的表現：</a:t>
            </a:r>
          </a:p>
          <a:p>
            <a:pPr marL="342900" lvl="0" indent="-342900" fontAlgn="base">
              <a:spcBef>
                <a:spcPct val="20000"/>
              </a:spcBef>
              <a:spcAft>
                <a:spcPct val="0"/>
              </a:spcAft>
              <a:buClrTx/>
              <a:buSzTx/>
              <a:buFontTx/>
              <a:buChar char="•"/>
            </a:pPr>
            <a:r>
              <a:rPr lang="zh-TW" altLang="en-US" sz="2400" b="1" dirty="0">
                <a:solidFill>
                  <a:srgbClr val="FF0000"/>
                </a:solidFill>
                <a:latin typeface="BiauKai" charset="0"/>
                <a:ea typeface="BiauKai" charset="0"/>
                <a:cs typeface="BiauKai" charset="0"/>
              </a:rPr>
              <a:t>認知功能：對自己、他人、和事件的認知</a:t>
            </a:r>
          </a:p>
          <a:p>
            <a:pPr marL="342900" lvl="0" indent="-342900" fontAlgn="base">
              <a:spcBef>
                <a:spcPct val="20000"/>
              </a:spcBef>
              <a:spcAft>
                <a:spcPct val="0"/>
              </a:spcAft>
              <a:buClrTx/>
              <a:buSzTx/>
              <a:buFontTx/>
              <a:buChar char="•"/>
            </a:pPr>
            <a:r>
              <a:rPr lang="zh-TW" altLang="en-US" sz="2400" b="1" dirty="0">
                <a:solidFill>
                  <a:srgbClr val="FF0000"/>
                </a:solidFill>
                <a:latin typeface="BiauKai" charset="0"/>
                <a:ea typeface="BiauKai" charset="0"/>
                <a:cs typeface="BiauKai" charset="0"/>
              </a:rPr>
              <a:t>情感功能（情感的表現方式、強度、變化度、和情感表的合宜性</a:t>
            </a:r>
            <a:r>
              <a:rPr lang="en-US" altLang="zh-TW" sz="2400" b="1" dirty="0">
                <a:solidFill>
                  <a:srgbClr val="FF0000"/>
                </a:solidFill>
                <a:latin typeface="BiauKai" charset="0"/>
                <a:ea typeface="BiauKai" charset="0"/>
                <a:cs typeface="BiauKai" charset="0"/>
              </a:rPr>
              <a:t>)</a:t>
            </a:r>
          </a:p>
          <a:p>
            <a:pPr marL="342900" lvl="0" indent="-342900" fontAlgn="base">
              <a:spcBef>
                <a:spcPct val="20000"/>
              </a:spcBef>
              <a:spcAft>
                <a:spcPct val="0"/>
              </a:spcAft>
              <a:buClrTx/>
              <a:buSzTx/>
              <a:buFontTx/>
              <a:buChar char="•"/>
            </a:pPr>
            <a:r>
              <a:rPr lang="zh-TW" altLang="en-US" sz="2400" b="1" dirty="0">
                <a:solidFill>
                  <a:srgbClr val="FF0000"/>
                </a:solidFill>
                <a:latin typeface="BiauKai" charset="0"/>
                <a:ea typeface="BiauKai" charset="0"/>
                <a:cs typeface="BiauKai" charset="0"/>
              </a:rPr>
              <a:t>人際關係不穩定</a:t>
            </a:r>
          </a:p>
          <a:p>
            <a:pPr marL="342900" lvl="0" indent="-342900" fontAlgn="base">
              <a:spcBef>
                <a:spcPct val="20000"/>
              </a:spcBef>
              <a:spcAft>
                <a:spcPct val="0"/>
              </a:spcAft>
              <a:buClrTx/>
              <a:buSzTx/>
              <a:buFontTx/>
              <a:buChar char="•"/>
            </a:pPr>
            <a:r>
              <a:rPr lang="zh-TW" altLang="en-US" sz="2400" b="1" dirty="0">
                <a:solidFill>
                  <a:srgbClr val="FF0000"/>
                </a:solidFill>
                <a:latin typeface="BiauKai" charset="0"/>
                <a:ea typeface="BiauKai" charset="0"/>
                <a:cs typeface="BiauKai" charset="0"/>
              </a:rPr>
              <a:t>衝動的控制不佳</a:t>
            </a:r>
          </a:p>
          <a:p>
            <a:pPr marL="342900" lvl="0" indent="-342900" fontAlgn="base">
              <a:spcBef>
                <a:spcPct val="20000"/>
              </a:spcBef>
              <a:spcAft>
                <a:spcPct val="0"/>
              </a:spcAft>
              <a:buClrTx/>
              <a:buSzTx/>
              <a:buNone/>
            </a:pPr>
            <a:r>
              <a:rPr lang="zh-TW" altLang="en-US" sz="2400" b="1" dirty="0">
                <a:solidFill>
                  <a:srgbClr val="000000"/>
                </a:solidFill>
                <a:latin typeface="BiauKai" charset="0"/>
                <a:ea typeface="BiauKai" charset="0"/>
                <a:cs typeface="BiauKai" charset="0"/>
              </a:rPr>
              <a:t>二、表現的情形</a:t>
            </a:r>
            <a:r>
              <a:rPr lang="zh-TW" altLang="en-US" sz="2400" b="1" dirty="0">
                <a:solidFill>
                  <a:srgbClr val="FF0000"/>
                </a:solidFill>
                <a:latin typeface="BiauKai" charset="0"/>
                <a:ea typeface="BiauKai" charset="0"/>
                <a:cs typeface="BiauKai" charset="0"/>
              </a:rPr>
              <a:t>長期</a:t>
            </a:r>
            <a:r>
              <a:rPr lang="zh-TW" altLang="en-US" sz="2400" b="1" dirty="0">
                <a:solidFill>
                  <a:srgbClr val="000000"/>
                </a:solidFill>
                <a:latin typeface="BiauKai" charset="0"/>
                <a:ea typeface="BiauKai" charset="0"/>
                <a:cs typeface="BiauKai" charset="0"/>
              </a:rPr>
              <a:t>固定不變。</a:t>
            </a:r>
            <a:endParaRPr lang="en-US" altLang="zh-TW" sz="2400" b="1" dirty="0">
              <a:solidFill>
                <a:srgbClr val="000000"/>
              </a:solidFill>
              <a:latin typeface="BiauKai" charset="0"/>
              <a:ea typeface="BiauKai" charset="0"/>
              <a:cs typeface="BiauKai" charset="0"/>
            </a:endParaRPr>
          </a:p>
          <a:p>
            <a:endParaRPr kumimoji="1" lang="zh-TW" altLang="en-US" dirty="0"/>
          </a:p>
        </p:txBody>
      </p:sp>
    </p:spTree>
    <p:extLst>
      <p:ext uri="{BB962C8B-B14F-4D97-AF65-F5344CB8AC3E}">
        <p14:creationId xmlns:p14="http://schemas.microsoft.com/office/powerpoint/2010/main" val="1320849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精神疾病的介紹</a:t>
            </a:r>
            <a:endParaRPr kumimoji="1" lang="zh-TW" altLang="en-US" dirty="0"/>
          </a:p>
        </p:txBody>
      </p:sp>
      <p:sp>
        <p:nvSpPr>
          <p:cNvPr id="3" name="文字版面配置區 2"/>
          <p:cNvSpPr>
            <a:spLocks noGrp="1"/>
          </p:cNvSpPr>
          <p:nvPr>
            <p:ph type="body" idx="1"/>
          </p:nvPr>
        </p:nvSpPr>
        <p:spPr/>
        <p:txBody>
          <a:bodyPr>
            <a:normAutofit fontScale="77500" lnSpcReduction="20000"/>
          </a:bodyPr>
          <a:lstStyle/>
          <a:p>
            <a:pPr marL="342900" lvl="0" indent="-342900" eaLnBrk="0" fontAlgn="base" hangingPunct="0">
              <a:spcBef>
                <a:spcPct val="20000"/>
              </a:spcBef>
              <a:spcAft>
                <a:spcPct val="0"/>
              </a:spcAft>
              <a:buClrTx/>
              <a:buSzTx/>
              <a:buFontTx/>
              <a:buChar char="•"/>
            </a:pPr>
            <a:r>
              <a:rPr kumimoji="1" lang="zh-TW" altLang="en-US" sz="3200" dirty="0">
                <a:solidFill>
                  <a:srgbClr val="000000"/>
                </a:solidFill>
                <a:latin typeface="BiauKai" charset="0"/>
                <a:ea typeface="BiauKai" charset="0"/>
                <a:cs typeface="BiauKai" charset="0"/>
              </a:rPr>
              <a:t>躁鬱症：</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派特的幸福劇本</a:t>
            </a:r>
            <a:r>
              <a:rPr kumimoji="1" lang="en-US" altLang="zh-TW" sz="3200" dirty="0">
                <a:solidFill>
                  <a:srgbClr val="000000"/>
                </a:solidFill>
                <a:latin typeface="BiauKai" charset="0"/>
                <a:ea typeface="BiauKai" charset="0"/>
                <a:cs typeface="BiauKai" charset="0"/>
              </a:rPr>
              <a:t>&gt;</a:t>
            </a:r>
          </a:p>
          <a:p>
            <a:pPr marL="342900" lvl="0" indent="-342900" eaLnBrk="0" fontAlgn="base" hangingPunct="0">
              <a:spcBef>
                <a:spcPct val="20000"/>
              </a:spcBef>
              <a:spcAft>
                <a:spcPct val="0"/>
              </a:spcAft>
              <a:buClrTx/>
              <a:buSzTx/>
              <a:buFontTx/>
              <a:buChar char="•"/>
            </a:pPr>
            <a:r>
              <a:rPr kumimoji="1" lang="zh-TW" altLang="en-US" sz="3200" dirty="0">
                <a:solidFill>
                  <a:srgbClr val="000000"/>
                </a:solidFill>
                <a:latin typeface="BiauKai" charset="0"/>
                <a:ea typeface="BiauKai" charset="0"/>
                <a:cs typeface="BiauKai" charset="0"/>
              </a:rPr>
              <a:t>亞斯柏格症：</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龍紋身的女孩</a:t>
            </a:r>
            <a:r>
              <a:rPr kumimoji="1" lang="en-US" altLang="zh-TW" sz="3200" dirty="0">
                <a:solidFill>
                  <a:srgbClr val="000000"/>
                </a:solidFill>
                <a:latin typeface="BiauKai" charset="0"/>
                <a:ea typeface="BiauKai" charset="0"/>
                <a:cs typeface="BiauKai" charset="0"/>
              </a:rPr>
              <a:t>&gt;</a:t>
            </a:r>
            <a:r>
              <a:rPr kumimoji="1" lang="zh-TW" altLang="en-US" sz="3200" dirty="0">
                <a:solidFill>
                  <a:srgbClr val="000000"/>
                </a:solidFill>
                <a:latin typeface="BiauKai" charset="0"/>
                <a:ea typeface="BiauKai" charset="0"/>
                <a:cs typeface="BiauKai" charset="0"/>
              </a:rPr>
              <a:t>、</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生活大爆炸</a:t>
            </a:r>
            <a:r>
              <a:rPr kumimoji="1" lang="en-US" altLang="zh-TW" sz="3200" dirty="0">
                <a:solidFill>
                  <a:srgbClr val="000000"/>
                </a:solidFill>
                <a:latin typeface="BiauKai" charset="0"/>
                <a:ea typeface="BiauKai" charset="0"/>
                <a:cs typeface="BiauKai" charset="0"/>
              </a:rPr>
              <a:t>&gt;</a:t>
            </a:r>
            <a:r>
              <a:rPr kumimoji="1" lang="zh-TW" altLang="en-US" sz="3200" dirty="0">
                <a:solidFill>
                  <a:srgbClr val="000000"/>
                </a:solidFill>
                <a:latin typeface="BiauKai" charset="0"/>
                <a:ea typeface="BiauKai" charset="0"/>
                <a:cs typeface="BiauKai" charset="0"/>
              </a:rPr>
              <a:t>、</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會計師</a:t>
            </a:r>
            <a:r>
              <a:rPr kumimoji="1" lang="en-US" altLang="zh-TW" sz="3200" dirty="0">
                <a:solidFill>
                  <a:srgbClr val="000000"/>
                </a:solidFill>
                <a:latin typeface="BiauKai" charset="0"/>
                <a:ea typeface="BiauKai" charset="0"/>
                <a:cs typeface="BiauKai" charset="0"/>
              </a:rPr>
              <a:t>&gt;</a:t>
            </a:r>
          </a:p>
          <a:p>
            <a:pPr marL="342900" lvl="0" indent="-342900" eaLnBrk="0" fontAlgn="base" hangingPunct="0">
              <a:spcBef>
                <a:spcPct val="20000"/>
              </a:spcBef>
              <a:spcAft>
                <a:spcPct val="0"/>
              </a:spcAft>
              <a:buClrTx/>
              <a:buSzTx/>
              <a:buFontTx/>
              <a:buChar char="•"/>
            </a:pPr>
            <a:r>
              <a:rPr kumimoji="1" lang="zh-TW" altLang="en-US" sz="3200" dirty="0">
                <a:solidFill>
                  <a:srgbClr val="000090"/>
                </a:solidFill>
                <a:latin typeface="BiauKai" charset="0"/>
                <a:ea typeface="BiauKai" charset="0"/>
                <a:cs typeface="BiauKai" charset="0"/>
                <a:hlinkClick r:id="rId2"/>
              </a:rPr>
              <a:t>強迫症</a:t>
            </a:r>
            <a:r>
              <a:rPr kumimoji="1" lang="zh-TW" altLang="en-US" sz="3200" dirty="0">
                <a:solidFill>
                  <a:srgbClr val="000000"/>
                </a:solidFill>
                <a:latin typeface="BiauKai" charset="0"/>
                <a:ea typeface="BiauKai" charset="0"/>
                <a:cs typeface="BiauKai" charset="0"/>
              </a:rPr>
              <a:t>：</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火柴人</a:t>
            </a:r>
            <a:r>
              <a:rPr kumimoji="1" lang="en-US" altLang="zh-TW" sz="3200" dirty="0">
                <a:solidFill>
                  <a:srgbClr val="000000"/>
                </a:solidFill>
                <a:latin typeface="BiauKai" charset="0"/>
                <a:ea typeface="BiauKai" charset="0"/>
                <a:cs typeface="BiauKai" charset="0"/>
              </a:rPr>
              <a:t>&gt;</a:t>
            </a:r>
          </a:p>
          <a:p>
            <a:pPr marL="342900" lvl="0" indent="-342900" eaLnBrk="0" fontAlgn="base" hangingPunct="0">
              <a:spcBef>
                <a:spcPct val="20000"/>
              </a:spcBef>
              <a:spcAft>
                <a:spcPct val="0"/>
              </a:spcAft>
              <a:buClrTx/>
              <a:buSzTx/>
              <a:buFontTx/>
              <a:buChar char="•"/>
            </a:pPr>
            <a:r>
              <a:rPr kumimoji="1" lang="zh-TW" altLang="en-US" sz="3200" dirty="0">
                <a:solidFill>
                  <a:srgbClr val="000000"/>
                </a:solidFill>
                <a:latin typeface="BiauKai" charset="0"/>
                <a:ea typeface="BiauKai" charset="0"/>
                <a:cs typeface="BiauKai" charset="0"/>
              </a:rPr>
              <a:t>解離性人格疾患：</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驚悚</a:t>
            </a:r>
            <a:r>
              <a:rPr kumimoji="1" lang="en-US" altLang="zh-TW" sz="3200" dirty="0">
                <a:solidFill>
                  <a:srgbClr val="000000"/>
                </a:solidFill>
                <a:latin typeface="BiauKai" charset="0"/>
                <a:ea typeface="BiauKai" charset="0"/>
                <a:cs typeface="BiauKai" charset="0"/>
              </a:rPr>
              <a:t>&gt;</a:t>
            </a:r>
            <a:r>
              <a:rPr kumimoji="1" lang="zh-TW" altLang="en-US" sz="3200" dirty="0">
                <a:solidFill>
                  <a:srgbClr val="000000"/>
                </a:solidFill>
                <a:latin typeface="BiauKai" charset="0"/>
                <a:ea typeface="BiauKai" charset="0"/>
                <a:cs typeface="BiauKai" charset="0"/>
              </a:rPr>
              <a:t>、</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捉迷藏</a:t>
            </a:r>
            <a:r>
              <a:rPr kumimoji="1" lang="en-US" altLang="zh-TW" sz="3200" dirty="0">
                <a:solidFill>
                  <a:srgbClr val="000000"/>
                </a:solidFill>
                <a:latin typeface="BiauKai" charset="0"/>
                <a:ea typeface="BiauKai" charset="0"/>
                <a:cs typeface="BiauKai" charset="0"/>
              </a:rPr>
              <a:t>&gt;</a:t>
            </a:r>
            <a:r>
              <a:rPr kumimoji="1" lang="zh-TW" altLang="en-US" sz="3200" dirty="0">
                <a:solidFill>
                  <a:srgbClr val="000000"/>
                </a:solidFill>
                <a:latin typeface="BiauKai" charset="0"/>
                <a:ea typeface="BiauKai" charset="0"/>
                <a:cs typeface="BiauKai" charset="0"/>
              </a:rPr>
              <a:t>、</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致命</a:t>
            </a:r>
            <a:r>
              <a:rPr kumimoji="1" lang="en-US" altLang="zh-TW" sz="3200" dirty="0">
                <a:solidFill>
                  <a:srgbClr val="000000"/>
                </a:solidFill>
                <a:latin typeface="BiauKai" charset="0"/>
                <a:ea typeface="BiauKai" charset="0"/>
                <a:cs typeface="BiauKai" charset="0"/>
              </a:rPr>
              <a:t>&gt;</a:t>
            </a:r>
          </a:p>
          <a:p>
            <a:pPr marL="342900" lvl="0" indent="-342900" eaLnBrk="0" fontAlgn="base" hangingPunct="0">
              <a:spcBef>
                <a:spcPct val="20000"/>
              </a:spcBef>
              <a:spcAft>
                <a:spcPct val="0"/>
              </a:spcAft>
              <a:buClrTx/>
              <a:buSzTx/>
              <a:buFontTx/>
              <a:buChar char="•"/>
            </a:pPr>
            <a:r>
              <a:rPr kumimoji="1" lang="zh-TW" altLang="en-US" sz="3200" dirty="0">
                <a:solidFill>
                  <a:srgbClr val="000000"/>
                </a:solidFill>
                <a:latin typeface="BiauKai" charset="0"/>
                <a:ea typeface="BiauKai" charset="0"/>
                <a:cs typeface="BiauKai" charset="0"/>
              </a:rPr>
              <a:t>精神分裂症：</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隔離島</a:t>
            </a:r>
            <a:r>
              <a:rPr kumimoji="1" lang="en-US" altLang="zh-TW" sz="3200" dirty="0">
                <a:solidFill>
                  <a:srgbClr val="000000"/>
                </a:solidFill>
                <a:latin typeface="BiauKai" charset="0"/>
                <a:ea typeface="BiauKai" charset="0"/>
                <a:cs typeface="BiauKai" charset="0"/>
              </a:rPr>
              <a:t>&gt;</a:t>
            </a:r>
          </a:p>
          <a:p>
            <a:pPr marL="342900" lvl="0" indent="-342900" eaLnBrk="0" fontAlgn="base" hangingPunct="0">
              <a:spcBef>
                <a:spcPct val="20000"/>
              </a:spcBef>
              <a:spcAft>
                <a:spcPct val="0"/>
              </a:spcAft>
              <a:buClrTx/>
              <a:buSzTx/>
              <a:buFontTx/>
              <a:buChar char="•"/>
            </a:pPr>
            <a:r>
              <a:rPr kumimoji="1" lang="zh-TW" altLang="en-US" sz="3200" dirty="0">
                <a:solidFill>
                  <a:srgbClr val="000000"/>
                </a:solidFill>
                <a:latin typeface="BiauKai" charset="0"/>
                <a:ea typeface="BiauKai" charset="0"/>
                <a:cs typeface="BiauKai" charset="0"/>
              </a:rPr>
              <a:t>學習障礙：</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三個傻瓜</a:t>
            </a:r>
            <a:r>
              <a:rPr kumimoji="1" lang="en-US" altLang="zh-TW" sz="3200" dirty="0">
                <a:solidFill>
                  <a:srgbClr val="000000"/>
                </a:solidFill>
                <a:latin typeface="BiauKai" charset="0"/>
                <a:ea typeface="BiauKai" charset="0"/>
                <a:cs typeface="BiauKai" charset="0"/>
              </a:rPr>
              <a:t>&gt;</a:t>
            </a:r>
          </a:p>
          <a:p>
            <a:pPr marL="342900" lvl="0" indent="-342900" eaLnBrk="0" fontAlgn="base" hangingPunct="0">
              <a:spcBef>
                <a:spcPct val="20000"/>
              </a:spcBef>
              <a:spcAft>
                <a:spcPct val="0"/>
              </a:spcAft>
              <a:buClrTx/>
              <a:buSzTx/>
              <a:buFontTx/>
              <a:buChar char="•"/>
            </a:pPr>
            <a:r>
              <a:rPr kumimoji="1" lang="zh-TW" altLang="en-US" sz="3200" dirty="0">
                <a:solidFill>
                  <a:srgbClr val="000000"/>
                </a:solidFill>
                <a:latin typeface="BiauKai" charset="0"/>
                <a:ea typeface="BiauKai" charset="0"/>
                <a:cs typeface="BiauKai" charset="0"/>
              </a:rPr>
              <a:t>失智症：</a:t>
            </a:r>
            <a:r>
              <a:rPr kumimoji="1" lang="en-US" altLang="zh-TW" sz="3200" dirty="0">
                <a:solidFill>
                  <a:srgbClr val="000000"/>
                </a:solidFill>
                <a:latin typeface="BiauKai" charset="0"/>
                <a:ea typeface="BiauKai" charset="0"/>
                <a:cs typeface="BiauKai" charset="0"/>
              </a:rPr>
              <a:t>&lt;</a:t>
            </a:r>
            <a:r>
              <a:rPr kumimoji="1" lang="zh-TW" altLang="en-US" sz="3200" dirty="0">
                <a:solidFill>
                  <a:srgbClr val="000000"/>
                </a:solidFill>
                <a:latin typeface="BiauKai" charset="0"/>
                <a:ea typeface="BiauKai" charset="0"/>
                <a:cs typeface="BiauKai" charset="0"/>
              </a:rPr>
              <a:t>我想念我自己</a:t>
            </a:r>
            <a:r>
              <a:rPr kumimoji="1" lang="en-US" altLang="zh-TW" sz="3200" dirty="0">
                <a:solidFill>
                  <a:srgbClr val="000000"/>
                </a:solidFill>
                <a:latin typeface="BiauKai" charset="0"/>
                <a:ea typeface="BiauKai" charset="0"/>
                <a:cs typeface="BiauKai" charset="0"/>
              </a:rPr>
              <a:t>&gt;</a:t>
            </a:r>
            <a:endParaRPr kumimoji="1" lang="zh-TW" altLang="en-US" sz="3200" dirty="0">
              <a:solidFill>
                <a:srgbClr val="000000"/>
              </a:solidFill>
              <a:latin typeface="BiauKai" charset="0"/>
              <a:ea typeface="BiauKai" charset="0"/>
              <a:cs typeface="BiauKai" charset="0"/>
            </a:endParaRPr>
          </a:p>
          <a:p>
            <a:endParaRPr kumimoji="1" lang="zh-TW" altLang="en-US" dirty="0"/>
          </a:p>
        </p:txBody>
      </p:sp>
    </p:spTree>
    <p:extLst>
      <p:ext uri="{BB962C8B-B14F-4D97-AF65-F5344CB8AC3E}">
        <p14:creationId xmlns:p14="http://schemas.microsoft.com/office/powerpoint/2010/main" val="21088557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86"/>
        <p:cNvGrpSpPr/>
        <p:nvPr/>
      </p:nvGrpSpPr>
      <p:grpSpPr>
        <a:xfrm>
          <a:off x="0" y="0"/>
          <a:ext cx="0" cy="0"/>
          <a:chOff x="0" y="0"/>
          <a:chExt cx="0" cy="0"/>
        </a:xfrm>
      </p:grpSpPr>
      <p:sp>
        <p:nvSpPr>
          <p:cNvPr id="1387" name="Google Shape;1387;p42"/>
          <p:cNvSpPr txBox="1">
            <a:spLocks noGrp="1"/>
          </p:cNvSpPr>
          <p:nvPr>
            <p:ph type="title"/>
          </p:nvPr>
        </p:nvSpPr>
        <p:spPr>
          <a:xfrm>
            <a:off x="4477750" y="1763625"/>
            <a:ext cx="3827400" cy="19155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zh-TW" altLang="en-US" dirty="0" smtClean="0"/>
              <a:t>如何覺察求助者的需要</a:t>
            </a:r>
            <a:endParaRPr dirty="0"/>
          </a:p>
        </p:txBody>
      </p:sp>
      <p:sp>
        <p:nvSpPr>
          <p:cNvPr id="1388" name="Google Shape;1388;p42"/>
          <p:cNvSpPr txBox="1">
            <a:spLocks noGrp="1"/>
          </p:cNvSpPr>
          <p:nvPr>
            <p:ph type="title" idx="2"/>
          </p:nvPr>
        </p:nvSpPr>
        <p:spPr>
          <a:xfrm>
            <a:off x="7119300" y="674750"/>
            <a:ext cx="1185900" cy="10611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smtClean="0"/>
              <a:t>0</a:t>
            </a:r>
            <a:r>
              <a:rPr lang="en-US" altLang="zh-TW" dirty="0" smtClean="0"/>
              <a:t>3</a:t>
            </a:r>
            <a:endParaRPr dirty="0"/>
          </a:p>
        </p:txBody>
      </p:sp>
      <p:grpSp>
        <p:nvGrpSpPr>
          <p:cNvPr id="1390" name="Google Shape;1390;p42"/>
          <p:cNvGrpSpPr/>
          <p:nvPr/>
        </p:nvGrpSpPr>
        <p:grpSpPr>
          <a:xfrm>
            <a:off x="719991" y="1763631"/>
            <a:ext cx="724835" cy="635493"/>
            <a:chOff x="5375211" y="1361181"/>
            <a:chExt cx="724835" cy="635493"/>
          </a:xfrm>
        </p:grpSpPr>
        <p:sp>
          <p:nvSpPr>
            <p:cNvPr id="1391" name="Google Shape;1391;p42"/>
            <p:cNvSpPr/>
            <p:nvPr/>
          </p:nvSpPr>
          <p:spPr>
            <a:xfrm flipH="1">
              <a:off x="5375211" y="1361181"/>
              <a:ext cx="724835" cy="635493"/>
            </a:xfrm>
            <a:custGeom>
              <a:avLst/>
              <a:gdLst/>
              <a:ahLst/>
              <a:cxnLst/>
              <a:rect l="l" t="t" r="r" b="b"/>
              <a:pathLst>
                <a:path w="11553" h="10129" extrusionOk="0">
                  <a:moveTo>
                    <a:pt x="6265" y="0"/>
                  </a:moveTo>
                  <a:lnTo>
                    <a:pt x="5410" y="41"/>
                  </a:lnTo>
                  <a:lnTo>
                    <a:pt x="4556" y="41"/>
                  </a:lnTo>
                  <a:lnTo>
                    <a:pt x="4150" y="82"/>
                  </a:lnTo>
                  <a:lnTo>
                    <a:pt x="3702" y="163"/>
                  </a:lnTo>
                  <a:lnTo>
                    <a:pt x="2970" y="366"/>
                  </a:lnTo>
                  <a:lnTo>
                    <a:pt x="2644" y="488"/>
                  </a:lnTo>
                  <a:lnTo>
                    <a:pt x="2278" y="651"/>
                  </a:lnTo>
                  <a:lnTo>
                    <a:pt x="1953" y="814"/>
                  </a:lnTo>
                  <a:lnTo>
                    <a:pt x="1628" y="1017"/>
                  </a:lnTo>
                  <a:lnTo>
                    <a:pt x="1343" y="1261"/>
                  </a:lnTo>
                  <a:lnTo>
                    <a:pt x="1058" y="1505"/>
                  </a:lnTo>
                  <a:lnTo>
                    <a:pt x="814" y="1790"/>
                  </a:lnTo>
                  <a:lnTo>
                    <a:pt x="611" y="2075"/>
                  </a:lnTo>
                  <a:lnTo>
                    <a:pt x="407" y="2360"/>
                  </a:lnTo>
                  <a:lnTo>
                    <a:pt x="285" y="2685"/>
                  </a:lnTo>
                  <a:lnTo>
                    <a:pt x="163" y="3010"/>
                  </a:lnTo>
                  <a:lnTo>
                    <a:pt x="41" y="3376"/>
                  </a:lnTo>
                  <a:lnTo>
                    <a:pt x="1" y="3702"/>
                  </a:lnTo>
                  <a:lnTo>
                    <a:pt x="1" y="4068"/>
                  </a:lnTo>
                  <a:lnTo>
                    <a:pt x="41" y="4393"/>
                  </a:lnTo>
                  <a:lnTo>
                    <a:pt x="82" y="4759"/>
                  </a:lnTo>
                  <a:lnTo>
                    <a:pt x="204" y="5085"/>
                  </a:lnTo>
                  <a:lnTo>
                    <a:pt x="367" y="5370"/>
                  </a:lnTo>
                  <a:lnTo>
                    <a:pt x="529" y="5695"/>
                  </a:lnTo>
                  <a:lnTo>
                    <a:pt x="773" y="5939"/>
                  </a:lnTo>
                  <a:lnTo>
                    <a:pt x="1017" y="6224"/>
                  </a:lnTo>
                  <a:lnTo>
                    <a:pt x="1262" y="6427"/>
                  </a:lnTo>
                  <a:lnTo>
                    <a:pt x="1587" y="6671"/>
                  </a:lnTo>
                  <a:lnTo>
                    <a:pt x="1912" y="6875"/>
                  </a:lnTo>
                  <a:lnTo>
                    <a:pt x="2278" y="7037"/>
                  </a:lnTo>
                  <a:lnTo>
                    <a:pt x="2644" y="7159"/>
                  </a:lnTo>
                  <a:lnTo>
                    <a:pt x="3011" y="7281"/>
                  </a:lnTo>
                  <a:lnTo>
                    <a:pt x="3377" y="7363"/>
                  </a:lnTo>
                  <a:lnTo>
                    <a:pt x="4150" y="7485"/>
                  </a:lnTo>
                  <a:lnTo>
                    <a:pt x="4719" y="7525"/>
                  </a:lnTo>
                  <a:lnTo>
                    <a:pt x="4638" y="7892"/>
                  </a:lnTo>
                  <a:lnTo>
                    <a:pt x="4516" y="8258"/>
                  </a:lnTo>
                  <a:lnTo>
                    <a:pt x="4312" y="8624"/>
                  </a:lnTo>
                  <a:lnTo>
                    <a:pt x="3987" y="8949"/>
                  </a:lnTo>
                  <a:lnTo>
                    <a:pt x="3661" y="9234"/>
                  </a:lnTo>
                  <a:lnTo>
                    <a:pt x="3295" y="9478"/>
                  </a:lnTo>
                  <a:lnTo>
                    <a:pt x="3214" y="9519"/>
                  </a:lnTo>
                  <a:lnTo>
                    <a:pt x="3173" y="9600"/>
                  </a:lnTo>
                  <a:lnTo>
                    <a:pt x="3214" y="9681"/>
                  </a:lnTo>
                  <a:lnTo>
                    <a:pt x="3255" y="9763"/>
                  </a:lnTo>
                  <a:lnTo>
                    <a:pt x="3417" y="9885"/>
                  </a:lnTo>
                  <a:lnTo>
                    <a:pt x="3661" y="10007"/>
                  </a:lnTo>
                  <a:lnTo>
                    <a:pt x="4109" y="10088"/>
                  </a:lnTo>
                  <a:lnTo>
                    <a:pt x="4394" y="10129"/>
                  </a:lnTo>
                  <a:lnTo>
                    <a:pt x="4678" y="10129"/>
                  </a:lnTo>
                  <a:lnTo>
                    <a:pt x="4963" y="10088"/>
                  </a:lnTo>
                  <a:lnTo>
                    <a:pt x="5248" y="10047"/>
                  </a:lnTo>
                  <a:lnTo>
                    <a:pt x="5492" y="9925"/>
                  </a:lnTo>
                  <a:lnTo>
                    <a:pt x="5695" y="9803"/>
                  </a:lnTo>
                  <a:lnTo>
                    <a:pt x="5899" y="9681"/>
                  </a:lnTo>
                  <a:lnTo>
                    <a:pt x="6102" y="9519"/>
                  </a:lnTo>
                  <a:lnTo>
                    <a:pt x="6265" y="9315"/>
                  </a:lnTo>
                  <a:lnTo>
                    <a:pt x="6387" y="9112"/>
                  </a:lnTo>
                  <a:lnTo>
                    <a:pt x="6509" y="8908"/>
                  </a:lnTo>
                  <a:lnTo>
                    <a:pt x="6590" y="8664"/>
                  </a:lnTo>
                  <a:lnTo>
                    <a:pt x="6671" y="8380"/>
                  </a:lnTo>
                  <a:lnTo>
                    <a:pt x="6671" y="8095"/>
                  </a:lnTo>
                  <a:lnTo>
                    <a:pt x="6671" y="7810"/>
                  </a:lnTo>
                  <a:lnTo>
                    <a:pt x="6590" y="7566"/>
                  </a:lnTo>
                  <a:lnTo>
                    <a:pt x="7119" y="7485"/>
                  </a:lnTo>
                  <a:lnTo>
                    <a:pt x="7607" y="7403"/>
                  </a:lnTo>
                  <a:lnTo>
                    <a:pt x="8054" y="7322"/>
                  </a:lnTo>
                  <a:lnTo>
                    <a:pt x="8543" y="7159"/>
                  </a:lnTo>
                  <a:lnTo>
                    <a:pt x="8990" y="6997"/>
                  </a:lnTo>
                  <a:lnTo>
                    <a:pt x="9437" y="6753"/>
                  </a:lnTo>
                  <a:lnTo>
                    <a:pt x="9844" y="6509"/>
                  </a:lnTo>
                  <a:lnTo>
                    <a:pt x="10251" y="6224"/>
                  </a:lnTo>
                  <a:lnTo>
                    <a:pt x="10495" y="5939"/>
                  </a:lnTo>
                  <a:lnTo>
                    <a:pt x="10780" y="5654"/>
                  </a:lnTo>
                  <a:lnTo>
                    <a:pt x="10983" y="5329"/>
                  </a:lnTo>
                  <a:lnTo>
                    <a:pt x="11186" y="5004"/>
                  </a:lnTo>
                  <a:lnTo>
                    <a:pt x="11349" y="4637"/>
                  </a:lnTo>
                  <a:lnTo>
                    <a:pt x="11471" y="4312"/>
                  </a:lnTo>
                  <a:lnTo>
                    <a:pt x="11512" y="3905"/>
                  </a:lnTo>
                  <a:lnTo>
                    <a:pt x="11553" y="3539"/>
                  </a:lnTo>
                  <a:lnTo>
                    <a:pt x="11512" y="3132"/>
                  </a:lnTo>
                  <a:lnTo>
                    <a:pt x="11431" y="2726"/>
                  </a:lnTo>
                  <a:lnTo>
                    <a:pt x="11309" y="2360"/>
                  </a:lnTo>
                  <a:lnTo>
                    <a:pt x="11146" y="1993"/>
                  </a:lnTo>
                  <a:lnTo>
                    <a:pt x="10942" y="1668"/>
                  </a:lnTo>
                  <a:lnTo>
                    <a:pt x="10698" y="1383"/>
                  </a:lnTo>
                  <a:lnTo>
                    <a:pt x="10414" y="1099"/>
                  </a:lnTo>
                  <a:lnTo>
                    <a:pt x="10088" y="814"/>
                  </a:lnTo>
                  <a:lnTo>
                    <a:pt x="9763" y="610"/>
                  </a:lnTo>
                  <a:lnTo>
                    <a:pt x="9397" y="448"/>
                  </a:lnTo>
                  <a:lnTo>
                    <a:pt x="9031" y="285"/>
                  </a:lnTo>
                  <a:lnTo>
                    <a:pt x="8665" y="204"/>
                  </a:lnTo>
                  <a:lnTo>
                    <a:pt x="8298" y="122"/>
                  </a:lnTo>
                  <a:lnTo>
                    <a:pt x="7892" y="41"/>
                  </a:lnTo>
                  <a:lnTo>
                    <a:pt x="711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42"/>
            <p:cNvSpPr/>
            <p:nvPr/>
          </p:nvSpPr>
          <p:spPr>
            <a:xfrm flipH="1">
              <a:off x="5801404" y="1578073"/>
              <a:ext cx="56215" cy="58787"/>
            </a:xfrm>
            <a:custGeom>
              <a:avLst/>
              <a:gdLst/>
              <a:ahLst/>
              <a:cxnLst/>
              <a:rect l="l" t="t" r="r" b="b"/>
              <a:pathLst>
                <a:path w="896" h="937" extrusionOk="0">
                  <a:moveTo>
                    <a:pt x="408" y="1"/>
                  </a:moveTo>
                  <a:lnTo>
                    <a:pt x="326" y="41"/>
                  </a:lnTo>
                  <a:lnTo>
                    <a:pt x="204" y="123"/>
                  </a:lnTo>
                  <a:lnTo>
                    <a:pt x="123" y="204"/>
                  </a:lnTo>
                  <a:lnTo>
                    <a:pt x="41" y="326"/>
                  </a:lnTo>
                  <a:lnTo>
                    <a:pt x="1" y="448"/>
                  </a:lnTo>
                  <a:lnTo>
                    <a:pt x="41" y="611"/>
                  </a:lnTo>
                  <a:lnTo>
                    <a:pt x="82" y="774"/>
                  </a:lnTo>
                  <a:lnTo>
                    <a:pt x="204" y="896"/>
                  </a:lnTo>
                  <a:lnTo>
                    <a:pt x="367" y="936"/>
                  </a:lnTo>
                  <a:lnTo>
                    <a:pt x="530" y="936"/>
                  </a:lnTo>
                  <a:lnTo>
                    <a:pt x="652" y="896"/>
                  </a:lnTo>
                  <a:lnTo>
                    <a:pt x="774" y="774"/>
                  </a:lnTo>
                  <a:lnTo>
                    <a:pt x="814" y="652"/>
                  </a:lnTo>
                  <a:lnTo>
                    <a:pt x="896" y="530"/>
                  </a:lnTo>
                  <a:lnTo>
                    <a:pt x="896" y="367"/>
                  </a:lnTo>
                  <a:lnTo>
                    <a:pt x="855" y="245"/>
                  </a:lnTo>
                  <a:lnTo>
                    <a:pt x="774" y="123"/>
                  </a:lnTo>
                  <a:lnTo>
                    <a:pt x="652" y="41"/>
                  </a:lnTo>
                  <a:lnTo>
                    <a:pt x="5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42"/>
            <p:cNvSpPr/>
            <p:nvPr/>
          </p:nvSpPr>
          <p:spPr>
            <a:xfrm flipH="1">
              <a:off x="5791177" y="1567909"/>
              <a:ext cx="76606" cy="81687"/>
            </a:xfrm>
            <a:custGeom>
              <a:avLst/>
              <a:gdLst/>
              <a:ahLst/>
              <a:cxnLst/>
              <a:rect l="l" t="t" r="r" b="b"/>
              <a:pathLst>
                <a:path w="1221" h="1302" extrusionOk="0">
                  <a:moveTo>
                    <a:pt x="773" y="366"/>
                  </a:moveTo>
                  <a:lnTo>
                    <a:pt x="773" y="407"/>
                  </a:lnTo>
                  <a:lnTo>
                    <a:pt x="814" y="407"/>
                  </a:lnTo>
                  <a:lnTo>
                    <a:pt x="814" y="448"/>
                  </a:lnTo>
                  <a:lnTo>
                    <a:pt x="854" y="448"/>
                  </a:lnTo>
                  <a:lnTo>
                    <a:pt x="854" y="488"/>
                  </a:lnTo>
                  <a:lnTo>
                    <a:pt x="854" y="529"/>
                  </a:lnTo>
                  <a:lnTo>
                    <a:pt x="854" y="570"/>
                  </a:lnTo>
                  <a:lnTo>
                    <a:pt x="854" y="651"/>
                  </a:lnTo>
                  <a:lnTo>
                    <a:pt x="854" y="732"/>
                  </a:lnTo>
                  <a:lnTo>
                    <a:pt x="814" y="732"/>
                  </a:lnTo>
                  <a:lnTo>
                    <a:pt x="814" y="773"/>
                  </a:lnTo>
                  <a:lnTo>
                    <a:pt x="773" y="814"/>
                  </a:lnTo>
                  <a:lnTo>
                    <a:pt x="732" y="854"/>
                  </a:lnTo>
                  <a:lnTo>
                    <a:pt x="732" y="895"/>
                  </a:lnTo>
                  <a:lnTo>
                    <a:pt x="692" y="895"/>
                  </a:lnTo>
                  <a:lnTo>
                    <a:pt x="651" y="936"/>
                  </a:lnTo>
                  <a:lnTo>
                    <a:pt x="570" y="936"/>
                  </a:lnTo>
                  <a:lnTo>
                    <a:pt x="529" y="895"/>
                  </a:lnTo>
                  <a:lnTo>
                    <a:pt x="488" y="895"/>
                  </a:lnTo>
                  <a:lnTo>
                    <a:pt x="448" y="854"/>
                  </a:lnTo>
                  <a:lnTo>
                    <a:pt x="407" y="814"/>
                  </a:lnTo>
                  <a:lnTo>
                    <a:pt x="407" y="773"/>
                  </a:lnTo>
                  <a:lnTo>
                    <a:pt x="366" y="732"/>
                  </a:lnTo>
                  <a:lnTo>
                    <a:pt x="366" y="692"/>
                  </a:lnTo>
                  <a:lnTo>
                    <a:pt x="366" y="651"/>
                  </a:lnTo>
                  <a:lnTo>
                    <a:pt x="366" y="610"/>
                  </a:lnTo>
                  <a:lnTo>
                    <a:pt x="366" y="570"/>
                  </a:lnTo>
                  <a:lnTo>
                    <a:pt x="407" y="529"/>
                  </a:lnTo>
                  <a:lnTo>
                    <a:pt x="407" y="488"/>
                  </a:lnTo>
                  <a:lnTo>
                    <a:pt x="448" y="448"/>
                  </a:lnTo>
                  <a:lnTo>
                    <a:pt x="488" y="448"/>
                  </a:lnTo>
                  <a:lnTo>
                    <a:pt x="488" y="407"/>
                  </a:lnTo>
                  <a:lnTo>
                    <a:pt x="529" y="407"/>
                  </a:lnTo>
                  <a:lnTo>
                    <a:pt x="529" y="366"/>
                  </a:lnTo>
                  <a:close/>
                  <a:moveTo>
                    <a:pt x="488" y="0"/>
                  </a:moveTo>
                  <a:lnTo>
                    <a:pt x="325" y="81"/>
                  </a:lnTo>
                  <a:lnTo>
                    <a:pt x="163" y="203"/>
                  </a:lnTo>
                  <a:lnTo>
                    <a:pt x="41" y="366"/>
                  </a:lnTo>
                  <a:lnTo>
                    <a:pt x="0" y="529"/>
                  </a:lnTo>
                  <a:lnTo>
                    <a:pt x="0" y="773"/>
                  </a:lnTo>
                  <a:lnTo>
                    <a:pt x="41" y="895"/>
                  </a:lnTo>
                  <a:lnTo>
                    <a:pt x="81" y="1017"/>
                  </a:lnTo>
                  <a:lnTo>
                    <a:pt x="203" y="1139"/>
                  </a:lnTo>
                  <a:lnTo>
                    <a:pt x="285" y="1220"/>
                  </a:lnTo>
                  <a:lnTo>
                    <a:pt x="407" y="1261"/>
                  </a:lnTo>
                  <a:lnTo>
                    <a:pt x="529" y="1302"/>
                  </a:lnTo>
                  <a:lnTo>
                    <a:pt x="732" y="1302"/>
                  </a:lnTo>
                  <a:lnTo>
                    <a:pt x="895" y="1220"/>
                  </a:lnTo>
                  <a:lnTo>
                    <a:pt x="1017" y="1098"/>
                  </a:lnTo>
                  <a:lnTo>
                    <a:pt x="1139" y="976"/>
                  </a:lnTo>
                  <a:lnTo>
                    <a:pt x="1180" y="814"/>
                  </a:lnTo>
                  <a:lnTo>
                    <a:pt x="1220" y="610"/>
                  </a:lnTo>
                  <a:lnTo>
                    <a:pt x="1220" y="448"/>
                  </a:lnTo>
                  <a:lnTo>
                    <a:pt x="1180" y="285"/>
                  </a:lnTo>
                  <a:lnTo>
                    <a:pt x="1058" y="122"/>
                  </a:lnTo>
                  <a:lnTo>
                    <a:pt x="895"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42"/>
            <p:cNvSpPr/>
            <p:nvPr/>
          </p:nvSpPr>
          <p:spPr>
            <a:xfrm flipH="1">
              <a:off x="5696754" y="1578073"/>
              <a:ext cx="56215" cy="58787"/>
            </a:xfrm>
            <a:custGeom>
              <a:avLst/>
              <a:gdLst/>
              <a:ahLst/>
              <a:cxnLst/>
              <a:rect l="l" t="t" r="r" b="b"/>
              <a:pathLst>
                <a:path w="896" h="937" extrusionOk="0">
                  <a:moveTo>
                    <a:pt x="448" y="1"/>
                  </a:moveTo>
                  <a:lnTo>
                    <a:pt x="326" y="41"/>
                  </a:lnTo>
                  <a:lnTo>
                    <a:pt x="204" y="123"/>
                  </a:lnTo>
                  <a:lnTo>
                    <a:pt x="123" y="204"/>
                  </a:lnTo>
                  <a:lnTo>
                    <a:pt x="41" y="326"/>
                  </a:lnTo>
                  <a:lnTo>
                    <a:pt x="1" y="448"/>
                  </a:lnTo>
                  <a:lnTo>
                    <a:pt x="41" y="611"/>
                  </a:lnTo>
                  <a:lnTo>
                    <a:pt x="123" y="774"/>
                  </a:lnTo>
                  <a:lnTo>
                    <a:pt x="245" y="896"/>
                  </a:lnTo>
                  <a:lnTo>
                    <a:pt x="407" y="936"/>
                  </a:lnTo>
                  <a:lnTo>
                    <a:pt x="529" y="936"/>
                  </a:lnTo>
                  <a:lnTo>
                    <a:pt x="651" y="896"/>
                  </a:lnTo>
                  <a:lnTo>
                    <a:pt x="773" y="774"/>
                  </a:lnTo>
                  <a:lnTo>
                    <a:pt x="855" y="652"/>
                  </a:lnTo>
                  <a:lnTo>
                    <a:pt x="895" y="530"/>
                  </a:lnTo>
                  <a:lnTo>
                    <a:pt x="895" y="367"/>
                  </a:lnTo>
                  <a:lnTo>
                    <a:pt x="855" y="245"/>
                  </a:lnTo>
                  <a:lnTo>
                    <a:pt x="773" y="123"/>
                  </a:lnTo>
                  <a:lnTo>
                    <a:pt x="692" y="41"/>
                  </a:lnTo>
                  <a:lnTo>
                    <a:pt x="57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42"/>
            <p:cNvSpPr/>
            <p:nvPr/>
          </p:nvSpPr>
          <p:spPr>
            <a:xfrm flipH="1">
              <a:off x="5686527" y="1567909"/>
              <a:ext cx="76668" cy="81687"/>
            </a:xfrm>
            <a:custGeom>
              <a:avLst/>
              <a:gdLst/>
              <a:ahLst/>
              <a:cxnLst/>
              <a:rect l="l" t="t" r="r" b="b"/>
              <a:pathLst>
                <a:path w="1222" h="1302" extrusionOk="0">
                  <a:moveTo>
                    <a:pt x="774" y="366"/>
                  </a:moveTo>
                  <a:lnTo>
                    <a:pt x="774" y="407"/>
                  </a:lnTo>
                  <a:lnTo>
                    <a:pt x="814" y="407"/>
                  </a:lnTo>
                  <a:lnTo>
                    <a:pt x="855" y="448"/>
                  </a:lnTo>
                  <a:lnTo>
                    <a:pt x="855" y="488"/>
                  </a:lnTo>
                  <a:lnTo>
                    <a:pt x="855" y="529"/>
                  </a:lnTo>
                  <a:lnTo>
                    <a:pt x="855" y="570"/>
                  </a:lnTo>
                  <a:lnTo>
                    <a:pt x="855" y="651"/>
                  </a:lnTo>
                  <a:lnTo>
                    <a:pt x="855" y="732"/>
                  </a:lnTo>
                  <a:lnTo>
                    <a:pt x="814" y="773"/>
                  </a:lnTo>
                  <a:lnTo>
                    <a:pt x="774" y="814"/>
                  </a:lnTo>
                  <a:lnTo>
                    <a:pt x="814" y="814"/>
                  </a:lnTo>
                  <a:lnTo>
                    <a:pt x="733" y="854"/>
                  </a:lnTo>
                  <a:lnTo>
                    <a:pt x="733" y="895"/>
                  </a:lnTo>
                  <a:lnTo>
                    <a:pt x="692" y="895"/>
                  </a:lnTo>
                  <a:lnTo>
                    <a:pt x="652" y="936"/>
                  </a:lnTo>
                  <a:lnTo>
                    <a:pt x="570" y="936"/>
                  </a:lnTo>
                  <a:lnTo>
                    <a:pt x="530" y="895"/>
                  </a:lnTo>
                  <a:lnTo>
                    <a:pt x="489" y="895"/>
                  </a:lnTo>
                  <a:lnTo>
                    <a:pt x="489" y="854"/>
                  </a:lnTo>
                  <a:lnTo>
                    <a:pt x="448" y="854"/>
                  </a:lnTo>
                  <a:lnTo>
                    <a:pt x="408" y="814"/>
                  </a:lnTo>
                  <a:lnTo>
                    <a:pt x="408" y="773"/>
                  </a:lnTo>
                  <a:lnTo>
                    <a:pt x="367" y="732"/>
                  </a:lnTo>
                  <a:lnTo>
                    <a:pt x="367" y="692"/>
                  </a:lnTo>
                  <a:lnTo>
                    <a:pt x="367" y="651"/>
                  </a:lnTo>
                  <a:lnTo>
                    <a:pt x="367" y="610"/>
                  </a:lnTo>
                  <a:lnTo>
                    <a:pt x="367" y="570"/>
                  </a:lnTo>
                  <a:lnTo>
                    <a:pt x="408" y="529"/>
                  </a:lnTo>
                  <a:lnTo>
                    <a:pt x="408" y="488"/>
                  </a:lnTo>
                  <a:lnTo>
                    <a:pt x="448" y="448"/>
                  </a:lnTo>
                  <a:lnTo>
                    <a:pt x="489" y="448"/>
                  </a:lnTo>
                  <a:lnTo>
                    <a:pt x="489" y="407"/>
                  </a:lnTo>
                  <a:lnTo>
                    <a:pt x="530" y="407"/>
                  </a:lnTo>
                  <a:lnTo>
                    <a:pt x="570" y="366"/>
                  </a:lnTo>
                  <a:close/>
                  <a:moveTo>
                    <a:pt x="489" y="0"/>
                  </a:moveTo>
                  <a:lnTo>
                    <a:pt x="326" y="81"/>
                  </a:lnTo>
                  <a:lnTo>
                    <a:pt x="164" y="203"/>
                  </a:lnTo>
                  <a:lnTo>
                    <a:pt x="82" y="366"/>
                  </a:lnTo>
                  <a:lnTo>
                    <a:pt x="1" y="529"/>
                  </a:lnTo>
                  <a:lnTo>
                    <a:pt x="1" y="773"/>
                  </a:lnTo>
                  <a:lnTo>
                    <a:pt x="41" y="895"/>
                  </a:lnTo>
                  <a:lnTo>
                    <a:pt x="123" y="1017"/>
                  </a:lnTo>
                  <a:lnTo>
                    <a:pt x="204" y="1139"/>
                  </a:lnTo>
                  <a:lnTo>
                    <a:pt x="286" y="1220"/>
                  </a:lnTo>
                  <a:lnTo>
                    <a:pt x="408" y="1261"/>
                  </a:lnTo>
                  <a:lnTo>
                    <a:pt x="570" y="1302"/>
                  </a:lnTo>
                  <a:lnTo>
                    <a:pt x="733" y="1302"/>
                  </a:lnTo>
                  <a:lnTo>
                    <a:pt x="896" y="1220"/>
                  </a:lnTo>
                  <a:lnTo>
                    <a:pt x="1018" y="1098"/>
                  </a:lnTo>
                  <a:lnTo>
                    <a:pt x="1140" y="976"/>
                  </a:lnTo>
                  <a:lnTo>
                    <a:pt x="1221" y="814"/>
                  </a:lnTo>
                  <a:lnTo>
                    <a:pt x="1221" y="610"/>
                  </a:lnTo>
                  <a:lnTo>
                    <a:pt x="1221" y="448"/>
                  </a:lnTo>
                  <a:lnTo>
                    <a:pt x="1180" y="285"/>
                  </a:lnTo>
                  <a:lnTo>
                    <a:pt x="1058" y="122"/>
                  </a:lnTo>
                  <a:lnTo>
                    <a:pt x="896"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42"/>
            <p:cNvSpPr/>
            <p:nvPr/>
          </p:nvSpPr>
          <p:spPr>
            <a:xfrm flipH="1">
              <a:off x="5592103" y="1578073"/>
              <a:ext cx="53705" cy="58787"/>
            </a:xfrm>
            <a:custGeom>
              <a:avLst/>
              <a:gdLst/>
              <a:ahLst/>
              <a:cxnLst/>
              <a:rect l="l" t="t" r="r" b="b"/>
              <a:pathLst>
                <a:path w="856" h="937" extrusionOk="0">
                  <a:moveTo>
                    <a:pt x="408" y="1"/>
                  </a:moveTo>
                  <a:lnTo>
                    <a:pt x="286" y="41"/>
                  </a:lnTo>
                  <a:lnTo>
                    <a:pt x="204" y="123"/>
                  </a:lnTo>
                  <a:lnTo>
                    <a:pt x="82" y="204"/>
                  </a:lnTo>
                  <a:lnTo>
                    <a:pt x="42" y="326"/>
                  </a:lnTo>
                  <a:lnTo>
                    <a:pt x="1" y="448"/>
                  </a:lnTo>
                  <a:lnTo>
                    <a:pt x="1" y="611"/>
                  </a:lnTo>
                  <a:lnTo>
                    <a:pt x="82" y="774"/>
                  </a:lnTo>
                  <a:lnTo>
                    <a:pt x="204" y="896"/>
                  </a:lnTo>
                  <a:lnTo>
                    <a:pt x="367" y="936"/>
                  </a:lnTo>
                  <a:lnTo>
                    <a:pt x="530" y="936"/>
                  </a:lnTo>
                  <a:lnTo>
                    <a:pt x="652" y="896"/>
                  </a:lnTo>
                  <a:lnTo>
                    <a:pt x="733" y="774"/>
                  </a:lnTo>
                  <a:lnTo>
                    <a:pt x="814" y="652"/>
                  </a:lnTo>
                  <a:lnTo>
                    <a:pt x="855" y="530"/>
                  </a:lnTo>
                  <a:lnTo>
                    <a:pt x="855" y="367"/>
                  </a:lnTo>
                  <a:lnTo>
                    <a:pt x="855" y="245"/>
                  </a:lnTo>
                  <a:lnTo>
                    <a:pt x="774" y="123"/>
                  </a:lnTo>
                  <a:lnTo>
                    <a:pt x="652" y="41"/>
                  </a:lnTo>
                  <a:lnTo>
                    <a:pt x="5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42"/>
            <p:cNvSpPr/>
            <p:nvPr/>
          </p:nvSpPr>
          <p:spPr>
            <a:xfrm flipH="1">
              <a:off x="5579367" y="1567909"/>
              <a:ext cx="76606" cy="81687"/>
            </a:xfrm>
            <a:custGeom>
              <a:avLst/>
              <a:gdLst/>
              <a:ahLst/>
              <a:cxnLst/>
              <a:rect l="l" t="t" r="r" b="b"/>
              <a:pathLst>
                <a:path w="1221" h="1302" extrusionOk="0">
                  <a:moveTo>
                    <a:pt x="732" y="366"/>
                  </a:moveTo>
                  <a:lnTo>
                    <a:pt x="773" y="407"/>
                  </a:lnTo>
                  <a:lnTo>
                    <a:pt x="814" y="407"/>
                  </a:lnTo>
                  <a:lnTo>
                    <a:pt x="814" y="448"/>
                  </a:lnTo>
                  <a:lnTo>
                    <a:pt x="854" y="488"/>
                  </a:lnTo>
                  <a:lnTo>
                    <a:pt x="854" y="529"/>
                  </a:lnTo>
                  <a:lnTo>
                    <a:pt x="854" y="570"/>
                  </a:lnTo>
                  <a:lnTo>
                    <a:pt x="854" y="651"/>
                  </a:lnTo>
                  <a:lnTo>
                    <a:pt x="814" y="732"/>
                  </a:lnTo>
                  <a:lnTo>
                    <a:pt x="773" y="773"/>
                  </a:lnTo>
                  <a:lnTo>
                    <a:pt x="773" y="814"/>
                  </a:lnTo>
                  <a:lnTo>
                    <a:pt x="732" y="854"/>
                  </a:lnTo>
                  <a:lnTo>
                    <a:pt x="692" y="895"/>
                  </a:lnTo>
                  <a:lnTo>
                    <a:pt x="651" y="895"/>
                  </a:lnTo>
                  <a:lnTo>
                    <a:pt x="651" y="936"/>
                  </a:lnTo>
                  <a:lnTo>
                    <a:pt x="529" y="936"/>
                  </a:lnTo>
                  <a:lnTo>
                    <a:pt x="488" y="895"/>
                  </a:lnTo>
                  <a:lnTo>
                    <a:pt x="448" y="895"/>
                  </a:lnTo>
                  <a:lnTo>
                    <a:pt x="448" y="854"/>
                  </a:lnTo>
                  <a:lnTo>
                    <a:pt x="407" y="854"/>
                  </a:lnTo>
                  <a:lnTo>
                    <a:pt x="407" y="814"/>
                  </a:lnTo>
                  <a:lnTo>
                    <a:pt x="366" y="773"/>
                  </a:lnTo>
                  <a:lnTo>
                    <a:pt x="366" y="732"/>
                  </a:lnTo>
                  <a:lnTo>
                    <a:pt x="326" y="692"/>
                  </a:lnTo>
                  <a:lnTo>
                    <a:pt x="326" y="651"/>
                  </a:lnTo>
                  <a:lnTo>
                    <a:pt x="326" y="610"/>
                  </a:lnTo>
                  <a:lnTo>
                    <a:pt x="366" y="529"/>
                  </a:lnTo>
                  <a:lnTo>
                    <a:pt x="407" y="488"/>
                  </a:lnTo>
                  <a:lnTo>
                    <a:pt x="448" y="448"/>
                  </a:lnTo>
                  <a:lnTo>
                    <a:pt x="488" y="407"/>
                  </a:lnTo>
                  <a:lnTo>
                    <a:pt x="529" y="407"/>
                  </a:lnTo>
                  <a:lnTo>
                    <a:pt x="529" y="366"/>
                  </a:lnTo>
                  <a:close/>
                  <a:moveTo>
                    <a:pt x="488" y="0"/>
                  </a:moveTo>
                  <a:lnTo>
                    <a:pt x="285" y="81"/>
                  </a:lnTo>
                  <a:lnTo>
                    <a:pt x="163" y="203"/>
                  </a:lnTo>
                  <a:lnTo>
                    <a:pt x="41" y="366"/>
                  </a:lnTo>
                  <a:lnTo>
                    <a:pt x="0" y="529"/>
                  </a:lnTo>
                  <a:lnTo>
                    <a:pt x="0" y="773"/>
                  </a:lnTo>
                  <a:lnTo>
                    <a:pt x="41" y="895"/>
                  </a:lnTo>
                  <a:lnTo>
                    <a:pt x="82" y="1017"/>
                  </a:lnTo>
                  <a:lnTo>
                    <a:pt x="163" y="1139"/>
                  </a:lnTo>
                  <a:lnTo>
                    <a:pt x="285" y="1220"/>
                  </a:lnTo>
                  <a:lnTo>
                    <a:pt x="407" y="1261"/>
                  </a:lnTo>
                  <a:lnTo>
                    <a:pt x="529" y="1302"/>
                  </a:lnTo>
                  <a:lnTo>
                    <a:pt x="692" y="1302"/>
                  </a:lnTo>
                  <a:lnTo>
                    <a:pt x="854" y="1220"/>
                  </a:lnTo>
                  <a:lnTo>
                    <a:pt x="1017" y="1098"/>
                  </a:lnTo>
                  <a:lnTo>
                    <a:pt x="1098" y="976"/>
                  </a:lnTo>
                  <a:lnTo>
                    <a:pt x="1180" y="814"/>
                  </a:lnTo>
                  <a:lnTo>
                    <a:pt x="1220" y="610"/>
                  </a:lnTo>
                  <a:lnTo>
                    <a:pt x="1220" y="448"/>
                  </a:lnTo>
                  <a:lnTo>
                    <a:pt x="1139" y="285"/>
                  </a:lnTo>
                  <a:lnTo>
                    <a:pt x="1017" y="122"/>
                  </a:lnTo>
                  <a:lnTo>
                    <a:pt x="854"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42"/>
            <p:cNvSpPr/>
            <p:nvPr/>
          </p:nvSpPr>
          <p:spPr>
            <a:xfrm flipH="1">
              <a:off x="5936671" y="1460687"/>
              <a:ext cx="91914" cy="140412"/>
            </a:xfrm>
            <a:custGeom>
              <a:avLst/>
              <a:gdLst/>
              <a:ahLst/>
              <a:cxnLst/>
              <a:rect l="l" t="t" r="r" b="b"/>
              <a:pathLst>
                <a:path w="1465" h="2238" extrusionOk="0">
                  <a:moveTo>
                    <a:pt x="1261" y="1"/>
                  </a:moveTo>
                  <a:lnTo>
                    <a:pt x="1180" y="41"/>
                  </a:lnTo>
                  <a:lnTo>
                    <a:pt x="936" y="204"/>
                  </a:lnTo>
                  <a:lnTo>
                    <a:pt x="692" y="407"/>
                  </a:lnTo>
                  <a:lnTo>
                    <a:pt x="489" y="652"/>
                  </a:lnTo>
                  <a:lnTo>
                    <a:pt x="326" y="896"/>
                  </a:lnTo>
                  <a:lnTo>
                    <a:pt x="204" y="1140"/>
                  </a:lnTo>
                  <a:lnTo>
                    <a:pt x="82" y="1465"/>
                  </a:lnTo>
                  <a:lnTo>
                    <a:pt x="41" y="1750"/>
                  </a:lnTo>
                  <a:lnTo>
                    <a:pt x="0" y="2035"/>
                  </a:lnTo>
                  <a:lnTo>
                    <a:pt x="41" y="2116"/>
                  </a:lnTo>
                  <a:lnTo>
                    <a:pt x="82" y="2197"/>
                  </a:lnTo>
                  <a:lnTo>
                    <a:pt x="123" y="2238"/>
                  </a:lnTo>
                  <a:lnTo>
                    <a:pt x="285" y="2238"/>
                  </a:lnTo>
                  <a:lnTo>
                    <a:pt x="326" y="2197"/>
                  </a:lnTo>
                  <a:lnTo>
                    <a:pt x="367" y="2116"/>
                  </a:lnTo>
                  <a:lnTo>
                    <a:pt x="367" y="2035"/>
                  </a:lnTo>
                  <a:lnTo>
                    <a:pt x="407" y="1790"/>
                  </a:lnTo>
                  <a:lnTo>
                    <a:pt x="448" y="1546"/>
                  </a:lnTo>
                  <a:lnTo>
                    <a:pt x="529" y="1302"/>
                  </a:lnTo>
                  <a:lnTo>
                    <a:pt x="651" y="1058"/>
                  </a:lnTo>
                  <a:lnTo>
                    <a:pt x="814" y="855"/>
                  </a:lnTo>
                  <a:lnTo>
                    <a:pt x="977" y="652"/>
                  </a:lnTo>
                  <a:lnTo>
                    <a:pt x="1180" y="489"/>
                  </a:lnTo>
                  <a:lnTo>
                    <a:pt x="1383" y="367"/>
                  </a:lnTo>
                  <a:lnTo>
                    <a:pt x="1424" y="326"/>
                  </a:lnTo>
                  <a:lnTo>
                    <a:pt x="1465" y="245"/>
                  </a:lnTo>
                  <a:lnTo>
                    <a:pt x="1465" y="163"/>
                  </a:lnTo>
                  <a:lnTo>
                    <a:pt x="1424" y="123"/>
                  </a:lnTo>
                  <a:lnTo>
                    <a:pt x="1383" y="82"/>
                  </a:lnTo>
                  <a:lnTo>
                    <a:pt x="1343" y="41"/>
                  </a:lnTo>
                  <a:lnTo>
                    <a:pt x="126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42"/>
            <p:cNvSpPr/>
            <p:nvPr/>
          </p:nvSpPr>
          <p:spPr>
            <a:xfrm flipH="1">
              <a:off x="5885601" y="1432642"/>
              <a:ext cx="23026" cy="28108"/>
            </a:xfrm>
            <a:custGeom>
              <a:avLst/>
              <a:gdLst/>
              <a:ahLst/>
              <a:cxnLst/>
              <a:rect l="l" t="t" r="r" b="b"/>
              <a:pathLst>
                <a:path w="367" h="448" extrusionOk="0">
                  <a:moveTo>
                    <a:pt x="204" y="0"/>
                  </a:moveTo>
                  <a:lnTo>
                    <a:pt x="122" y="41"/>
                  </a:lnTo>
                  <a:lnTo>
                    <a:pt x="41" y="82"/>
                  </a:lnTo>
                  <a:lnTo>
                    <a:pt x="41" y="122"/>
                  </a:lnTo>
                  <a:lnTo>
                    <a:pt x="0" y="204"/>
                  </a:lnTo>
                  <a:lnTo>
                    <a:pt x="0" y="244"/>
                  </a:lnTo>
                  <a:lnTo>
                    <a:pt x="41" y="326"/>
                  </a:lnTo>
                  <a:lnTo>
                    <a:pt x="41" y="366"/>
                  </a:lnTo>
                  <a:lnTo>
                    <a:pt x="122" y="407"/>
                  </a:lnTo>
                  <a:lnTo>
                    <a:pt x="204" y="448"/>
                  </a:lnTo>
                  <a:lnTo>
                    <a:pt x="244" y="407"/>
                  </a:lnTo>
                  <a:lnTo>
                    <a:pt x="326" y="366"/>
                  </a:lnTo>
                  <a:lnTo>
                    <a:pt x="366" y="326"/>
                  </a:lnTo>
                  <a:lnTo>
                    <a:pt x="366" y="244"/>
                  </a:lnTo>
                  <a:lnTo>
                    <a:pt x="366" y="204"/>
                  </a:lnTo>
                  <a:lnTo>
                    <a:pt x="366" y="122"/>
                  </a:lnTo>
                  <a:lnTo>
                    <a:pt x="326" y="82"/>
                  </a:lnTo>
                  <a:lnTo>
                    <a:pt x="244"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00" name="Google Shape;1400;p42"/>
          <p:cNvGrpSpPr/>
          <p:nvPr/>
        </p:nvGrpSpPr>
        <p:grpSpPr>
          <a:xfrm>
            <a:off x="1374527" y="1607221"/>
            <a:ext cx="1673310" cy="2758058"/>
            <a:chOff x="1694325" y="4167750"/>
            <a:chExt cx="459650" cy="757625"/>
          </a:xfrm>
        </p:grpSpPr>
        <p:sp>
          <p:nvSpPr>
            <p:cNvPr id="1401" name="Google Shape;1401;p42"/>
            <p:cNvSpPr/>
            <p:nvPr/>
          </p:nvSpPr>
          <p:spPr>
            <a:xfrm>
              <a:off x="1764475" y="4338600"/>
              <a:ext cx="381375" cy="375250"/>
            </a:xfrm>
            <a:custGeom>
              <a:avLst/>
              <a:gdLst/>
              <a:ahLst/>
              <a:cxnLst/>
              <a:rect l="l" t="t" r="r" b="b"/>
              <a:pathLst>
                <a:path w="15255" h="15010" extrusionOk="0">
                  <a:moveTo>
                    <a:pt x="11309" y="0"/>
                  </a:moveTo>
                  <a:lnTo>
                    <a:pt x="10536" y="41"/>
                  </a:lnTo>
                  <a:lnTo>
                    <a:pt x="9804" y="163"/>
                  </a:lnTo>
                  <a:lnTo>
                    <a:pt x="1303" y="1098"/>
                  </a:lnTo>
                  <a:lnTo>
                    <a:pt x="1303" y="1383"/>
                  </a:lnTo>
                  <a:lnTo>
                    <a:pt x="1303" y="1668"/>
                  </a:lnTo>
                  <a:lnTo>
                    <a:pt x="1384" y="2237"/>
                  </a:lnTo>
                  <a:lnTo>
                    <a:pt x="1506" y="2766"/>
                  </a:lnTo>
                  <a:lnTo>
                    <a:pt x="1587" y="3336"/>
                  </a:lnTo>
                  <a:lnTo>
                    <a:pt x="1709" y="4556"/>
                  </a:lnTo>
                  <a:lnTo>
                    <a:pt x="1872" y="5776"/>
                  </a:lnTo>
                  <a:lnTo>
                    <a:pt x="1384" y="5898"/>
                  </a:lnTo>
                  <a:lnTo>
                    <a:pt x="896" y="6102"/>
                  </a:lnTo>
                  <a:lnTo>
                    <a:pt x="692" y="6224"/>
                  </a:lnTo>
                  <a:lnTo>
                    <a:pt x="530" y="6386"/>
                  </a:lnTo>
                  <a:lnTo>
                    <a:pt x="326" y="6549"/>
                  </a:lnTo>
                  <a:lnTo>
                    <a:pt x="164" y="6793"/>
                  </a:lnTo>
                  <a:lnTo>
                    <a:pt x="82" y="6997"/>
                  </a:lnTo>
                  <a:lnTo>
                    <a:pt x="42" y="7200"/>
                  </a:lnTo>
                  <a:lnTo>
                    <a:pt x="1" y="7403"/>
                  </a:lnTo>
                  <a:lnTo>
                    <a:pt x="1" y="7647"/>
                  </a:lnTo>
                  <a:lnTo>
                    <a:pt x="1" y="7851"/>
                  </a:lnTo>
                  <a:lnTo>
                    <a:pt x="42" y="8054"/>
                  </a:lnTo>
                  <a:lnTo>
                    <a:pt x="164" y="8257"/>
                  </a:lnTo>
                  <a:lnTo>
                    <a:pt x="286" y="8420"/>
                  </a:lnTo>
                  <a:lnTo>
                    <a:pt x="448" y="8583"/>
                  </a:lnTo>
                  <a:lnTo>
                    <a:pt x="692" y="8705"/>
                  </a:lnTo>
                  <a:lnTo>
                    <a:pt x="977" y="8786"/>
                  </a:lnTo>
                  <a:lnTo>
                    <a:pt x="1221" y="8827"/>
                  </a:lnTo>
                  <a:lnTo>
                    <a:pt x="1831" y="8868"/>
                  </a:lnTo>
                  <a:lnTo>
                    <a:pt x="2360" y="8908"/>
                  </a:lnTo>
                  <a:lnTo>
                    <a:pt x="2645" y="11715"/>
                  </a:lnTo>
                  <a:lnTo>
                    <a:pt x="3011" y="14847"/>
                  </a:lnTo>
                  <a:lnTo>
                    <a:pt x="4638" y="14969"/>
                  </a:lnTo>
                  <a:lnTo>
                    <a:pt x="6306" y="15010"/>
                  </a:lnTo>
                  <a:lnTo>
                    <a:pt x="7933" y="15010"/>
                  </a:lnTo>
                  <a:lnTo>
                    <a:pt x="9600" y="14928"/>
                  </a:lnTo>
                  <a:lnTo>
                    <a:pt x="9560" y="12976"/>
                  </a:lnTo>
                  <a:lnTo>
                    <a:pt x="9560" y="11756"/>
                  </a:lnTo>
                  <a:lnTo>
                    <a:pt x="9600" y="11227"/>
                  </a:lnTo>
                  <a:lnTo>
                    <a:pt x="10699" y="11023"/>
                  </a:lnTo>
                  <a:lnTo>
                    <a:pt x="11268" y="10861"/>
                  </a:lnTo>
                  <a:lnTo>
                    <a:pt x="11797" y="10698"/>
                  </a:lnTo>
                  <a:lnTo>
                    <a:pt x="12326" y="10413"/>
                  </a:lnTo>
                  <a:lnTo>
                    <a:pt x="12814" y="10088"/>
                  </a:lnTo>
                  <a:lnTo>
                    <a:pt x="13058" y="9925"/>
                  </a:lnTo>
                  <a:lnTo>
                    <a:pt x="13261" y="9722"/>
                  </a:lnTo>
                  <a:lnTo>
                    <a:pt x="13465" y="9478"/>
                  </a:lnTo>
                  <a:lnTo>
                    <a:pt x="13627" y="9234"/>
                  </a:lnTo>
                  <a:lnTo>
                    <a:pt x="13383" y="9315"/>
                  </a:lnTo>
                  <a:lnTo>
                    <a:pt x="13180" y="9356"/>
                  </a:lnTo>
                  <a:lnTo>
                    <a:pt x="12936" y="9356"/>
                  </a:lnTo>
                  <a:lnTo>
                    <a:pt x="12692" y="9315"/>
                  </a:lnTo>
                  <a:lnTo>
                    <a:pt x="12448" y="9234"/>
                  </a:lnTo>
                  <a:lnTo>
                    <a:pt x="12204" y="9152"/>
                  </a:lnTo>
                  <a:lnTo>
                    <a:pt x="12000" y="9071"/>
                  </a:lnTo>
                  <a:lnTo>
                    <a:pt x="11797" y="8908"/>
                  </a:lnTo>
                  <a:lnTo>
                    <a:pt x="11634" y="8746"/>
                  </a:lnTo>
                  <a:lnTo>
                    <a:pt x="11472" y="8583"/>
                  </a:lnTo>
                  <a:lnTo>
                    <a:pt x="11350" y="8380"/>
                  </a:lnTo>
                  <a:lnTo>
                    <a:pt x="11228" y="8135"/>
                  </a:lnTo>
                  <a:lnTo>
                    <a:pt x="11146" y="7932"/>
                  </a:lnTo>
                  <a:lnTo>
                    <a:pt x="11106" y="7688"/>
                  </a:lnTo>
                  <a:lnTo>
                    <a:pt x="11065" y="7444"/>
                  </a:lnTo>
                  <a:lnTo>
                    <a:pt x="11065" y="7200"/>
                  </a:lnTo>
                  <a:lnTo>
                    <a:pt x="11431" y="7322"/>
                  </a:lnTo>
                  <a:lnTo>
                    <a:pt x="11797" y="7444"/>
                  </a:lnTo>
                  <a:lnTo>
                    <a:pt x="12163" y="7485"/>
                  </a:lnTo>
                  <a:lnTo>
                    <a:pt x="12529" y="7525"/>
                  </a:lnTo>
                  <a:lnTo>
                    <a:pt x="12895" y="7566"/>
                  </a:lnTo>
                  <a:lnTo>
                    <a:pt x="13261" y="7525"/>
                  </a:lnTo>
                  <a:lnTo>
                    <a:pt x="13627" y="7485"/>
                  </a:lnTo>
                  <a:lnTo>
                    <a:pt x="13994" y="7403"/>
                  </a:lnTo>
                  <a:lnTo>
                    <a:pt x="13953" y="6590"/>
                  </a:lnTo>
                  <a:lnTo>
                    <a:pt x="13912" y="6061"/>
                  </a:lnTo>
                  <a:lnTo>
                    <a:pt x="13871" y="5817"/>
                  </a:lnTo>
                  <a:lnTo>
                    <a:pt x="14278" y="5858"/>
                  </a:lnTo>
                  <a:lnTo>
                    <a:pt x="14482" y="5858"/>
                  </a:lnTo>
                  <a:lnTo>
                    <a:pt x="14644" y="5817"/>
                  </a:lnTo>
                  <a:lnTo>
                    <a:pt x="14848" y="5736"/>
                  </a:lnTo>
                  <a:lnTo>
                    <a:pt x="15010" y="5654"/>
                  </a:lnTo>
                  <a:lnTo>
                    <a:pt x="15132" y="5532"/>
                  </a:lnTo>
                  <a:lnTo>
                    <a:pt x="15254" y="5329"/>
                  </a:lnTo>
                  <a:lnTo>
                    <a:pt x="15254" y="5166"/>
                  </a:lnTo>
                  <a:lnTo>
                    <a:pt x="15214" y="4963"/>
                  </a:lnTo>
                  <a:lnTo>
                    <a:pt x="15132" y="4800"/>
                  </a:lnTo>
                  <a:lnTo>
                    <a:pt x="15051" y="4759"/>
                  </a:lnTo>
                  <a:lnTo>
                    <a:pt x="14970" y="4719"/>
                  </a:lnTo>
                  <a:lnTo>
                    <a:pt x="14807" y="4678"/>
                  </a:lnTo>
                  <a:lnTo>
                    <a:pt x="14644" y="4678"/>
                  </a:lnTo>
                  <a:lnTo>
                    <a:pt x="14360" y="4637"/>
                  </a:lnTo>
                  <a:lnTo>
                    <a:pt x="14116" y="4515"/>
                  </a:lnTo>
                  <a:lnTo>
                    <a:pt x="13871" y="4353"/>
                  </a:lnTo>
                  <a:lnTo>
                    <a:pt x="13668" y="4109"/>
                  </a:lnTo>
                  <a:lnTo>
                    <a:pt x="13505" y="3824"/>
                  </a:lnTo>
                  <a:lnTo>
                    <a:pt x="13383" y="3498"/>
                  </a:lnTo>
                  <a:lnTo>
                    <a:pt x="13261" y="3132"/>
                  </a:lnTo>
                  <a:lnTo>
                    <a:pt x="13180" y="2726"/>
                  </a:lnTo>
                  <a:lnTo>
                    <a:pt x="13017" y="1953"/>
                  </a:lnTo>
                  <a:lnTo>
                    <a:pt x="12936" y="1180"/>
                  </a:lnTo>
                  <a:lnTo>
                    <a:pt x="1281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42"/>
            <p:cNvSpPr/>
            <p:nvPr/>
          </p:nvSpPr>
          <p:spPr>
            <a:xfrm>
              <a:off x="1759400" y="4333500"/>
              <a:ext cx="391525" cy="385450"/>
            </a:xfrm>
            <a:custGeom>
              <a:avLst/>
              <a:gdLst/>
              <a:ahLst/>
              <a:cxnLst/>
              <a:rect l="l" t="t" r="r" b="b"/>
              <a:pathLst>
                <a:path w="15661" h="15418" extrusionOk="0">
                  <a:moveTo>
                    <a:pt x="12869" y="367"/>
                  </a:moveTo>
                  <a:lnTo>
                    <a:pt x="12976" y="1547"/>
                  </a:lnTo>
                  <a:lnTo>
                    <a:pt x="13058" y="2238"/>
                  </a:lnTo>
                  <a:lnTo>
                    <a:pt x="13180" y="2889"/>
                  </a:lnTo>
                  <a:lnTo>
                    <a:pt x="13342" y="3540"/>
                  </a:lnTo>
                  <a:lnTo>
                    <a:pt x="13424" y="3865"/>
                  </a:lnTo>
                  <a:lnTo>
                    <a:pt x="13586" y="4150"/>
                  </a:lnTo>
                  <a:lnTo>
                    <a:pt x="13749" y="4475"/>
                  </a:lnTo>
                  <a:lnTo>
                    <a:pt x="13952" y="4719"/>
                  </a:lnTo>
                  <a:lnTo>
                    <a:pt x="14237" y="4923"/>
                  </a:lnTo>
                  <a:lnTo>
                    <a:pt x="14522" y="5045"/>
                  </a:lnTo>
                  <a:lnTo>
                    <a:pt x="14766" y="5085"/>
                  </a:lnTo>
                  <a:lnTo>
                    <a:pt x="15010" y="5085"/>
                  </a:lnTo>
                  <a:lnTo>
                    <a:pt x="15132" y="5126"/>
                  </a:lnTo>
                  <a:lnTo>
                    <a:pt x="15213" y="5167"/>
                  </a:lnTo>
                  <a:lnTo>
                    <a:pt x="15254" y="5248"/>
                  </a:lnTo>
                  <a:lnTo>
                    <a:pt x="15295" y="5370"/>
                  </a:lnTo>
                  <a:lnTo>
                    <a:pt x="15254" y="5573"/>
                  </a:lnTo>
                  <a:lnTo>
                    <a:pt x="15132" y="5696"/>
                  </a:lnTo>
                  <a:lnTo>
                    <a:pt x="15010" y="5777"/>
                  </a:lnTo>
                  <a:lnTo>
                    <a:pt x="14807" y="5818"/>
                  </a:lnTo>
                  <a:lnTo>
                    <a:pt x="14400" y="5858"/>
                  </a:lnTo>
                  <a:lnTo>
                    <a:pt x="13993" y="5858"/>
                  </a:lnTo>
                  <a:lnTo>
                    <a:pt x="13952" y="5899"/>
                  </a:lnTo>
                  <a:lnTo>
                    <a:pt x="13912" y="5980"/>
                  </a:lnTo>
                  <a:lnTo>
                    <a:pt x="13912" y="6102"/>
                  </a:lnTo>
                  <a:lnTo>
                    <a:pt x="13912" y="6184"/>
                  </a:lnTo>
                  <a:lnTo>
                    <a:pt x="13952" y="6346"/>
                  </a:lnTo>
                  <a:lnTo>
                    <a:pt x="13993" y="6875"/>
                  </a:lnTo>
                  <a:lnTo>
                    <a:pt x="14026" y="7473"/>
                  </a:lnTo>
                  <a:lnTo>
                    <a:pt x="14026" y="7473"/>
                  </a:lnTo>
                  <a:lnTo>
                    <a:pt x="13790" y="7526"/>
                  </a:lnTo>
                  <a:lnTo>
                    <a:pt x="13424" y="7567"/>
                  </a:lnTo>
                  <a:lnTo>
                    <a:pt x="12732" y="7567"/>
                  </a:lnTo>
                  <a:lnTo>
                    <a:pt x="12366" y="7526"/>
                  </a:lnTo>
                  <a:lnTo>
                    <a:pt x="12000" y="7445"/>
                  </a:lnTo>
                  <a:lnTo>
                    <a:pt x="11675" y="7363"/>
                  </a:lnTo>
                  <a:lnTo>
                    <a:pt x="11309" y="7241"/>
                  </a:lnTo>
                  <a:lnTo>
                    <a:pt x="11227" y="7201"/>
                  </a:lnTo>
                  <a:lnTo>
                    <a:pt x="11146" y="7241"/>
                  </a:lnTo>
                  <a:lnTo>
                    <a:pt x="11105" y="7323"/>
                  </a:lnTo>
                  <a:lnTo>
                    <a:pt x="11064" y="7404"/>
                  </a:lnTo>
                  <a:lnTo>
                    <a:pt x="11064" y="7689"/>
                  </a:lnTo>
                  <a:lnTo>
                    <a:pt x="11105" y="7973"/>
                  </a:lnTo>
                  <a:lnTo>
                    <a:pt x="11186" y="8217"/>
                  </a:lnTo>
                  <a:lnTo>
                    <a:pt x="11268" y="8461"/>
                  </a:lnTo>
                  <a:lnTo>
                    <a:pt x="11390" y="8665"/>
                  </a:lnTo>
                  <a:lnTo>
                    <a:pt x="11553" y="8909"/>
                  </a:lnTo>
                  <a:lnTo>
                    <a:pt x="11715" y="9072"/>
                  </a:lnTo>
                  <a:lnTo>
                    <a:pt x="11919" y="9234"/>
                  </a:lnTo>
                  <a:lnTo>
                    <a:pt x="12122" y="9397"/>
                  </a:lnTo>
                  <a:lnTo>
                    <a:pt x="12325" y="9519"/>
                  </a:lnTo>
                  <a:lnTo>
                    <a:pt x="12569" y="9600"/>
                  </a:lnTo>
                  <a:lnTo>
                    <a:pt x="12814" y="9682"/>
                  </a:lnTo>
                  <a:lnTo>
                    <a:pt x="13098" y="9722"/>
                  </a:lnTo>
                  <a:lnTo>
                    <a:pt x="13342" y="9722"/>
                  </a:lnTo>
                  <a:lnTo>
                    <a:pt x="13412" y="9713"/>
                  </a:lnTo>
                  <a:lnTo>
                    <a:pt x="13412" y="9713"/>
                  </a:lnTo>
                  <a:lnTo>
                    <a:pt x="13302" y="9844"/>
                  </a:lnTo>
                  <a:lnTo>
                    <a:pt x="13058" y="10048"/>
                  </a:lnTo>
                  <a:lnTo>
                    <a:pt x="12773" y="10251"/>
                  </a:lnTo>
                  <a:lnTo>
                    <a:pt x="12244" y="10577"/>
                  </a:lnTo>
                  <a:lnTo>
                    <a:pt x="11675" y="10821"/>
                  </a:lnTo>
                  <a:lnTo>
                    <a:pt x="10942" y="11024"/>
                  </a:lnTo>
                  <a:lnTo>
                    <a:pt x="10210" y="11146"/>
                  </a:lnTo>
                  <a:lnTo>
                    <a:pt x="9844" y="11227"/>
                  </a:lnTo>
                  <a:lnTo>
                    <a:pt x="9681" y="11309"/>
                  </a:lnTo>
                  <a:lnTo>
                    <a:pt x="9641" y="11349"/>
                  </a:lnTo>
                  <a:lnTo>
                    <a:pt x="9600" y="11472"/>
                  </a:lnTo>
                  <a:lnTo>
                    <a:pt x="9600" y="11960"/>
                  </a:lnTo>
                  <a:lnTo>
                    <a:pt x="9600" y="12448"/>
                  </a:lnTo>
                  <a:lnTo>
                    <a:pt x="9600" y="13993"/>
                  </a:lnTo>
                  <a:lnTo>
                    <a:pt x="9600" y="14939"/>
                  </a:lnTo>
                  <a:lnTo>
                    <a:pt x="9600" y="14939"/>
                  </a:lnTo>
                  <a:lnTo>
                    <a:pt x="8136" y="15010"/>
                  </a:lnTo>
                  <a:lnTo>
                    <a:pt x="6509" y="15051"/>
                  </a:lnTo>
                  <a:lnTo>
                    <a:pt x="4841" y="14970"/>
                  </a:lnTo>
                  <a:lnTo>
                    <a:pt x="3392" y="14861"/>
                  </a:lnTo>
                  <a:lnTo>
                    <a:pt x="3392" y="14861"/>
                  </a:lnTo>
                  <a:lnTo>
                    <a:pt x="3295" y="14278"/>
                  </a:lnTo>
                  <a:lnTo>
                    <a:pt x="3133" y="12854"/>
                  </a:lnTo>
                  <a:lnTo>
                    <a:pt x="2807" y="9804"/>
                  </a:lnTo>
                  <a:lnTo>
                    <a:pt x="2767" y="9316"/>
                  </a:lnTo>
                  <a:lnTo>
                    <a:pt x="2767" y="9153"/>
                  </a:lnTo>
                  <a:lnTo>
                    <a:pt x="2767" y="9112"/>
                  </a:lnTo>
                  <a:lnTo>
                    <a:pt x="2726" y="8990"/>
                  </a:lnTo>
                  <a:lnTo>
                    <a:pt x="2685" y="8950"/>
                  </a:lnTo>
                  <a:lnTo>
                    <a:pt x="2563" y="8909"/>
                  </a:lnTo>
                  <a:lnTo>
                    <a:pt x="1912" y="8868"/>
                  </a:lnTo>
                  <a:lnTo>
                    <a:pt x="1546" y="8868"/>
                  </a:lnTo>
                  <a:lnTo>
                    <a:pt x="1221" y="8787"/>
                  </a:lnTo>
                  <a:lnTo>
                    <a:pt x="895" y="8706"/>
                  </a:lnTo>
                  <a:lnTo>
                    <a:pt x="773" y="8624"/>
                  </a:lnTo>
                  <a:lnTo>
                    <a:pt x="651" y="8543"/>
                  </a:lnTo>
                  <a:lnTo>
                    <a:pt x="529" y="8421"/>
                  </a:lnTo>
                  <a:lnTo>
                    <a:pt x="448" y="8258"/>
                  </a:lnTo>
                  <a:lnTo>
                    <a:pt x="407" y="8095"/>
                  </a:lnTo>
                  <a:lnTo>
                    <a:pt x="367" y="7892"/>
                  </a:lnTo>
                  <a:lnTo>
                    <a:pt x="407" y="7526"/>
                  </a:lnTo>
                  <a:lnTo>
                    <a:pt x="489" y="7201"/>
                  </a:lnTo>
                  <a:lnTo>
                    <a:pt x="651" y="6916"/>
                  </a:lnTo>
                  <a:lnTo>
                    <a:pt x="895" y="6672"/>
                  </a:lnTo>
                  <a:lnTo>
                    <a:pt x="1180" y="6468"/>
                  </a:lnTo>
                  <a:lnTo>
                    <a:pt x="1506" y="6306"/>
                  </a:lnTo>
                  <a:lnTo>
                    <a:pt x="1831" y="6224"/>
                  </a:lnTo>
                  <a:lnTo>
                    <a:pt x="2156" y="6143"/>
                  </a:lnTo>
                  <a:lnTo>
                    <a:pt x="2197" y="6102"/>
                  </a:lnTo>
                  <a:lnTo>
                    <a:pt x="2238" y="6062"/>
                  </a:lnTo>
                  <a:lnTo>
                    <a:pt x="2278" y="5899"/>
                  </a:lnTo>
                  <a:lnTo>
                    <a:pt x="2116" y="4719"/>
                  </a:lnTo>
                  <a:lnTo>
                    <a:pt x="1953" y="3499"/>
                  </a:lnTo>
                  <a:lnTo>
                    <a:pt x="1872" y="2930"/>
                  </a:lnTo>
                  <a:lnTo>
                    <a:pt x="1790" y="2401"/>
                  </a:lnTo>
                  <a:lnTo>
                    <a:pt x="1709" y="1872"/>
                  </a:lnTo>
                  <a:lnTo>
                    <a:pt x="1709" y="1587"/>
                  </a:lnTo>
                  <a:lnTo>
                    <a:pt x="1709" y="1483"/>
                  </a:lnTo>
                  <a:lnTo>
                    <a:pt x="1709" y="1483"/>
                  </a:lnTo>
                  <a:lnTo>
                    <a:pt x="10007" y="570"/>
                  </a:lnTo>
                  <a:lnTo>
                    <a:pt x="10048" y="570"/>
                  </a:lnTo>
                  <a:lnTo>
                    <a:pt x="10780" y="448"/>
                  </a:lnTo>
                  <a:lnTo>
                    <a:pt x="11553" y="408"/>
                  </a:lnTo>
                  <a:lnTo>
                    <a:pt x="12285" y="367"/>
                  </a:lnTo>
                  <a:close/>
                  <a:moveTo>
                    <a:pt x="12244" y="1"/>
                  </a:moveTo>
                  <a:lnTo>
                    <a:pt x="11471" y="42"/>
                  </a:lnTo>
                  <a:lnTo>
                    <a:pt x="10698" y="82"/>
                  </a:lnTo>
                  <a:lnTo>
                    <a:pt x="9966" y="204"/>
                  </a:lnTo>
                  <a:lnTo>
                    <a:pt x="9955" y="210"/>
                  </a:lnTo>
                  <a:lnTo>
                    <a:pt x="9955" y="210"/>
                  </a:lnTo>
                  <a:lnTo>
                    <a:pt x="1506" y="1140"/>
                  </a:lnTo>
                  <a:lnTo>
                    <a:pt x="1384" y="1180"/>
                  </a:lnTo>
                  <a:lnTo>
                    <a:pt x="1343" y="1221"/>
                  </a:lnTo>
                  <a:lnTo>
                    <a:pt x="1343" y="1302"/>
                  </a:lnTo>
                  <a:lnTo>
                    <a:pt x="1302" y="1587"/>
                  </a:lnTo>
                  <a:lnTo>
                    <a:pt x="1343" y="1872"/>
                  </a:lnTo>
                  <a:lnTo>
                    <a:pt x="1424" y="2441"/>
                  </a:lnTo>
                  <a:lnTo>
                    <a:pt x="1506" y="3011"/>
                  </a:lnTo>
                  <a:lnTo>
                    <a:pt x="1587" y="3580"/>
                  </a:lnTo>
                  <a:lnTo>
                    <a:pt x="1750" y="4801"/>
                  </a:lnTo>
                  <a:lnTo>
                    <a:pt x="1886" y="5821"/>
                  </a:lnTo>
                  <a:lnTo>
                    <a:pt x="1886" y="5821"/>
                  </a:lnTo>
                  <a:lnTo>
                    <a:pt x="1628" y="5899"/>
                  </a:lnTo>
                  <a:lnTo>
                    <a:pt x="1261" y="6021"/>
                  </a:lnTo>
                  <a:lnTo>
                    <a:pt x="895" y="6224"/>
                  </a:lnTo>
                  <a:lnTo>
                    <a:pt x="570" y="6468"/>
                  </a:lnTo>
                  <a:lnTo>
                    <a:pt x="326" y="6794"/>
                  </a:lnTo>
                  <a:lnTo>
                    <a:pt x="123" y="7160"/>
                  </a:lnTo>
                  <a:lnTo>
                    <a:pt x="1" y="7526"/>
                  </a:lnTo>
                  <a:lnTo>
                    <a:pt x="1" y="7770"/>
                  </a:lnTo>
                  <a:lnTo>
                    <a:pt x="1" y="7973"/>
                  </a:lnTo>
                  <a:lnTo>
                    <a:pt x="41" y="8177"/>
                  </a:lnTo>
                  <a:lnTo>
                    <a:pt x="123" y="8339"/>
                  </a:lnTo>
                  <a:lnTo>
                    <a:pt x="163" y="8502"/>
                  </a:lnTo>
                  <a:lnTo>
                    <a:pt x="285" y="8665"/>
                  </a:lnTo>
                  <a:lnTo>
                    <a:pt x="407" y="8828"/>
                  </a:lnTo>
                  <a:lnTo>
                    <a:pt x="570" y="8950"/>
                  </a:lnTo>
                  <a:lnTo>
                    <a:pt x="733" y="9031"/>
                  </a:lnTo>
                  <a:lnTo>
                    <a:pt x="895" y="9112"/>
                  </a:lnTo>
                  <a:lnTo>
                    <a:pt x="1302" y="9234"/>
                  </a:lnTo>
                  <a:lnTo>
                    <a:pt x="1750" y="9234"/>
                  </a:lnTo>
                  <a:lnTo>
                    <a:pt x="2400" y="9267"/>
                  </a:lnTo>
                  <a:lnTo>
                    <a:pt x="2400" y="9267"/>
                  </a:lnTo>
                  <a:lnTo>
                    <a:pt x="2400" y="9316"/>
                  </a:lnTo>
                  <a:lnTo>
                    <a:pt x="2441" y="9600"/>
                  </a:lnTo>
                  <a:lnTo>
                    <a:pt x="2563" y="10983"/>
                  </a:lnTo>
                  <a:lnTo>
                    <a:pt x="2929" y="14156"/>
                  </a:lnTo>
                  <a:lnTo>
                    <a:pt x="2970" y="14644"/>
                  </a:lnTo>
                  <a:lnTo>
                    <a:pt x="3051" y="15092"/>
                  </a:lnTo>
                  <a:lnTo>
                    <a:pt x="3051" y="15132"/>
                  </a:lnTo>
                  <a:lnTo>
                    <a:pt x="3092" y="15173"/>
                  </a:lnTo>
                  <a:lnTo>
                    <a:pt x="3214" y="15214"/>
                  </a:lnTo>
                  <a:lnTo>
                    <a:pt x="4841" y="15336"/>
                  </a:lnTo>
                  <a:lnTo>
                    <a:pt x="6509" y="15417"/>
                  </a:lnTo>
                  <a:lnTo>
                    <a:pt x="8136" y="15376"/>
                  </a:lnTo>
                  <a:lnTo>
                    <a:pt x="9803" y="15295"/>
                  </a:lnTo>
                  <a:lnTo>
                    <a:pt x="9844" y="15295"/>
                  </a:lnTo>
                  <a:lnTo>
                    <a:pt x="9926" y="15254"/>
                  </a:lnTo>
                  <a:lnTo>
                    <a:pt x="9966" y="15214"/>
                  </a:lnTo>
                  <a:lnTo>
                    <a:pt x="9966" y="15132"/>
                  </a:lnTo>
                  <a:lnTo>
                    <a:pt x="9966" y="12692"/>
                  </a:lnTo>
                  <a:lnTo>
                    <a:pt x="9966" y="11594"/>
                  </a:lnTo>
                  <a:lnTo>
                    <a:pt x="10170" y="11553"/>
                  </a:lnTo>
                  <a:lnTo>
                    <a:pt x="10536" y="11472"/>
                  </a:lnTo>
                  <a:lnTo>
                    <a:pt x="11268" y="11309"/>
                  </a:lnTo>
                  <a:lnTo>
                    <a:pt x="11959" y="11105"/>
                  </a:lnTo>
                  <a:lnTo>
                    <a:pt x="12569" y="10821"/>
                  </a:lnTo>
                  <a:lnTo>
                    <a:pt x="13098" y="10495"/>
                  </a:lnTo>
                  <a:lnTo>
                    <a:pt x="13342" y="10292"/>
                  </a:lnTo>
                  <a:lnTo>
                    <a:pt x="13586" y="10048"/>
                  </a:lnTo>
                  <a:lnTo>
                    <a:pt x="13830" y="9804"/>
                  </a:lnTo>
                  <a:lnTo>
                    <a:pt x="13993" y="9560"/>
                  </a:lnTo>
                  <a:lnTo>
                    <a:pt x="14034" y="9438"/>
                  </a:lnTo>
                  <a:lnTo>
                    <a:pt x="13993" y="9356"/>
                  </a:lnTo>
                  <a:lnTo>
                    <a:pt x="13912" y="9275"/>
                  </a:lnTo>
                  <a:lnTo>
                    <a:pt x="13790" y="9275"/>
                  </a:lnTo>
                  <a:lnTo>
                    <a:pt x="13546" y="9316"/>
                  </a:lnTo>
                  <a:lnTo>
                    <a:pt x="13342" y="9356"/>
                  </a:lnTo>
                  <a:lnTo>
                    <a:pt x="13098" y="9356"/>
                  </a:lnTo>
                  <a:lnTo>
                    <a:pt x="12895" y="9316"/>
                  </a:lnTo>
                  <a:lnTo>
                    <a:pt x="12691" y="9275"/>
                  </a:lnTo>
                  <a:lnTo>
                    <a:pt x="12488" y="9194"/>
                  </a:lnTo>
                  <a:lnTo>
                    <a:pt x="12285" y="9072"/>
                  </a:lnTo>
                  <a:lnTo>
                    <a:pt x="12122" y="8950"/>
                  </a:lnTo>
                  <a:lnTo>
                    <a:pt x="11959" y="8828"/>
                  </a:lnTo>
                  <a:lnTo>
                    <a:pt x="11837" y="8665"/>
                  </a:lnTo>
                  <a:lnTo>
                    <a:pt x="11715" y="8461"/>
                  </a:lnTo>
                  <a:lnTo>
                    <a:pt x="11593" y="8299"/>
                  </a:lnTo>
                  <a:lnTo>
                    <a:pt x="11553" y="8095"/>
                  </a:lnTo>
                  <a:lnTo>
                    <a:pt x="11471" y="7851"/>
                  </a:lnTo>
                  <a:lnTo>
                    <a:pt x="11471" y="7675"/>
                  </a:lnTo>
                  <a:lnTo>
                    <a:pt x="11471" y="7675"/>
                  </a:lnTo>
                  <a:lnTo>
                    <a:pt x="11593" y="7729"/>
                  </a:lnTo>
                  <a:lnTo>
                    <a:pt x="11959" y="7811"/>
                  </a:lnTo>
                  <a:lnTo>
                    <a:pt x="12325" y="7892"/>
                  </a:lnTo>
                  <a:lnTo>
                    <a:pt x="12732" y="7933"/>
                  </a:lnTo>
                  <a:lnTo>
                    <a:pt x="13505" y="7933"/>
                  </a:lnTo>
                  <a:lnTo>
                    <a:pt x="13871" y="7892"/>
                  </a:lnTo>
                  <a:lnTo>
                    <a:pt x="14237" y="7811"/>
                  </a:lnTo>
                  <a:lnTo>
                    <a:pt x="14359" y="7729"/>
                  </a:lnTo>
                  <a:lnTo>
                    <a:pt x="14400" y="7607"/>
                  </a:lnTo>
                  <a:lnTo>
                    <a:pt x="14319" y="6712"/>
                  </a:lnTo>
                  <a:lnTo>
                    <a:pt x="14319" y="6265"/>
                  </a:lnTo>
                  <a:lnTo>
                    <a:pt x="14312" y="6224"/>
                  </a:lnTo>
                  <a:lnTo>
                    <a:pt x="14725" y="6224"/>
                  </a:lnTo>
                  <a:lnTo>
                    <a:pt x="15010" y="6143"/>
                  </a:lnTo>
                  <a:lnTo>
                    <a:pt x="15173" y="6102"/>
                  </a:lnTo>
                  <a:lnTo>
                    <a:pt x="15295" y="6021"/>
                  </a:lnTo>
                  <a:lnTo>
                    <a:pt x="15457" y="5858"/>
                  </a:lnTo>
                  <a:lnTo>
                    <a:pt x="15580" y="5655"/>
                  </a:lnTo>
                  <a:lnTo>
                    <a:pt x="15661" y="5451"/>
                  </a:lnTo>
                  <a:lnTo>
                    <a:pt x="15620" y="5207"/>
                  </a:lnTo>
                  <a:lnTo>
                    <a:pt x="15539" y="4963"/>
                  </a:lnTo>
                  <a:lnTo>
                    <a:pt x="15376" y="4841"/>
                  </a:lnTo>
                  <a:lnTo>
                    <a:pt x="15173" y="4719"/>
                  </a:lnTo>
                  <a:lnTo>
                    <a:pt x="14929" y="4719"/>
                  </a:lnTo>
                  <a:lnTo>
                    <a:pt x="14603" y="4679"/>
                  </a:lnTo>
                  <a:lnTo>
                    <a:pt x="14481" y="4597"/>
                  </a:lnTo>
                  <a:lnTo>
                    <a:pt x="14319" y="4516"/>
                  </a:lnTo>
                  <a:lnTo>
                    <a:pt x="14115" y="4272"/>
                  </a:lnTo>
                  <a:lnTo>
                    <a:pt x="13912" y="3987"/>
                  </a:lnTo>
                  <a:lnTo>
                    <a:pt x="13749" y="3662"/>
                  </a:lnTo>
                  <a:lnTo>
                    <a:pt x="13668" y="3336"/>
                  </a:lnTo>
                  <a:lnTo>
                    <a:pt x="13546" y="2930"/>
                  </a:lnTo>
                  <a:lnTo>
                    <a:pt x="13464" y="2523"/>
                  </a:lnTo>
                  <a:lnTo>
                    <a:pt x="13342" y="1709"/>
                  </a:lnTo>
                  <a:lnTo>
                    <a:pt x="13220" y="204"/>
                  </a:lnTo>
                  <a:lnTo>
                    <a:pt x="13180" y="42"/>
                  </a:lnTo>
                  <a:lnTo>
                    <a:pt x="13098" y="42"/>
                  </a:lnTo>
                  <a:lnTo>
                    <a:pt x="1301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42"/>
            <p:cNvSpPr/>
            <p:nvPr/>
          </p:nvSpPr>
          <p:spPr>
            <a:xfrm>
              <a:off x="1774650" y="4357925"/>
              <a:ext cx="69175" cy="133225"/>
            </a:xfrm>
            <a:custGeom>
              <a:avLst/>
              <a:gdLst/>
              <a:ahLst/>
              <a:cxnLst/>
              <a:rect l="l" t="t" r="r" b="b"/>
              <a:pathLst>
                <a:path w="2767" h="5329" extrusionOk="0">
                  <a:moveTo>
                    <a:pt x="2482" y="0"/>
                  </a:moveTo>
                  <a:lnTo>
                    <a:pt x="1343" y="203"/>
                  </a:lnTo>
                  <a:lnTo>
                    <a:pt x="774" y="244"/>
                  </a:lnTo>
                  <a:lnTo>
                    <a:pt x="163" y="285"/>
                  </a:lnTo>
                  <a:lnTo>
                    <a:pt x="123" y="285"/>
                  </a:lnTo>
                  <a:lnTo>
                    <a:pt x="41" y="325"/>
                  </a:lnTo>
                  <a:lnTo>
                    <a:pt x="1" y="366"/>
                  </a:lnTo>
                  <a:lnTo>
                    <a:pt x="1" y="448"/>
                  </a:lnTo>
                  <a:lnTo>
                    <a:pt x="123" y="1708"/>
                  </a:lnTo>
                  <a:lnTo>
                    <a:pt x="326" y="2929"/>
                  </a:lnTo>
                  <a:lnTo>
                    <a:pt x="489" y="3580"/>
                  </a:lnTo>
                  <a:lnTo>
                    <a:pt x="651" y="4230"/>
                  </a:lnTo>
                  <a:lnTo>
                    <a:pt x="814" y="4719"/>
                  </a:lnTo>
                  <a:lnTo>
                    <a:pt x="936" y="4963"/>
                  </a:lnTo>
                  <a:lnTo>
                    <a:pt x="1099" y="5166"/>
                  </a:lnTo>
                  <a:lnTo>
                    <a:pt x="1262" y="5288"/>
                  </a:lnTo>
                  <a:lnTo>
                    <a:pt x="1424" y="5329"/>
                  </a:lnTo>
                  <a:lnTo>
                    <a:pt x="1587" y="5329"/>
                  </a:lnTo>
                  <a:lnTo>
                    <a:pt x="1750" y="5288"/>
                  </a:lnTo>
                  <a:lnTo>
                    <a:pt x="1872" y="5207"/>
                  </a:lnTo>
                  <a:lnTo>
                    <a:pt x="1994" y="5085"/>
                  </a:lnTo>
                  <a:lnTo>
                    <a:pt x="2116" y="4963"/>
                  </a:lnTo>
                  <a:lnTo>
                    <a:pt x="2197" y="4800"/>
                  </a:lnTo>
                  <a:lnTo>
                    <a:pt x="2319" y="4474"/>
                  </a:lnTo>
                  <a:lnTo>
                    <a:pt x="2360" y="4149"/>
                  </a:lnTo>
                  <a:lnTo>
                    <a:pt x="2441" y="3458"/>
                  </a:lnTo>
                  <a:lnTo>
                    <a:pt x="2482" y="3051"/>
                  </a:lnTo>
                  <a:lnTo>
                    <a:pt x="2523" y="2644"/>
                  </a:lnTo>
                  <a:lnTo>
                    <a:pt x="2685" y="1790"/>
                  </a:lnTo>
                  <a:lnTo>
                    <a:pt x="2726" y="1383"/>
                  </a:lnTo>
                  <a:lnTo>
                    <a:pt x="2767" y="976"/>
                  </a:lnTo>
                  <a:lnTo>
                    <a:pt x="2767" y="529"/>
                  </a:lnTo>
                  <a:lnTo>
                    <a:pt x="2685" y="122"/>
                  </a:lnTo>
                  <a:lnTo>
                    <a:pt x="2685" y="41"/>
                  </a:lnTo>
                  <a:lnTo>
                    <a:pt x="26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42"/>
            <p:cNvSpPr/>
            <p:nvPr/>
          </p:nvSpPr>
          <p:spPr>
            <a:xfrm>
              <a:off x="1988200" y="4390450"/>
              <a:ext cx="46800" cy="33600"/>
            </a:xfrm>
            <a:custGeom>
              <a:avLst/>
              <a:gdLst/>
              <a:ahLst/>
              <a:cxnLst/>
              <a:rect l="l" t="t" r="r" b="b"/>
              <a:pathLst>
                <a:path w="1872" h="1344" extrusionOk="0">
                  <a:moveTo>
                    <a:pt x="692" y="1"/>
                  </a:moveTo>
                  <a:lnTo>
                    <a:pt x="529" y="41"/>
                  </a:lnTo>
                  <a:lnTo>
                    <a:pt x="407" y="123"/>
                  </a:lnTo>
                  <a:lnTo>
                    <a:pt x="285" y="204"/>
                  </a:lnTo>
                  <a:lnTo>
                    <a:pt x="163" y="326"/>
                  </a:lnTo>
                  <a:lnTo>
                    <a:pt x="82" y="448"/>
                  </a:lnTo>
                  <a:lnTo>
                    <a:pt x="1" y="611"/>
                  </a:lnTo>
                  <a:lnTo>
                    <a:pt x="1" y="774"/>
                  </a:lnTo>
                  <a:lnTo>
                    <a:pt x="1" y="936"/>
                  </a:lnTo>
                  <a:lnTo>
                    <a:pt x="41" y="1099"/>
                  </a:lnTo>
                  <a:lnTo>
                    <a:pt x="123" y="1262"/>
                  </a:lnTo>
                  <a:lnTo>
                    <a:pt x="245" y="1343"/>
                  </a:lnTo>
                  <a:lnTo>
                    <a:pt x="326" y="1343"/>
                  </a:lnTo>
                  <a:lnTo>
                    <a:pt x="367" y="1302"/>
                  </a:lnTo>
                  <a:lnTo>
                    <a:pt x="448" y="1262"/>
                  </a:lnTo>
                  <a:lnTo>
                    <a:pt x="448" y="1221"/>
                  </a:lnTo>
                  <a:lnTo>
                    <a:pt x="489" y="1140"/>
                  </a:lnTo>
                  <a:lnTo>
                    <a:pt x="448" y="1058"/>
                  </a:lnTo>
                  <a:lnTo>
                    <a:pt x="407" y="1018"/>
                  </a:lnTo>
                  <a:lnTo>
                    <a:pt x="367" y="977"/>
                  </a:lnTo>
                  <a:lnTo>
                    <a:pt x="367" y="896"/>
                  </a:lnTo>
                  <a:lnTo>
                    <a:pt x="367" y="855"/>
                  </a:lnTo>
                  <a:lnTo>
                    <a:pt x="367" y="814"/>
                  </a:lnTo>
                  <a:lnTo>
                    <a:pt x="367" y="774"/>
                  </a:lnTo>
                  <a:lnTo>
                    <a:pt x="367" y="733"/>
                  </a:lnTo>
                  <a:lnTo>
                    <a:pt x="367" y="692"/>
                  </a:lnTo>
                  <a:lnTo>
                    <a:pt x="407" y="652"/>
                  </a:lnTo>
                  <a:lnTo>
                    <a:pt x="448" y="529"/>
                  </a:lnTo>
                  <a:lnTo>
                    <a:pt x="489" y="489"/>
                  </a:lnTo>
                  <a:lnTo>
                    <a:pt x="529" y="489"/>
                  </a:lnTo>
                  <a:lnTo>
                    <a:pt x="611" y="407"/>
                  </a:lnTo>
                  <a:lnTo>
                    <a:pt x="733" y="367"/>
                  </a:lnTo>
                  <a:lnTo>
                    <a:pt x="977" y="367"/>
                  </a:lnTo>
                  <a:lnTo>
                    <a:pt x="1099" y="407"/>
                  </a:lnTo>
                  <a:lnTo>
                    <a:pt x="1221" y="448"/>
                  </a:lnTo>
                  <a:lnTo>
                    <a:pt x="1302" y="570"/>
                  </a:lnTo>
                  <a:lnTo>
                    <a:pt x="1384" y="652"/>
                  </a:lnTo>
                  <a:lnTo>
                    <a:pt x="1506" y="896"/>
                  </a:lnTo>
                  <a:lnTo>
                    <a:pt x="1546" y="936"/>
                  </a:lnTo>
                  <a:lnTo>
                    <a:pt x="1587" y="1018"/>
                  </a:lnTo>
                  <a:lnTo>
                    <a:pt x="1750" y="1018"/>
                  </a:lnTo>
                  <a:lnTo>
                    <a:pt x="1790" y="977"/>
                  </a:lnTo>
                  <a:lnTo>
                    <a:pt x="1831" y="936"/>
                  </a:lnTo>
                  <a:lnTo>
                    <a:pt x="1872" y="855"/>
                  </a:lnTo>
                  <a:lnTo>
                    <a:pt x="1872" y="774"/>
                  </a:lnTo>
                  <a:lnTo>
                    <a:pt x="1750" y="489"/>
                  </a:lnTo>
                  <a:lnTo>
                    <a:pt x="1546" y="245"/>
                  </a:lnTo>
                  <a:lnTo>
                    <a:pt x="1302" y="82"/>
                  </a:lnTo>
                  <a:lnTo>
                    <a:pt x="1140" y="41"/>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42"/>
            <p:cNvSpPr/>
            <p:nvPr/>
          </p:nvSpPr>
          <p:spPr>
            <a:xfrm>
              <a:off x="1822450" y="4167750"/>
              <a:ext cx="179000" cy="154600"/>
            </a:xfrm>
            <a:custGeom>
              <a:avLst/>
              <a:gdLst/>
              <a:ahLst/>
              <a:cxnLst/>
              <a:rect l="l" t="t" r="r" b="b"/>
              <a:pathLst>
                <a:path w="7160" h="6184" extrusionOk="0">
                  <a:moveTo>
                    <a:pt x="1994" y="1"/>
                  </a:moveTo>
                  <a:lnTo>
                    <a:pt x="1831" y="41"/>
                  </a:lnTo>
                  <a:lnTo>
                    <a:pt x="1668" y="123"/>
                  </a:lnTo>
                  <a:lnTo>
                    <a:pt x="1546" y="245"/>
                  </a:lnTo>
                  <a:lnTo>
                    <a:pt x="1424" y="407"/>
                  </a:lnTo>
                  <a:lnTo>
                    <a:pt x="1343" y="570"/>
                  </a:lnTo>
                  <a:lnTo>
                    <a:pt x="1302" y="773"/>
                  </a:lnTo>
                  <a:lnTo>
                    <a:pt x="1302" y="977"/>
                  </a:lnTo>
                  <a:lnTo>
                    <a:pt x="1343" y="1221"/>
                  </a:lnTo>
                  <a:lnTo>
                    <a:pt x="1383" y="1424"/>
                  </a:lnTo>
                  <a:lnTo>
                    <a:pt x="1465" y="1628"/>
                  </a:lnTo>
                  <a:lnTo>
                    <a:pt x="1668" y="2034"/>
                  </a:lnTo>
                  <a:lnTo>
                    <a:pt x="1831" y="2441"/>
                  </a:lnTo>
                  <a:lnTo>
                    <a:pt x="1587" y="2360"/>
                  </a:lnTo>
                  <a:lnTo>
                    <a:pt x="1383" y="2279"/>
                  </a:lnTo>
                  <a:lnTo>
                    <a:pt x="1139" y="2238"/>
                  </a:lnTo>
                  <a:lnTo>
                    <a:pt x="855" y="2238"/>
                  </a:lnTo>
                  <a:lnTo>
                    <a:pt x="611" y="2319"/>
                  </a:lnTo>
                  <a:lnTo>
                    <a:pt x="367" y="2441"/>
                  </a:lnTo>
                  <a:lnTo>
                    <a:pt x="163" y="2645"/>
                  </a:lnTo>
                  <a:lnTo>
                    <a:pt x="41" y="2889"/>
                  </a:lnTo>
                  <a:lnTo>
                    <a:pt x="0" y="3011"/>
                  </a:lnTo>
                  <a:lnTo>
                    <a:pt x="0" y="3173"/>
                  </a:lnTo>
                  <a:lnTo>
                    <a:pt x="41" y="3417"/>
                  </a:lnTo>
                  <a:lnTo>
                    <a:pt x="204" y="3661"/>
                  </a:lnTo>
                  <a:lnTo>
                    <a:pt x="407" y="3865"/>
                  </a:lnTo>
                  <a:lnTo>
                    <a:pt x="611" y="3946"/>
                  </a:lnTo>
                  <a:lnTo>
                    <a:pt x="814" y="4028"/>
                  </a:lnTo>
                  <a:lnTo>
                    <a:pt x="1058" y="4068"/>
                  </a:lnTo>
                  <a:lnTo>
                    <a:pt x="1261" y="4068"/>
                  </a:lnTo>
                  <a:lnTo>
                    <a:pt x="1017" y="4434"/>
                  </a:lnTo>
                  <a:lnTo>
                    <a:pt x="936" y="4597"/>
                  </a:lnTo>
                  <a:lnTo>
                    <a:pt x="855" y="4800"/>
                  </a:lnTo>
                  <a:lnTo>
                    <a:pt x="855" y="5085"/>
                  </a:lnTo>
                  <a:lnTo>
                    <a:pt x="895" y="5370"/>
                  </a:lnTo>
                  <a:lnTo>
                    <a:pt x="1017" y="5614"/>
                  </a:lnTo>
                  <a:lnTo>
                    <a:pt x="1180" y="5817"/>
                  </a:lnTo>
                  <a:lnTo>
                    <a:pt x="1343" y="5899"/>
                  </a:lnTo>
                  <a:lnTo>
                    <a:pt x="1465" y="5939"/>
                  </a:lnTo>
                  <a:lnTo>
                    <a:pt x="1750" y="5939"/>
                  </a:lnTo>
                  <a:lnTo>
                    <a:pt x="2034" y="5858"/>
                  </a:lnTo>
                  <a:lnTo>
                    <a:pt x="2278" y="5695"/>
                  </a:lnTo>
                  <a:lnTo>
                    <a:pt x="2482" y="5492"/>
                  </a:lnTo>
                  <a:lnTo>
                    <a:pt x="2644" y="5289"/>
                  </a:lnTo>
                  <a:lnTo>
                    <a:pt x="2929" y="4841"/>
                  </a:lnTo>
                  <a:lnTo>
                    <a:pt x="3010" y="5126"/>
                  </a:lnTo>
                  <a:lnTo>
                    <a:pt x="3092" y="5370"/>
                  </a:lnTo>
                  <a:lnTo>
                    <a:pt x="3173" y="5573"/>
                  </a:lnTo>
                  <a:lnTo>
                    <a:pt x="3336" y="5817"/>
                  </a:lnTo>
                  <a:lnTo>
                    <a:pt x="3539" y="5980"/>
                  </a:lnTo>
                  <a:lnTo>
                    <a:pt x="3824" y="6143"/>
                  </a:lnTo>
                  <a:lnTo>
                    <a:pt x="4109" y="6183"/>
                  </a:lnTo>
                  <a:lnTo>
                    <a:pt x="4271" y="6183"/>
                  </a:lnTo>
                  <a:lnTo>
                    <a:pt x="4393" y="6143"/>
                  </a:lnTo>
                  <a:lnTo>
                    <a:pt x="4556" y="6102"/>
                  </a:lnTo>
                  <a:lnTo>
                    <a:pt x="4678" y="5980"/>
                  </a:lnTo>
                  <a:lnTo>
                    <a:pt x="4760" y="5899"/>
                  </a:lnTo>
                  <a:lnTo>
                    <a:pt x="4841" y="5777"/>
                  </a:lnTo>
                  <a:lnTo>
                    <a:pt x="4963" y="5492"/>
                  </a:lnTo>
                  <a:lnTo>
                    <a:pt x="5004" y="5167"/>
                  </a:lnTo>
                  <a:lnTo>
                    <a:pt x="5004" y="4922"/>
                  </a:lnTo>
                  <a:lnTo>
                    <a:pt x="5004" y="4678"/>
                  </a:lnTo>
                  <a:lnTo>
                    <a:pt x="4922" y="4434"/>
                  </a:lnTo>
                  <a:lnTo>
                    <a:pt x="4841" y="4190"/>
                  </a:lnTo>
                  <a:lnTo>
                    <a:pt x="5451" y="4312"/>
                  </a:lnTo>
                  <a:lnTo>
                    <a:pt x="6061" y="4394"/>
                  </a:lnTo>
                  <a:lnTo>
                    <a:pt x="6427" y="4394"/>
                  </a:lnTo>
                  <a:lnTo>
                    <a:pt x="6590" y="4353"/>
                  </a:lnTo>
                  <a:lnTo>
                    <a:pt x="6753" y="4312"/>
                  </a:lnTo>
                  <a:lnTo>
                    <a:pt x="6915" y="4231"/>
                  </a:lnTo>
                  <a:lnTo>
                    <a:pt x="7037" y="4109"/>
                  </a:lnTo>
                  <a:lnTo>
                    <a:pt x="7119" y="3987"/>
                  </a:lnTo>
                  <a:lnTo>
                    <a:pt x="7159" y="3784"/>
                  </a:lnTo>
                  <a:lnTo>
                    <a:pt x="7159" y="3621"/>
                  </a:lnTo>
                  <a:lnTo>
                    <a:pt x="7119" y="3458"/>
                  </a:lnTo>
                  <a:lnTo>
                    <a:pt x="7078" y="3336"/>
                  </a:lnTo>
                  <a:lnTo>
                    <a:pt x="6997" y="3173"/>
                  </a:lnTo>
                  <a:lnTo>
                    <a:pt x="6875" y="3092"/>
                  </a:lnTo>
                  <a:lnTo>
                    <a:pt x="6753" y="2970"/>
                  </a:lnTo>
                  <a:lnTo>
                    <a:pt x="6468" y="2807"/>
                  </a:lnTo>
                  <a:lnTo>
                    <a:pt x="6143" y="2726"/>
                  </a:lnTo>
                  <a:lnTo>
                    <a:pt x="5776" y="2726"/>
                  </a:lnTo>
                  <a:lnTo>
                    <a:pt x="5451" y="2685"/>
                  </a:lnTo>
                  <a:lnTo>
                    <a:pt x="5085" y="2645"/>
                  </a:lnTo>
                  <a:lnTo>
                    <a:pt x="5370" y="2401"/>
                  </a:lnTo>
                  <a:lnTo>
                    <a:pt x="5614" y="2156"/>
                  </a:lnTo>
                  <a:lnTo>
                    <a:pt x="5695" y="1994"/>
                  </a:lnTo>
                  <a:lnTo>
                    <a:pt x="5776" y="1831"/>
                  </a:lnTo>
                  <a:lnTo>
                    <a:pt x="5817" y="1668"/>
                  </a:lnTo>
                  <a:lnTo>
                    <a:pt x="5817" y="1465"/>
                  </a:lnTo>
                  <a:lnTo>
                    <a:pt x="5776" y="1302"/>
                  </a:lnTo>
                  <a:lnTo>
                    <a:pt x="5736" y="1140"/>
                  </a:lnTo>
                  <a:lnTo>
                    <a:pt x="5614" y="977"/>
                  </a:lnTo>
                  <a:lnTo>
                    <a:pt x="5492" y="855"/>
                  </a:lnTo>
                  <a:lnTo>
                    <a:pt x="5288" y="733"/>
                  </a:lnTo>
                  <a:lnTo>
                    <a:pt x="4800" y="733"/>
                  </a:lnTo>
                  <a:lnTo>
                    <a:pt x="4556" y="814"/>
                  </a:lnTo>
                  <a:lnTo>
                    <a:pt x="4190" y="977"/>
                  </a:lnTo>
                  <a:lnTo>
                    <a:pt x="3824" y="1221"/>
                  </a:lnTo>
                  <a:lnTo>
                    <a:pt x="3499" y="1506"/>
                  </a:lnTo>
                  <a:lnTo>
                    <a:pt x="3173" y="1831"/>
                  </a:lnTo>
                  <a:lnTo>
                    <a:pt x="3092" y="1302"/>
                  </a:lnTo>
                  <a:lnTo>
                    <a:pt x="2970" y="773"/>
                  </a:lnTo>
                  <a:lnTo>
                    <a:pt x="2888" y="529"/>
                  </a:lnTo>
                  <a:lnTo>
                    <a:pt x="2766" y="326"/>
                  </a:lnTo>
                  <a:lnTo>
                    <a:pt x="2604" y="163"/>
                  </a:lnTo>
                  <a:lnTo>
                    <a:pt x="2360" y="41"/>
                  </a:lnTo>
                  <a:lnTo>
                    <a:pt x="219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42"/>
            <p:cNvSpPr/>
            <p:nvPr/>
          </p:nvSpPr>
          <p:spPr>
            <a:xfrm>
              <a:off x="1864150" y="4215550"/>
              <a:ext cx="73225" cy="69175"/>
            </a:xfrm>
            <a:custGeom>
              <a:avLst/>
              <a:gdLst/>
              <a:ahLst/>
              <a:cxnLst/>
              <a:rect l="l" t="t" r="r" b="b"/>
              <a:pathLst>
                <a:path w="2929" h="2767" extrusionOk="0">
                  <a:moveTo>
                    <a:pt x="1709" y="0"/>
                  </a:moveTo>
                  <a:lnTo>
                    <a:pt x="1383" y="41"/>
                  </a:lnTo>
                  <a:lnTo>
                    <a:pt x="1017" y="122"/>
                  </a:lnTo>
                  <a:lnTo>
                    <a:pt x="814" y="204"/>
                  </a:lnTo>
                  <a:lnTo>
                    <a:pt x="610" y="326"/>
                  </a:lnTo>
                  <a:lnTo>
                    <a:pt x="407" y="489"/>
                  </a:lnTo>
                  <a:lnTo>
                    <a:pt x="244" y="692"/>
                  </a:lnTo>
                  <a:lnTo>
                    <a:pt x="122" y="895"/>
                  </a:lnTo>
                  <a:lnTo>
                    <a:pt x="41" y="1099"/>
                  </a:lnTo>
                  <a:lnTo>
                    <a:pt x="0" y="1343"/>
                  </a:lnTo>
                  <a:lnTo>
                    <a:pt x="0" y="1587"/>
                  </a:lnTo>
                  <a:lnTo>
                    <a:pt x="41" y="1831"/>
                  </a:lnTo>
                  <a:lnTo>
                    <a:pt x="122" y="2034"/>
                  </a:lnTo>
                  <a:lnTo>
                    <a:pt x="244" y="2238"/>
                  </a:lnTo>
                  <a:lnTo>
                    <a:pt x="407" y="2400"/>
                  </a:lnTo>
                  <a:lnTo>
                    <a:pt x="610" y="2563"/>
                  </a:lnTo>
                  <a:lnTo>
                    <a:pt x="814" y="2685"/>
                  </a:lnTo>
                  <a:lnTo>
                    <a:pt x="1058" y="2766"/>
                  </a:lnTo>
                  <a:lnTo>
                    <a:pt x="1546" y="2766"/>
                  </a:lnTo>
                  <a:lnTo>
                    <a:pt x="1831" y="2726"/>
                  </a:lnTo>
                  <a:lnTo>
                    <a:pt x="2075" y="2604"/>
                  </a:lnTo>
                  <a:lnTo>
                    <a:pt x="2278" y="2441"/>
                  </a:lnTo>
                  <a:lnTo>
                    <a:pt x="2481" y="2238"/>
                  </a:lnTo>
                  <a:lnTo>
                    <a:pt x="2644" y="2034"/>
                  </a:lnTo>
                  <a:lnTo>
                    <a:pt x="2766" y="1790"/>
                  </a:lnTo>
                  <a:lnTo>
                    <a:pt x="2888" y="1546"/>
                  </a:lnTo>
                  <a:lnTo>
                    <a:pt x="2888" y="1343"/>
                  </a:lnTo>
                  <a:lnTo>
                    <a:pt x="2929" y="1180"/>
                  </a:lnTo>
                  <a:lnTo>
                    <a:pt x="2888" y="977"/>
                  </a:lnTo>
                  <a:lnTo>
                    <a:pt x="2848" y="814"/>
                  </a:lnTo>
                  <a:lnTo>
                    <a:pt x="2807" y="651"/>
                  </a:lnTo>
                  <a:lnTo>
                    <a:pt x="2685" y="489"/>
                  </a:lnTo>
                  <a:lnTo>
                    <a:pt x="2563" y="326"/>
                  </a:lnTo>
                  <a:lnTo>
                    <a:pt x="2400" y="244"/>
                  </a:lnTo>
                  <a:lnTo>
                    <a:pt x="2237" y="122"/>
                  </a:lnTo>
                  <a:lnTo>
                    <a:pt x="2075" y="82"/>
                  </a:lnTo>
                  <a:lnTo>
                    <a:pt x="170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42"/>
            <p:cNvSpPr/>
            <p:nvPr/>
          </p:nvSpPr>
          <p:spPr>
            <a:xfrm>
              <a:off x="1694325" y="4652825"/>
              <a:ext cx="459650" cy="272550"/>
            </a:xfrm>
            <a:custGeom>
              <a:avLst/>
              <a:gdLst/>
              <a:ahLst/>
              <a:cxnLst/>
              <a:rect l="l" t="t" r="r" b="b"/>
              <a:pathLst>
                <a:path w="18386" h="10902" extrusionOk="0">
                  <a:moveTo>
                    <a:pt x="8095" y="0"/>
                  </a:moveTo>
                  <a:lnTo>
                    <a:pt x="6997" y="41"/>
                  </a:lnTo>
                  <a:lnTo>
                    <a:pt x="5898" y="122"/>
                  </a:lnTo>
                  <a:lnTo>
                    <a:pt x="4841" y="285"/>
                  </a:lnTo>
                  <a:lnTo>
                    <a:pt x="4759" y="285"/>
                  </a:lnTo>
                  <a:lnTo>
                    <a:pt x="4719" y="326"/>
                  </a:lnTo>
                  <a:lnTo>
                    <a:pt x="4678" y="448"/>
                  </a:lnTo>
                  <a:lnTo>
                    <a:pt x="4637" y="1627"/>
                  </a:lnTo>
                  <a:lnTo>
                    <a:pt x="3905" y="1790"/>
                  </a:lnTo>
                  <a:lnTo>
                    <a:pt x="3580" y="1912"/>
                  </a:lnTo>
                  <a:lnTo>
                    <a:pt x="3214" y="2075"/>
                  </a:lnTo>
                  <a:lnTo>
                    <a:pt x="2888" y="2237"/>
                  </a:lnTo>
                  <a:lnTo>
                    <a:pt x="2563" y="2441"/>
                  </a:lnTo>
                  <a:lnTo>
                    <a:pt x="2278" y="2685"/>
                  </a:lnTo>
                  <a:lnTo>
                    <a:pt x="1993" y="2929"/>
                  </a:lnTo>
                  <a:lnTo>
                    <a:pt x="1627" y="3295"/>
                  </a:lnTo>
                  <a:lnTo>
                    <a:pt x="1343" y="3742"/>
                  </a:lnTo>
                  <a:lnTo>
                    <a:pt x="1058" y="4190"/>
                  </a:lnTo>
                  <a:lnTo>
                    <a:pt x="854" y="4637"/>
                  </a:lnTo>
                  <a:lnTo>
                    <a:pt x="651" y="5125"/>
                  </a:lnTo>
                  <a:lnTo>
                    <a:pt x="488" y="5613"/>
                  </a:lnTo>
                  <a:lnTo>
                    <a:pt x="366" y="6142"/>
                  </a:lnTo>
                  <a:lnTo>
                    <a:pt x="285" y="6630"/>
                  </a:lnTo>
                  <a:lnTo>
                    <a:pt x="163" y="7240"/>
                  </a:lnTo>
                  <a:lnTo>
                    <a:pt x="122" y="7891"/>
                  </a:lnTo>
                  <a:lnTo>
                    <a:pt x="0" y="9152"/>
                  </a:lnTo>
                  <a:lnTo>
                    <a:pt x="0" y="9681"/>
                  </a:lnTo>
                  <a:lnTo>
                    <a:pt x="0" y="9925"/>
                  </a:lnTo>
                  <a:lnTo>
                    <a:pt x="122" y="10210"/>
                  </a:lnTo>
                  <a:lnTo>
                    <a:pt x="244" y="10373"/>
                  </a:lnTo>
                  <a:lnTo>
                    <a:pt x="407" y="10535"/>
                  </a:lnTo>
                  <a:lnTo>
                    <a:pt x="610" y="10617"/>
                  </a:lnTo>
                  <a:lnTo>
                    <a:pt x="814" y="10698"/>
                  </a:lnTo>
                  <a:lnTo>
                    <a:pt x="1343" y="10698"/>
                  </a:lnTo>
                  <a:lnTo>
                    <a:pt x="1831" y="10657"/>
                  </a:lnTo>
                  <a:lnTo>
                    <a:pt x="2482" y="10657"/>
                  </a:lnTo>
                  <a:lnTo>
                    <a:pt x="3132" y="10739"/>
                  </a:lnTo>
                  <a:lnTo>
                    <a:pt x="3742" y="10820"/>
                  </a:lnTo>
                  <a:lnTo>
                    <a:pt x="4393" y="10901"/>
                  </a:lnTo>
                  <a:lnTo>
                    <a:pt x="14034" y="10901"/>
                  </a:lnTo>
                  <a:lnTo>
                    <a:pt x="16800" y="10820"/>
                  </a:lnTo>
                  <a:lnTo>
                    <a:pt x="18183" y="10739"/>
                  </a:lnTo>
                  <a:lnTo>
                    <a:pt x="18264" y="10698"/>
                  </a:lnTo>
                  <a:lnTo>
                    <a:pt x="18305" y="10698"/>
                  </a:lnTo>
                  <a:lnTo>
                    <a:pt x="18305" y="10657"/>
                  </a:lnTo>
                  <a:lnTo>
                    <a:pt x="18345" y="10617"/>
                  </a:lnTo>
                  <a:lnTo>
                    <a:pt x="18345" y="10576"/>
                  </a:lnTo>
                  <a:lnTo>
                    <a:pt x="18386" y="9925"/>
                  </a:lnTo>
                  <a:lnTo>
                    <a:pt x="18345" y="9315"/>
                  </a:lnTo>
                  <a:lnTo>
                    <a:pt x="18345" y="8705"/>
                  </a:lnTo>
                  <a:lnTo>
                    <a:pt x="18264" y="8095"/>
                  </a:lnTo>
                  <a:lnTo>
                    <a:pt x="18142" y="7485"/>
                  </a:lnTo>
                  <a:lnTo>
                    <a:pt x="18020" y="6874"/>
                  </a:lnTo>
                  <a:lnTo>
                    <a:pt x="17816" y="6305"/>
                  </a:lnTo>
                  <a:lnTo>
                    <a:pt x="17572" y="5735"/>
                  </a:lnTo>
                  <a:lnTo>
                    <a:pt x="17369" y="5247"/>
                  </a:lnTo>
                  <a:lnTo>
                    <a:pt x="17084" y="4800"/>
                  </a:lnTo>
                  <a:lnTo>
                    <a:pt x="16800" y="4352"/>
                  </a:lnTo>
                  <a:lnTo>
                    <a:pt x="16433" y="3946"/>
                  </a:lnTo>
                  <a:lnTo>
                    <a:pt x="16067" y="3580"/>
                  </a:lnTo>
                  <a:lnTo>
                    <a:pt x="15661" y="3214"/>
                  </a:lnTo>
                  <a:lnTo>
                    <a:pt x="15254" y="2888"/>
                  </a:lnTo>
                  <a:lnTo>
                    <a:pt x="14806" y="2644"/>
                  </a:lnTo>
                  <a:lnTo>
                    <a:pt x="14400" y="2441"/>
                  </a:lnTo>
                  <a:lnTo>
                    <a:pt x="13952" y="2278"/>
                  </a:lnTo>
                  <a:lnTo>
                    <a:pt x="13545" y="2156"/>
                  </a:lnTo>
                  <a:lnTo>
                    <a:pt x="13098" y="2034"/>
                  </a:lnTo>
                  <a:lnTo>
                    <a:pt x="13179" y="1220"/>
                  </a:lnTo>
                  <a:lnTo>
                    <a:pt x="13220" y="366"/>
                  </a:lnTo>
                  <a:lnTo>
                    <a:pt x="13179" y="285"/>
                  </a:lnTo>
                  <a:lnTo>
                    <a:pt x="13098" y="204"/>
                  </a:lnTo>
                  <a:lnTo>
                    <a:pt x="12610" y="122"/>
                  </a:lnTo>
                  <a:lnTo>
                    <a:pt x="12122" y="81"/>
                  </a:lnTo>
                  <a:lnTo>
                    <a:pt x="11146" y="41"/>
                  </a:lnTo>
                  <a:lnTo>
                    <a:pt x="9152" y="41"/>
                  </a:lnTo>
                  <a:lnTo>
                    <a:pt x="80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42"/>
            <p:cNvSpPr/>
            <p:nvPr/>
          </p:nvSpPr>
          <p:spPr>
            <a:xfrm>
              <a:off x="1829575" y="4684350"/>
              <a:ext cx="12225" cy="33575"/>
            </a:xfrm>
            <a:custGeom>
              <a:avLst/>
              <a:gdLst/>
              <a:ahLst/>
              <a:cxnLst/>
              <a:rect l="l" t="t" r="r" b="b"/>
              <a:pathLst>
                <a:path w="489" h="1343" extrusionOk="0">
                  <a:moveTo>
                    <a:pt x="122" y="0"/>
                  </a:moveTo>
                  <a:lnTo>
                    <a:pt x="82" y="41"/>
                  </a:lnTo>
                  <a:lnTo>
                    <a:pt x="41" y="122"/>
                  </a:lnTo>
                  <a:lnTo>
                    <a:pt x="0" y="244"/>
                  </a:lnTo>
                  <a:lnTo>
                    <a:pt x="163" y="1180"/>
                  </a:lnTo>
                  <a:lnTo>
                    <a:pt x="163" y="1261"/>
                  </a:lnTo>
                  <a:lnTo>
                    <a:pt x="244" y="1302"/>
                  </a:lnTo>
                  <a:lnTo>
                    <a:pt x="326" y="1342"/>
                  </a:lnTo>
                  <a:lnTo>
                    <a:pt x="366" y="1302"/>
                  </a:lnTo>
                  <a:lnTo>
                    <a:pt x="448" y="1302"/>
                  </a:lnTo>
                  <a:lnTo>
                    <a:pt x="488" y="1220"/>
                  </a:lnTo>
                  <a:lnTo>
                    <a:pt x="488" y="1098"/>
                  </a:lnTo>
                  <a:lnTo>
                    <a:pt x="366" y="163"/>
                  </a:lnTo>
                  <a:lnTo>
                    <a:pt x="326" y="81"/>
                  </a:lnTo>
                  <a:lnTo>
                    <a:pt x="285"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42"/>
            <p:cNvSpPr/>
            <p:nvPr/>
          </p:nvSpPr>
          <p:spPr>
            <a:xfrm>
              <a:off x="1862100" y="4686375"/>
              <a:ext cx="9175" cy="35625"/>
            </a:xfrm>
            <a:custGeom>
              <a:avLst/>
              <a:gdLst/>
              <a:ahLst/>
              <a:cxnLst/>
              <a:rect l="l" t="t" r="r" b="b"/>
              <a:pathLst>
                <a:path w="367" h="1425" extrusionOk="0">
                  <a:moveTo>
                    <a:pt x="123" y="0"/>
                  </a:moveTo>
                  <a:lnTo>
                    <a:pt x="42" y="41"/>
                  </a:lnTo>
                  <a:lnTo>
                    <a:pt x="1" y="122"/>
                  </a:lnTo>
                  <a:lnTo>
                    <a:pt x="1" y="163"/>
                  </a:lnTo>
                  <a:lnTo>
                    <a:pt x="1" y="1261"/>
                  </a:lnTo>
                  <a:lnTo>
                    <a:pt x="1" y="1343"/>
                  </a:lnTo>
                  <a:lnTo>
                    <a:pt x="42" y="1383"/>
                  </a:lnTo>
                  <a:lnTo>
                    <a:pt x="123" y="1424"/>
                  </a:lnTo>
                  <a:lnTo>
                    <a:pt x="245" y="1424"/>
                  </a:lnTo>
                  <a:lnTo>
                    <a:pt x="326" y="1383"/>
                  </a:lnTo>
                  <a:lnTo>
                    <a:pt x="367" y="1343"/>
                  </a:lnTo>
                  <a:lnTo>
                    <a:pt x="367" y="1261"/>
                  </a:lnTo>
                  <a:lnTo>
                    <a:pt x="367" y="163"/>
                  </a:lnTo>
                  <a:lnTo>
                    <a:pt x="367" y="122"/>
                  </a:lnTo>
                  <a:lnTo>
                    <a:pt x="326" y="41"/>
                  </a:lnTo>
                  <a:lnTo>
                    <a:pt x="24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410;p42"/>
            <p:cNvSpPr/>
            <p:nvPr/>
          </p:nvSpPr>
          <p:spPr>
            <a:xfrm>
              <a:off x="1892625" y="4686375"/>
              <a:ext cx="12225" cy="32575"/>
            </a:xfrm>
            <a:custGeom>
              <a:avLst/>
              <a:gdLst/>
              <a:ahLst/>
              <a:cxnLst/>
              <a:rect l="l" t="t" r="r" b="b"/>
              <a:pathLst>
                <a:path w="489" h="1303" extrusionOk="0">
                  <a:moveTo>
                    <a:pt x="122" y="0"/>
                  </a:moveTo>
                  <a:lnTo>
                    <a:pt x="81" y="41"/>
                  </a:lnTo>
                  <a:lnTo>
                    <a:pt x="41" y="82"/>
                  </a:lnTo>
                  <a:lnTo>
                    <a:pt x="0" y="245"/>
                  </a:lnTo>
                  <a:lnTo>
                    <a:pt x="122" y="1180"/>
                  </a:lnTo>
                  <a:lnTo>
                    <a:pt x="163" y="1221"/>
                  </a:lnTo>
                  <a:lnTo>
                    <a:pt x="244" y="1302"/>
                  </a:lnTo>
                  <a:lnTo>
                    <a:pt x="366" y="1302"/>
                  </a:lnTo>
                  <a:lnTo>
                    <a:pt x="448" y="1261"/>
                  </a:lnTo>
                  <a:lnTo>
                    <a:pt x="488" y="1221"/>
                  </a:lnTo>
                  <a:lnTo>
                    <a:pt x="488" y="1058"/>
                  </a:lnTo>
                  <a:lnTo>
                    <a:pt x="366" y="122"/>
                  </a:lnTo>
                  <a:lnTo>
                    <a:pt x="326" y="82"/>
                  </a:lnTo>
                  <a:lnTo>
                    <a:pt x="28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42"/>
            <p:cNvSpPr/>
            <p:nvPr/>
          </p:nvSpPr>
          <p:spPr>
            <a:xfrm>
              <a:off x="1924150" y="4684350"/>
              <a:ext cx="11200" cy="34600"/>
            </a:xfrm>
            <a:custGeom>
              <a:avLst/>
              <a:gdLst/>
              <a:ahLst/>
              <a:cxnLst/>
              <a:rect l="l" t="t" r="r" b="b"/>
              <a:pathLst>
                <a:path w="448" h="1384" extrusionOk="0">
                  <a:moveTo>
                    <a:pt x="203" y="0"/>
                  </a:moveTo>
                  <a:lnTo>
                    <a:pt x="122" y="41"/>
                  </a:lnTo>
                  <a:lnTo>
                    <a:pt x="41" y="81"/>
                  </a:lnTo>
                  <a:lnTo>
                    <a:pt x="0" y="122"/>
                  </a:lnTo>
                  <a:lnTo>
                    <a:pt x="0" y="203"/>
                  </a:lnTo>
                  <a:lnTo>
                    <a:pt x="81" y="1220"/>
                  </a:lnTo>
                  <a:lnTo>
                    <a:pt x="81" y="1261"/>
                  </a:lnTo>
                  <a:lnTo>
                    <a:pt x="122" y="1342"/>
                  </a:lnTo>
                  <a:lnTo>
                    <a:pt x="163" y="1383"/>
                  </a:lnTo>
                  <a:lnTo>
                    <a:pt x="325" y="1383"/>
                  </a:lnTo>
                  <a:lnTo>
                    <a:pt x="366" y="1342"/>
                  </a:lnTo>
                  <a:lnTo>
                    <a:pt x="407" y="1261"/>
                  </a:lnTo>
                  <a:lnTo>
                    <a:pt x="448" y="1220"/>
                  </a:lnTo>
                  <a:lnTo>
                    <a:pt x="366" y="203"/>
                  </a:lnTo>
                  <a:lnTo>
                    <a:pt x="366" y="122"/>
                  </a:lnTo>
                  <a:lnTo>
                    <a:pt x="325" y="81"/>
                  </a:lnTo>
                  <a:lnTo>
                    <a:pt x="24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42"/>
            <p:cNvSpPr/>
            <p:nvPr/>
          </p:nvSpPr>
          <p:spPr>
            <a:xfrm>
              <a:off x="1956675" y="4682300"/>
              <a:ext cx="11225" cy="33600"/>
            </a:xfrm>
            <a:custGeom>
              <a:avLst/>
              <a:gdLst/>
              <a:ahLst/>
              <a:cxnLst/>
              <a:rect l="l" t="t" r="r" b="b"/>
              <a:pathLst>
                <a:path w="449" h="1344" extrusionOk="0">
                  <a:moveTo>
                    <a:pt x="204" y="1"/>
                  </a:moveTo>
                  <a:lnTo>
                    <a:pt x="123" y="41"/>
                  </a:lnTo>
                  <a:lnTo>
                    <a:pt x="82" y="82"/>
                  </a:lnTo>
                  <a:lnTo>
                    <a:pt x="41" y="123"/>
                  </a:lnTo>
                  <a:lnTo>
                    <a:pt x="1" y="204"/>
                  </a:lnTo>
                  <a:lnTo>
                    <a:pt x="82" y="1140"/>
                  </a:lnTo>
                  <a:lnTo>
                    <a:pt x="123" y="1262"/>
                  </a:lnTo>
                  <a:lnTo>
                    <a:pt x="204" y="1302"/>
                  </a:lnTo>
                  <a:lnTo>
                    <a:pt x="245" y="1343"/>
                  </a:lnTo>
                  <a:lnTo>
                    <a:pt x="326" y="1302"/>
                  </a:lnTo>
                  <a:lnTo>
                    <a:pt x="407" y="1262"/>
                  </a:lnTo>
                  <a:lnTo>
                    <a:pt x="448" y="1221"/>
                  </a:lnTo>
                  <a:lnTo>
                    <a:pt x="448" y="1140"/>
                  </a:lnTo>
                  <a:lnTo>
                    <a:pt x="367" y="204"/>
                  </a:lnTo>
                  <a:lnTo>
                    <a:pt x="326" y="82"/>
                  </a:lnTo>
                  <a:lnTo>
                    <a:pt x="285" y="41"/>
                  </a:lnTo>
                  <a:lnTo>
                    <a:pt x="2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42"/>
            <p:cNvSpPr/>
            <p:nvPr/>
          </p:nvSpPr>
          <p:spPr>
            <a:xfrm>
              <a:off x="1990250" y="4679250"/>
              <a:ext cx="11200" cy="38675"/>
            </a:xfrm>
            <a:custGeom>
              <a:avLst/>
              <a:gdLst/>
              <a:ahLst/>
              <a:cxnLst/>
              <a:rect l="l" t="t" r="r" b="b"/>
              <a:pathLst>
                <a:path w="448" h="1547" extrusionOk="0">
                  <a:moveTo>
                    <a:pt x="285" y="1"/>
                  </a:moveTo>
                  <a:lnTo>
                    <a:pt x="203" y="41"/>
                  </a:lnTo>
                  <a:lnTo>
                    <a:pt x="122" y="82"/>
                  </a:lnTo>
                  <a:lnTo>
                    <a:pt x="81" y="123"/>
                  </a:lnTo>
                  <a:lnTo>
                    <a:pt x="81" y="204"/>
                  </a:lnTo>
                  <a:lnTo>
                    <a:pt x="0" y="1343"/>
                  </a:lnTo>
                  <a:lnTo>
                    <a:pt x="41" y="1424"/>
                  </a:lnTo>
                  <a:lnTo>
                    <a:pt x="81" y="1465"/>
                  </a:lnTo>
                  <a:lnTo>
                    <a:pt x="122" y="1506"/>
                  </a:lnTo>
                  <a:lnTo>
                    <a:pt x="203" y="1546"/>
                  </a:lnTo>
                  <a:lnTo>
                    <a:pt x="285" y="1506"/>
                  </a:lnTo>
                  <a:lnTo>
                    <a:pt x="325" y="1465"/>
                  </a:lnTo>
                  <a:lnTo>
                    <a:pt x="366" y="1424"/>
                  </a:lnTo>
                  <a:lnTo>
                    <a:pt x="407" y="1343"/>
                  </a:lnTo>
                  <a:lnTo>
                    <a:pt x="447" y="204"/>
                  </a:lnTo>
                  <a:lnTo>
                    <a:pt x="447" y="123"/>
                  </a:lnTo>
                  <a:lnTo>
                    <a:pt x="407" y="82"/>
                  </a:lnTo>
                  <a:lnTo>
                    <a:pt x="325" y="41"/>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標題 10"/>
          <p:cNvSpPr>
            <a:spLocks noGrp="1"/>
          </p:cNvSpPr>
          <p:nvPr>
            <p:ph type="title"/>
          </p:nvPr>
        </p:nvSpPr>
        <p:spPr>
          <a:xfrm>
            <a:off x="720000" y="2002967"/>
            <a:ext cx="2697338" cy="1296204"/>
          </a:xfrm>
        </p:spPr>
        <p:txBody>
          <a:bodyPr/>
          <a:lstStyle/>
          <a:p>
            <a:r>
              <a:rPr kumimoji="1" lang="zh-TW" altLang="en-US" dirty="0" smtClean="0"/>
              <a:t>了解別人的心思</a:t>
            </a:r>
            <a:r>
              <a:rPr kumimoji="1" lang="en-US" altLang="zh-TW" dirty="0" smtClean="0"/>
              <a:t/>
            </a:r>
            <a:br>
              <a:rPr kumimoji="1" lang="en-US" altLang="zh-TW" dirty="0" smtClean="0"/>
            </a:br>
            <a:endParaRPr kumimoji="1" lang="zh-TW" altLang="en-US" dirty="0"/>
          </a:p>
        </p:txBody>
      </p:sp>
      <p:pic>
        <p:nvPicPr>
          <p:cNvPr id="13" name="Picture 1" descr="576653_378200052219102_267349129970862_999688_886861116_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17338" y="623134"/>
            <a:ext cx="5261787" cy="4520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501167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男人來自火星</a:t>
            </a:r>
            <a:r>
              <a:rPr kumimoji="1" lang="en-US" altLang="zh-TW" dirty="0" smtClean="0"/>
              <a:t> </a:t>
            </a:r>
            <a:r>
              <a:rPr kumimoji="1" lang="zh-TW" altLang="en-US" dirty="0" smtClean="0"/>
              <a:t>女人來自金星</a:t>
            </a:r>
            <a:endParaRPr kumimoji="1" lang="zh-TW" altLang="en-US" dirty="0"/>
          </a:p>
        </p:txBody>
      </p:sp>
      <p:sp>
        <p:nvSpPr>
          <p:cNvPr id="3" name="文字版面配置區 2"/>
          <p:cNvSpPr>
            <a:spLocks noGrp="1"/>
          </p:cNvSpPr>
          <p:nvPr>
            <p:ph type="body" idx="1"/>
          </p:nvPr>
        </p:nvSpPr>
        <p:spPr/>
        <p:txBody>
          <a:bodyPr/>
          <a:lstStyle/>
          <a:p>
            <a:endParaRPr kumimoji="1" lang="zh-TW" altLang="en-US"/>
          </a:p>
        </p:txBody>
      </p:sp>
      <p:pic>
        <p:nvPicPr>
          <p:cNvPr id="4" name="圖片 4" descr="螢幕快照 2018-07-05 上午6.32.54.png">
            <a:hlinkClick r:id="rId2" action="ppaction://hlinkfile"/>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0000" y="1215750"/>
            <a:ext cx="7722325" cy="3779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2687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descr="螢幕快照 2018-07-05 上午6.30.44.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7800"/>
            <a:ext cx="9143999" cy="481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240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3" descr="螢幕快照 2018-07-05 上午6.30.5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5467" y="304800"/>
            <a:ext cx="8889999"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9982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89"/>
        <p:cNvGrpSpPr/>
        <p:nvPr/>
      </p:nvGrpSpPr>
      <p:grpSpPr>
        <a:xfrm>
          <a:off x="0" y="0"/>
          <a:ext cx="0" cy="0"/>
          <a:chOff x="0" y="0"/>
          <a:chExt cx="0" cy="0"/>
        </a:xfrm>
      </p:grpSpPr>
      <p:sp>
        <p:nvSpPr>
          <p:cNvPr id="1290" name="Google Shape;1290;p39"/>
          <p:cNvSpPr txBox="1">
            <a:spLocks noGrp="1"/>
          </p:cNvSpPr>
          <p:nvPr>
            <p:ph type="title"/>
          </p:nvPr>
        </p:nvSpPr>
        <p:spPr>
          <a:xfrm>
            <a:off x="4353450" y="1629175"/>
            <a:ext cx="4070700" cy="62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zh-TW" altLang="en-US" dirty="0" smtClean="0"/>
              <a:t>體驗，做做看</a:t>
            </a:r>
            <a:endParaRPr dirty="0"/>
          </a:p>
        </p:txBody>
      </p:sp>
      <p:sp>
        <p:nvSpPr>
          <p:cNvPr id="1291" name="Google Shape;1291;p39"/>
          <p:cNvSpPr txBox="1">
            <a:spLocks noGrp="1"/>
          </p:cNvSpPr>
          <p:nvPr>
            <p:ph type="subTitle" idx="1"/>
          </p:nvPr>
        </p:nvSpPr>
        <p:spPr>
          <a:xfrm>
            <a:off x="4353425" y="2391750"/>
            <a:ext cx="4070700" cy="1938988"/>
          </a:xfrm>
          <a:prstGeom prst="rect">
            <a:avLst/>
          </a:prstGeom>
        </p:spPr>
        <p:txBody>
          <a:bodyPr spcFirstLastPara="1" wrap="square" lIns="274300" tIns="91425" rIns="274300" bIns="91425" anchor="t" anchorCtr="0">
            <a:noAutofit/>
          </a:bodyPr>
          <a:lstStyle/>
          <a:p>
            <a:pPr eaLnBrk="1" hangingPunct="1">
              <a:defRPr/>
            </a:pPr>
            <a:r>
              <a:rPr lang="zh-TW" altLang="en-US" sz="2000" dirty="0" smtClean="0">
                <a:solidFill>
                  <a:srgbClr val="0E448C"/>
                </a:solidFill>
                <a:latin typeface="標楷體" charset="0"/>
                <a:ea typeface="標楷體" charset="0"/>
                <a:cs typeface="標楷體" charset="0"/>
              </a:rPr>
              <a:t>畫出一個圓</a:t>
            </a:r>
            <a:endParaRPr lang="en-US" altLang="zh-TW" sz="2000" dirty="0" smtClean="0">
              <a:solidFill>
                <a:srgbClr val="0E448C"/>
              </a:solidFill>
              <a:latin typeface="標楷體" charset="0"/>
              <a:ea typeface="標楷體" charset="0"/>
              <a:cs typeface="標楷體" charset="0"/>
            </a:endParaRPr>
          </a:p>
          <a:p>
            <a:pPr eaLnBrk="1" hangingPunct="1">
              <a:defRPr/>
            </a:pPr>
            <a:r>
              <a:rPr lang="zh-TW" altLang="en-US" sz="2000" dirty="0" smtClean="0">
                <a:solidFill>
                  <a:srgbClr val="0E448C"/>
                </a:solidFill>
                <a:latin typeface="標楷體" charset="0"/>
                <a:ea typeface="標楷體" charset="0"/>
                <a:cs typeface="標楷體" charset="0"/>
              </a:rPr>
              <a:t>畫出一個我說的圓</a:t>
            </a:r>
            <a:endParaRPr lang="en-US" altLang="zh-TW" sz="2000" dirty="0" smtClean="0">
              <a:solidFill>
                <a:srgbClr val="0E448C"/>
              </a:solidFill>
              <a:latin typeface="標楷體" charset="0"/>
              <a:ea typeface="標楷體" charset="0"/>
              <a:cs typeface="標楷體" charset="0"/>
            </a:endParaRPr>
          </a:p>
          <a:p>
            <a:pPr eaLnBrk="1" hangingPunct="1">
              <a:defRPr/>
            </a:pPr>
            <a:endParaRPr lang="en-US" altLang="zh-TW" sz="2000" dirty="0">
              <a:solidFill>
                <a:srgbClr val="0E448C"/>
              </a:solidFill>
              <a:latin typeface="標楷體" charset="0"/>
              <a:ea typeface="標楷體" charset="0"/>
              <a:cs typeface="標楷體" charset="0"/>
            </a:endParaRPr>
          </a:p>
          <a:p>
            <a:pPr eaLnBrk="1" hangingPunct="1">
              <a:defRPr/>
            </a:pPr>
            <a:r>
              <a:rPr lang="zh-TW" altLang="en-US" sz="2000" dirty="0" smtClean="0">
                <a:solidFill>
                  <a:srgbClr val="0E448C"/>
                </a:solidFill>
                <a:latin typeface="標楷體" charset="0"/>
                <a:ea typeface="標楷體" charset="0"/>
                <a:cs typeface="標楷體" charset="0"/>
              </a:rPr>
              <a:t>開始</a:t>
            </a:r>
            <a:r>
              <a:rPr lang="zh-TW" altLang="en-US" sz="2000" dirty="0">
                <a:solidFill>
                  <a:srgbClr val="0E448C"/>
                </a:solidFill>
                <a:latin typeface="標楷體" charset="0"/>
                <a:ea typeface="標楷體" charset="0"/>
                <a:cs typeface="標楷體" charset="0"/>
              </a:rPr>
              <a:t>！</a:t>
            </a:r>
            <a:r>
              <a:rPr lang="zh-TW" altLang="en-US" sz="2000" dirty="0" smtClean="0">
                <a:solidFill>
                  <a:srgbClr val="0E448C"/>
                </a:solidFill>
                <a:latin typeface="標楷體" charset="0"/>
                <a:ea typeface="標楷體" charset="0"/>
                <a:cs typeface="標楷體" charset="0"/>
              </a:rPr>
              <a:t>！</a:t>
            </a:r>
            <a:endParaRPr lang="en-US" altLang="zh-TW" sz="2000" dirty="0">
              <a:solidFill>
                <a:srgbClr val="0E448C"/>
              </a:solidFill>
              <a:latin typeface="標楷體" charset="0"/>
              <a:ea typeface="標楷體" charset="0"/>
              <a:cs typeface="標楷體" charset="0"/>
            </a:endParaRPr>
          </a:p>
        </p:txBody>
      </p:sp>
      <p:grpSp>
        <p:nvGrpSpPr>
          <p:cNvPr id="1292" name="Google Shape;1292;p39"/>
          <p:cNvGrpSpPr/>
          <p:nvPr/>
        </p:nvGrpSpPr>
        <p:grpSpPr>
          <a:xfrm>
            <a:off x="1070277" y="812751"/>
            <a:ext cx="2642676" cy="3517987"/>
            <a:chOff x="7075926" y="587568"/>
            <a:chExt cx="1989068" cy="2647890"/>
          </a:xfrm>
        </p:grpSpPr>
        <p:sp>
          <p:nvSpPr>
            <p:cNvPr id="1293" name="Google Shape;1293;p39"/>
            <p:cNvSpPr/>
            <p:nvPr/>
          </p:nvSpPr>
          <p:spPr>
            <a:xfrm>
              <a:off x="7252746" y="1359124"/>
              <a:ext cx="1158657" cy="1261119"/>
            </a:xfrm>
            <a:custGeom>
              <a:avLst/>
              <a:gdLst/>
              <a:ahLst/>
              <a:cxnLst/>
              <a:rect l="l" t="t" r="r" b="b"/>
              <a:pathLst>
                <a:path w="18387" h="20013" extrusionOk="0">
                  <a:moveTo>
                    <a:pt x="16719" y="0"/>
                  </a:moveTo>
                  <a:lnTo>
                    <a:pt x="12895" y="407"/>
                  </a:lnTo>
                  <a:lnTo>
                    <a:pt x="1750" y="1668"/>
                  </a:lnTo>
                  <a:lnTo>
                    <a:pt x="1709" y="2034"/>
                  </a:lnTo>
                  <a:lnTo>
                    <a:pt x="1750" y="2400"/>
                  </a:lnTo>
                  <a:lnTo>
                    <a:pt x="1831" y="3132"/>
                  </a:lnTo>
                  <a:lnTo>
                    <a:pt x="1994" y="3864"/>
                  </a:lnTo>
                  <a:lnTo>
                    <a:pt x="2075" y="4597"/>
                  </a:lnTo>
                  <a:lnTo>
                    <a:pt x="2238" y="6183"/>
                  </a:lnTo>
                  <a:lnTo>
                    <a:pt x="2482" y="7769"/>
                  </a:lnTo>
                  <a:lnTo>
                    <a:pt x="1831" y="7973"/>
                  </a:lnTo>
                  <a:lnTo>
                    <a:pt x="1506" y="8095"/>
                  </a:lnTo>
                  <a:lnTo>
                    <a:pt x="1221" y="8217"/>
                  </a:lnTo>
                  <a:lnTo>
                    <a:pt x="936" y="8380"/>
                  </a:lnTo>
                  <a:lnTo>
                    <a:pt x="692" y="8583"/>
                  </a:lnTo>
                  <a:lnTo>
                    <a:pt x="448" y="8868"/>
                  </a:lnTo>
                  <a:lnTo>
                    <a:pt x="245" y="9152"/>
                  </a:lnTo>
                  <a:lnTo>
                    <a:pt x="123" y="9396"/>
                  </a:lnTo>
                  <a:lnTo>
                    <a:pt x="41" y="9681"/>
                  </a:lnTo>
                  <a:lnTo>
                    <a:pt x="1" y="9966"/>
                  </a:lnTo>
                  <a:lnTo>
                    <a:pt x="1" y="10251"/>
                  </a:lnTo>
                  <a:lnTo>
                    <a:pt x="1" y="10535"/>
                  </a:lnTo>
                  <a:lnTo>
                    <a:pt x="82" y="10820"/>
                  </a:lnTo>
                  <a:lnTo>
                    <a:pt x="204" y="11064"/>
                  </a:lnTo>
                  <a:lnTo>
                    <a:pt x="367" y="11308"/>
                  </a:lnTo>
                  <a:lnTo>
                    <a:pt x="611" y="11512"/>
                  </a:lnTo>
                  <a:lnTo>
                    <a:pt x="936" y="11674"/>
                  </a:lnTo>
                  <a:lnTo>
                    <a:pt x="1262" y="11796"/>
                  </a:lnTo>
                  <a:lnTo>
                    <a:pt x="1628" y="11837"/>
                  </a:lnTo>
                  <a:lnTo>
                    <a:pt x="2401" y="11878"/>
                  </a:lnTo>
                  <a:lnTo>
                    <a:pt x="3133" y="11918"/>
                  </a:lnTo>
                  <a:lnTo>
                    <a:pt x="3499" y="15661"/>
                  </a:lnTo>
                  <a:lnTo>
                    <a:pt x="3784" y="18304"/>
                  </a:lnTo>
                  <a:lnTo>
                    <a:pt x="3987" y="19769"/>
                  </a:lnTo>
                  <a:lnTo>
                    <a:pt x="6143" y="19932"/>
                  </a:lnTo>
                  <a:lnTo>
                    <a:pt x="8299" y="20013"/>
                  </a:lnTo>
                  <a:lnTo>
                    <a:pt x="10495" y="19972"/>
                  </a:lnTo>
                  <a:lnTo>
                    <a:pt x="12651" y="19850"/>
                  </a:lnTo>
                  <a:lnTo>
                    <a:pt x="12610" y="17288"/>
                  </a:lnTo>
                  <a:lnTo>
                    <a:pt x="12610" y="15701"/>
                  </a:lnTo>
                  <a:lnTo>
                    <a:pt x="12651" y="15010"/>
                  </a:lnTo>
                  <a:lnTo>
                    <a:pt x="13383" y="14847"/>
                  </a:lnTo>
                  <a:lnTo>
                    <a:pt x="14115" y="14725"/>
                  </a:lnTo>
                  <a:lnTo>
                    <a:pt x="14848" y="14522"/>
                  </a:lnTo>
                  <a:lnTo>
                    <a:pt x="15539" y="14278"/>
                  </a:lnTo>
                  <a:lnTo>
                    <a:pt x="16231" y="13952"/>
                  </a:lnTo>
                  <a:lnTo>
                    <a:pt x="16556" y="13749"/>
                  </a:lnTo>
                  <a:lnTo>
                    <a:pt x="16841" y="13545"/>
                  </a:lnTo>
                  <a:lnTo>
                    <a:pt x="17125" y="13301"/>
                  </a:lnTo>
                  <a:lnTo>
                    <a:pt x="17369" y="13017"/>
                  </a:lnTo>
                  <a:lnTo>
                    <a:pt x="17614" y="12732"/>
                  </a:lnTo>
                  <a:lnTo>
                    <a:pt x="17817" y="12447"/>
                  </a:lnTo>
                  <a:lnTo>
                    <a:pt x="17980" y="12162"/>
                  </a:lnTo>
                  <a:lnTo>
                    <a:pt x="18102" y="11837"/>
                  </a:lnTo>
                  <a:lnTo>
                    <a:pt x="18183" y="11512"/>
                  </a:lnTo>
                  <a:lnTo>
                    <a:pt x="18264" y="11186"/>
                  </a:lnTo>
                  <a:lnTo>
                    <a:pt x="18346" y="10535"/>
                  </a:lnTo>
                  <a:lnTo>
                    <a:pt x="18386" y="9844"/>
                  </a:lnTo>
                  <a:lnTo>
                    <a:pt x="18346" y="9152"/>
                  </a:lnTo>
                  <a:lnTo>
                    <a:pt x="18264" y="8461"/>
                  </a:lnTo>
                  <a:lnTo>
                    <a:pt x="18061" y="7159"/>
                  </a:lnTo>
                  <a:lnTo>
                    <a:pt x="17776" y="5207"/>
                  </a:lnTo>
                  <a:lnTo>
                    <a:pt x="17451" y="3254"/>
                  </a:lnTo>
                  <a:lnTo>
                    <a:pt x="17329" y="2481"/>
                  </a:lnTo>
                  <a:lnTo>
                    <a:pt x="17207" y="1587"/>
                  </a:lnTo>
                  <a:lnTo>
                    <a:pt x="17125" y="1180"/>
                  </a:lnTo>
                  <a:lnTo>
                    <a:pt x="17003" y="732"/>
                  </a:lnTo>
                  <a:lnTo>
                    <a:pt x="16881" y="366"/>
                  </a:lnTo>
                  <a:lnTo>
                    <a:pt x="1671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39"/>
            <p:cNvSpPr/>
            <p:nvPr/>
          </p:nvSpPr>
          <p:spPr>
            <a:xfrm>
              <a:off x="7239954" y="1348852"/>
              <a:ext cx="1181720" cy="1281662"/>
            </a:xfrm>
            <a:custGeom>
              <a:avLst/>
              <a:gdLst/>
              <a:ahLst/>
              <a:cxnLst/>
              <a:rect l="l" t="t" r="r" b="b"/>
              <a:pathLst>
                <a:path w="18753" h="20339" extrusionOk="0">
                  <a:moveTo>
                    <a:pt x="16825" y="377"/>
                  </a:moveTo>
                  <a:lnTo>
                    <a:pt x="16922" y="570"/>
                  </a:lnTo>
                  <a:lnTo>
                    <a:pt x="17003" y="855"/>
                  </a:lnTo>
                  <a:lnTo>
                    <a:pt x="17206" y="1506"/>
                  </a:lnTo>
                  <a:lnTo>
                    <a:pt x="17288" y="2197"/>
                  </a:lnTo>
                  <a:lnTo>
                    <a:pt x="17369" y="2848"/>
                  </a:lnTo>
                  <a:lnTo>
                    <a:pt x="17613" y="4434"/>
                  </a:lnTo>
                  <a:lnTo>
                    <a:pt x="17898" y="6021"/>
                  </a:lnTo>
                  <a:lnTo>
                    <a:pt x="18101" y="7485"/>
                  </a:lnTo>
                  <a:lnTo>
                    <a:pt x="18305" y="8949"/>
                  </a:lnTo>
                  <a:lnTo>
                    <a:pt x="18386" y="9641"/>
                  </a:lnTo>
                  <a:lnTo>
                    <a:pt x="18386" y="10332"/>
                  </a:lnTo>
                  <a:lnTo>
                    <a:pt x="18345" y="11024"/>
                  </a:lnTo>
                  <a:lnTo>
                    <a:pt x="18305" y="11390"/>
                  </a:lnTo>
                  <a:lnTo>
                    <a:pt x="18223" y="11715"/>
                  </a:lnTo>
                  <a:lnTo>
                    <a:pt x="18061" y="12081"/>
                  </a:lnTo>
                  <a:lnTo>
                    <a:pt x="17898" y="12407"/>
                  </a:lnTo>
                  <a:lnTo>
                    <a:pt x="17735" y="12732"/>
                  </a:lnTo>
                  <a:lnTo>
                    <a:pt x="17491" y="13017"/>
                  </a:lnTo>
                  <a:lnTo>
                    <a:pt x="17247" y="13261"/>
                  </a:lnTo>
                  <a:lnTo>
                    <a:pt x="17003" y="13505"/>
                  </a:lnTo>
                  <a:lnTo>
                    <a:pt x="16678" y="13708"/>
                  </a:lnTo>
                  <a:lnTo>
                    <a:pt x="16393" y="13912"/>
                  </a:lnTo>
                  <a:lnTo>
                    <a:pt x="15742" y="14237"/>
                  </a:lnTo>
                  <a:lnTo>
                    <a:pt x="15051" y="14481"/>
                  </a:lnTo>
                  <a:lnTo>
                    <a:pt x="14318" y="14685"/>
                  </a:lnTo>
                  <a:lnTo>
                    <a:pt x="13627" y="14847"/>
                  </a:lnTo>
                  <a:lnTo>
                    <a:pt x="13220" y="14888"/>
                  </a:lnTo>
                  <a:lnTo>
                    <a:pt x="13017" y="14929"/>
                  </a:lnTo>
                  <a:lnTo>
                    <a:pt x="12813" y="14969"/>
                  </a:lnTo>
                  <a:lnTo>
                    <a:pt x="12732" y="15051"/>
                  </a:lnTo>
                  <a:lnTo>
                    <a:pt x="12691" y="15132"/>
                  </a:lnTo>
                  <a:lnTo>
                    <a:pt x="12651" y="15295"/>
                  </a:lnTo>
                  <a:lnTo>
                    <a:pt x="12651" y="15457"/>
                  </a:lnTo>
                  <a:lnTo>
                    <a:pt x="12651" y="16881"/>
                  </a:lnTo>
                  <a:lnTo>
                    <a:pt x="12651" y="19862"/>
                  </a:lnTo>
                  <a:lnTo>
                    <a:pt x="12651" y="19862"/>
                  </a:lnTo>
                  <a:lnTo>
                    <a:pt x="10698" y="19973"/>
                  </a:lnTo>
                  <a:lnTo>
                    <a:pt x="8502" y="19973"/>
                  </a:lnTo>
                  <a:lnTo>
                    <a:pt x="6346" y="19891"/>
                  </a:lnTo>
                  <a:lnTo>
                    <a:pt x="4333" y="19739"/>
                  </a:lnTo>
                  <a:lnTo>
                    <a:pt x="4333" y="19739"/>
                  </a:lnTo>
                  <a:lnTo>
                    <a:pt x="4231" y="18956"/>
                  </a:lnTo>
                  <a:lnTo>
                    <a:pt x="4027" y="17044"/>
                  </a:lnTo>
                  <a:lnTo>
                    <a:pt x="3621" y="13058"/>
                  </a:lnTo>
                  <a:lnTo>
                    <a:pt x="3539" y="12366"/>
                  </a:lnTo>
                  <a:lnTo>
                    <a:pt x="3539" y="12163"/>
                  </a:lnTo>
                  <a:lnTo>
                    <a:pt x="3539" y="12081"/>
                  </a:lnTo>
                  <a:lnTo>
                    <a:pt x="3498" y="12122"/>
                  </a:lnTo>
                  <a:lnTo>
                    <a:pt x="3498" y="12000"/>
                  </a:lnTo>
                  <a:lnTo>
                    <a:pt x="3458" y="11919"/>
                  </a:lnTo>
                  <a:lnTo>
                    <a:pt x="3336" y="11878"/>
                  </a:lnTo>
                  <a:lnTo>
                    <a:pt x="2400" y="11878"/>
                  </a:lnTo>
                  <a:lnTo>
                    <a:pt x="1953" y="11837"/>
                  </a:lnTo>
                  <a:lnTo>
                    <a:pt x="1465" y="11756"/>
                  </a:lnTo>
                  <a:lnTo>
                    <a:pt x="1261" y="11715"/>
                  </a:lnTo>
                  <a:lnTo>
                    <a:pt x="1058" y="11593"/>
                  </a:lnTo>
                  <a:lnTo>
                    <a:pt x="855" y="11471"/>
                  </a:lnTo>
                  <a:lnTo>
                    <a:pt x="692" y="11349"/>
                  </a:lnTo>
                  <a:lnTo>
                    <a:pt x="570" y="11146"/>
                  </a:lnTo>
                  <a:lnTo>
                    <a:pt x="488" y="10983"/>
                  </a:lnTo>
                  <a:lnTo>
                    <a:pt x="407" y="10739"/>
                  </a:lnTo>
                  <a:lnTo>
                    <a:pt x="366" y="10495"/>
                  </a:lnTo>
                  <a:lnTo>
                    <a:pt x="366" y="10292"/>
                  </a:lnTo>
                  <a:lnTo>
                    <a:pt x="407" y="10048"/>
                  </a:lnTo>
                  <a:lnTo>
                    <a:pt x="448" y="9803"/>
                  </a:lnTo>
                  <a:lnTo>
                    <a:pt x="529" y="9600"/>
                  </a:lnTo>
                  <a:lnTo>
                    <a:pt x="610" y="9397"/>
                  </a:lnTo>
                  <a:lnTo>
                    <a:pt x="773" y="9193"/>
                  </a:lnTo>
                  <a:lnTo>
                    <a:pt x="895" y="8990"/>
                  </a:lnTo>
                  <a:lnTo>
                    <a:pt x="1058" y="8827"/>
                  </a:lnTo>
                  <a:lnTo>
                    <a:pt x="1261" y="8705"/>
                  </a:lnTo>
                  <a:lnTo>
                    <a:pt x="1465" y="8583"/>
                  </a:lnTo>
                  <a:lnTo>
                    <a:pt x="1871" y="8380"/>
                  </a:lnTo>
                  <a:lnTo>
                    <a:pt x="2319" y="8258"/>
                  </a:lnTo>
                  <a:lnTo>
                    <a:pt x="2726" y="8136"/>
                  </a:lnTo>
                  <a:lnTo>
                    <a:pt x="2807" y="8095"/>
                  </a:lnTo>
                  <a:lnTo>
                    <a:pt x="2848" y="8054"/>
                  </a:lnTo>
                  <a:lnTo>
                    <a:pt x="2888" y="7892"/>
                  </a:lnTo>
                  <a:lnTo>
                    <a:pt x="2644" y="6305"/>
                  </a:lnTo>
                  <a:lnTo>
                    <a:pt x="2482" y="4719"/>
                  </a:lnTo>
                  <a:lnTo>
                    <a:pt x="2360" y="3987"/>
                  </a:lnTo>
                  <a:lnTo>
                    <a:pt x="2238" y="3255"/>
                  </a:lnTo>
                  <a:lnTo>
                    <a:pt x="2116" y="2563"/>
                  </a:lnTo>
                  <a:lnTo>
                    <a:pt x="2116" y="2197"/>
                  </a:lnTo>
                  <a:lnTo>
                    <a:pt x="2116" y="1976"/>
                  </a:lnTo>
                  <a:lnTo>
                    <a:pt x="2116" y="1976"/>
                  </a:lnTo>
                  <a:lnTo>
                    <a:pt x="13098" y="773"/>
                  </a:lnTo>
                  <a:lnTo>
                    <a:pt x="16825" y="377"/>
                  </a:lnTo>
                  <a:close/>
                  <a:moveTo>
                    <a:pt x="16922" y="1"/>
                  </a:moveTo>
                  <a:lnTo>
                    <a:pt x="13098" y="407"/>
                  </a:lnTo>
                  <a:lnTo>
                    <a:pt x="13057" y="407"/>
                  </a:lnTo>
                  <a:lnTo>
                    <a:pt x="13052" y="412"/>
                  </a:lnTo>
                  <a:lnTo>
                    <a:pt x="13052" y="412"/>
                  </a:lnTo>
                  <a:lnTo>
                    <a:pt x="1953" y="1628"/>
                  </a:lnTo>
                  <a:lnTo>
                    <a:pt x="1831" y="1668"/>
                  </a:lnTo>
                  <a:lnTo>
                    <a:pt x="1790" y="1750"/>
                  </a:lnTo>
                  <a:lnTo>
                    <a:pt x="1749" y="1831"/>
                  </a:lnTo>
                  <a:lnTo>
                    <a:pt x="1749" y="2197"/>
                  </a:lnTo>
                  <a:lnTo>
                    <a:pt x="1749" y="2563"/>
                  </a:lnTo>
                  <a:lnTo>
                    <a:pt x="1871" y="3295"/>
                  </a:lnTo>
                  <a:lnTo>
                    <a:pt x="1993" y="4027"/>
                  </a:lnTo>
                  <a:lnTo>
                    <a:pt x="2116" y="4800"/>
                  </a:lnTo>
                  <a:lnTo>
                    <a:pt x="2278" y="6387"/>
                  </a:lnTo>
                  <a:lnTo>
                    <a:pt x="2492" y="7815"/>
                  </a:lnTo>
                  <a:lnTo>
                    <a:pt x="2492" y="7815"/>
                  </a:lnTo>
                  <a:lnTo>
                    <a:pt x="2238" y="7892"/>
                  </a:lnTo>
                  <a:lnTo>
                    <a:pt x="1831" y="8014"/>
                  </a:lnTo>
                  <a:lnTo>
                    <a:pt x="1465" y="8176"/>
                  </a:lnTo>
                  <a:lnTo>
                    <a:pt x="1099" y="8380"/>
                  </a:lnTo>
                  <a:lnTo>
                    <a:pt x="814" y="8583"/>
                  </a:lnTo>
                  <a:lnTo>
                    <a:pt x="529" y="8868"/>
                  </a:lnTo>
                  <a:lnTo>
                    <a:pt x="285" y="9234"/>
                  </a:lnTo>
                  <a:lnTo>
                    <a:pt x="122" y="9600"/>
                  </a:lnTo>
                  <a:lnTo>
                    <a:pt x="0" y="10048"/>
                  </a:lnTo>
                  <a:lnTo>
                    <a:pt x="0" y="10454"/>
                  </a:lnTo>
                  <a:lnTo>
                    <a:pt x="41" y="10861"/>
                  </a:lnTo>
                  <a:lnTo>
                    <a:pt x="204" y="11268"/>
                  </a:lnTo>
                  <a:lnTo>
                    <a:pt x="326" y="11431"/>
                  </a:lnTo>
                  <a:lnTo>
                    <a:pt x="448" y="11593"/>
                  </a:lnTo>
                  <a:lnTo>
                    <a:pt x="570" y="11715"/>
                  </a:lnTo>
                  <a:lnTo>
                    <a:pt x="733" y="11837"/>
                  </a:lnTo>
                  <a:lnTo>
                    <a:pt x="1058" y="12041"/>
                  </a:lnTo>
                  <a:lnTo>
                    <a:pt x="1465" y="12122"/>
                  </a:lnTo>
                  <a:lnTo>
                    <a:pt x="1912" y="12203"/>
                  </a:lnTo>
                  <a:lnTo>
                    <a:pt x="2400" y="12244"/>
                  </a:lnTo>
                  <a:lnTo>
                    <a:pt x="3176" y="12278"/>
                  </a:lnTo>
                  <a:lnTo>
                    <a:pt x="3176" y="12278"/>
                  </a:lnTo>
                  <a:lnTo>
                    <a:pt x="3214" y="12773"/>
                  </a:lnTo>
                  <a:lnTo>
                    <a:pt x="3376" y="14522"/>
                  </a:lnTo>
                  <a:lnTo>
                    <a:pt x="3865" y="18752"/>
                  </a:lnTo>
                  <a:lnTo>
                    <a:pt x="3905" y="19362"/>
                  </a:lnTo>
                  <a:lnTo>
                    <a:pt x="3987" y="19973"/>
                  </a:lnTo>
                  <a:lnTo>
                    <a:pt x="4027" y="20013"/>
                  </a:lnTo>
                  <a:lnTo>
                    <a:pt x="4068" y="20054"/>
                  </a:lnTo>
                  <a:lnTo>
                    <a:pt x="4190" y="20095"/>
                  </a:lnTo>
                  <a:lnTo>
                    <a:pt x="6346" y="20257"/>
                  </a:lnTo>
                  <a:lnTo>
                    <a:pt x="8502" y="20339"/>
                  </a:lnTo>
                  <a:lnTo>
                    <a:pt x="10698" y="20339"/>
                  </a:lnTo>
                  <a:lnTo>
                    <a:pt x="12854" y="20217"/>
                  </a:lnTo>
                  <a:lnTo>
                    <a:pt x="12935" y="20217"/>
                  </a:lnTo>
                  <a:lnTo>
                    <a:pt x="12976" y="20176"/>
                  </a:lnTo>
                  <a:lnTo>
                    <a:pt x="13017" y="20095"/>
                  </a:lnTo>
                  <a:lnTo>
                    <a:pt x="13017" y="20013"/>
                  </a:lnTo>
                  <a:lnTo>
                    <a:pt x="13017" y="17247"/>
                  </a:lnTo>
                  <a:lnTo>
                    <a:pt x="13017" y="15702"/>
                  </a:lnTo>
                  <a:lnTo>
                    <a:pt x="13017" y="15335"/>
                  </a:lnTo>
                  <a:lnTo>
                    <a:pt x="13139" y="15335"/>
                  </a:lnTo>
                  <a:lnTo>
                    <a:pt x="13383" y="15254"/>
                  </a:lnTo>
                  <a:lnTo>
                    <a:pt x="13830" y="15173"/>
                  </a:lnTo>
                  <a:lnTo>
                    <a:pt x="14522" y="15010"/>
                  </a:lnTo>
                  <a:lnTo>
                    <a:pt x="15213" y="14807"/>
                  </a:lnTo>
                  <a:lnTo>
                    <a:pt x="15905" y="14563"/>
                  </a:lnTo>
                  <a:lnTo>
                    <a:pt x="16556" y="14237"/>
                  </a:lnTo>
                  <a:lnTo>
                    <a:pt x="16840" y="14074"/>
                  </a:lnTo>
                  <a:lnTo>
                    <a:pt x="17125" y="13871"/>
                  </a:lnTo>
                  <a:lnTo>
                    <a:pt x="17410" y="13627"/>
                  </a:lnTo>
                  <a:lnTo>
                    <a:pt x="17654" y="13383"/>
                  </a:lnTo>
                  <a:lnTo>
                    <a:pt x="17898" y="13139"/>
                  </a:lnTo>
                  <a:lnTo>
                    <a:pt x="18101" y="12814"/>
                  </a:lnTo>
                  <a:lnTo>
                    <a:pt x="18264" y="12529"/>
                  </a:lnTo>
                  <a:lnTo>
                    <a:pt x="18427" y="12163"/>
                  </a:lnTo>
                  <a:lnTo>
                    <a:pt x="18549" y="11837"/>
                  </a:lnTo>
                  <a:lnTo>
                    <a:pt x="18630" y="11512"/>
                  </a:lnTo>
                  <a:lnTo>
                    <a:pt x="18752" y="10820"/>
                  </a:lnTo>
                  <a:lnTo>
                    <a:pt x="18752" y="10129"/>
                  </a:lnTo>
                  <a:lnTo>
                    <a:pt x="18752" y="9437"/>
                  </a:lnTo>
                  <a:lnTo>
                    <a:pt x="18671" y="8746"/>
                  </a:lnTo>
                  <a:lnTo>
                    <a:pt x="18589" y="8014"/>
                  </a:lnTo>
                  <a:lnTo>
                    <a:pt x="18345" y="6631"/>
                  </a:lnTo>
                  <a:lnTo>
                    <a:pt x="18061" y="4800"/>
                  </a:lnTo>
                  <a:lnTo>
                    <a:pt x="17776" y="2929"/>
                  </a:lnTo>
                  <a:lnTo>
                    <a:pt x="17654" y="2197"/>
                  </a:lnTo>
                  <a:lnTo>
                    <a:pt x="17532" y="1465"/>
                  </a:lnTo>
                  <a:lnTo>
                    <a:pt x="17491" y="1099"/>
                  </a:lnTo>
                  <a:lnTo>
                    <a:pt x="17369" y="733"/>
                  </a:lnTo>
                  <a:lnTo>
                    <a:pt x="17247" y="407"/>
                  </a:lnTo>
                  <a:lnTo>
                    <a:pt x="17084" y="82"/>
                  </a:lnTo>
                  <a:lnTo>
                    <a:pt x="170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39"/>
            <p:cNvSpPr/>
            <p:nvPr/>
          </p:nvSpPr>
          <p:spPr>
            <a:xfrm>
              <a:off x="7288664" y="1438586"/>
              <a:ext cx="1148385" cy="948439"/>
            </a:xfrm>
            <a:custGeom>
              <a:avLst/>
              <a:gdLst/>
              <a:ahLst/>
              <a:cxnLst/>
              <a:rect l="l" t="t" r="r" b="b"/>
              <a:pathLst>
                <a:path w="18224" h="15051" extrusionOk="0">
                  <a:moveTo>
                    <a:pt x="3254" y="0"/>
                  </a:moveTo>
                  <a:lnTo>
                    <a:pt x="1749" y="244"/>
                  </a:lnTo>
                  <a:lnTo>
                    <a:pt x="976" y="326"/>
                  </a:lnTo>
                  <a:lnTo>
                    <a:pt x="204" y="366"/>
                  </a:lnTo>
                  <a:lnTo>
                    <a:pt x="122" y="366"/>
                  </a:lnTo>
                  <a:lnTo>
                    <a:pt x="82" y="407"/>
                  </a:lnTo>
                  <a:lnTo>
                    <a:pt x="41" y="488"/>
                  </a:lnTo>
                  <a:lnTo>
                    <a:pt x="0" y="570"/>
                  </a:lnTo>
                  <a:lnTo>
                    <a:pt x="122" y="1627"/>
                  </a:lnTo>
                  <a:lnTo>
                    <a:pt x="244" y="2726"/>
                  </a:lnTo>
                  <a:lnTo>
                    <a:pt x="448" y="3783"/>
                  </a:lnTo>
                  <a:lnTo>
                    <a:pt x="692" y="4841"/>
                  </a:lnTo>
                  <a:lnTo>
                    <a:pt x="692" y="5166"/>
                  </a:lnTo>
                  <a:lnTo>
                    <a:pt x="773" y="5532"/>
                  </a:lnTo>
                  <a:lnTo>
                    <a:pt x="895" y="5858"/>
                  </a:lnTo>
                  <a:lnTo>
                    <a:pt x="1017" y="6142"/>
                  </a:lnTo>
                  <a:lnTo>
                    <a:pt x="1383" y="6915"/>
                  </a:lnTo>
                  <a:lnTo>
                    <a:pt x="1749" y="7647"/>
                  </a:lnTo>
                  <a:lnTo>
                    <a:pt x="2237" y="8339"/>
                  </a:lnTo>
                  <a:lnTo>
                    <a:pt x="2725" y="9030"/>
                  </a:lnTo>
                  <a:lnTo>
                    <a:pt x="3295" y="9640"/>
                  </a:lnTo>
                  <a:lnTo>
                    <a:pt x="3864" y="10251"/>
                  </a:lnTo>
                  <a:lnTo>
                    <a:pt x="4515" y="10861"/>
                  </a:lnTo>
                  <a:lnTo>
                    <a:pt x="5207" y="11430"/>
                  </a:lnTo>
                  <a:lnTo>
                    <a:pt x="6427" y="12488"/>
                  </a:lnTo>
                  <a:lnTo>
                    <a:pt x="7159" y="13098"/>
                  </a:lnTo>
                  <a:lnTo>
                    <a:pt x="7891" y="13667"/>
                  </a:lnTo>
                  <a:lnTo>
                    <a:pt x="8705" y="14155"/>
                  </a:lnTo>
                  <a:lnTo>
                    <a:pt x="9112" y="14359"/>
                  </a:lnTo>
                  <a:lnTo>
                    <a:pt x="9559" y="14522"/>
                  </a:lnTo>
                  <a:lnTo>
                    <a:pt x="10373" y="14806"/>
                  </a:lnTo>
                  <a:lnTo>
                    <a:pt x="11227" y="14969"/>
                  </a:lnTo>
                  <a:lnTo>
                    <a:pt x="12081" y="15050"/>
                  </a:lnTo>
                  <a:lnTo>
                    <a:pt x="12528" y="15050"/>
                  </a:lnTo>
                  <a:lnTo>
                    <a:pt x="12976" y="15010"/>
                  </a:lnTo>
                  <a:lnTo>
                    <a:pt x="13383" y="14969"/>
                  </a:lnTo>
                  <a:lnTo>
                    <a:pt x="13789" y="14888"/>
                  </a:lnTo>
                  <a:lnTo>
                    <a:pt x="14237" y="14806"/>
                  </a:lnTo>
                  <a:lnTo>
                    <a:pt x="14644" y="14644"/>
                  </a:lnTo>
                  <a:lnTo>
                    <a:pt x="15010" y="14481"/>
                  </a:lnTo>
                  <a:lnTo>
                    <a:pt x="15416" y="14318"/>
                  </a:lnTo>
                  <a:lnTo>
                    <a:pt x="15783" y="14074"/>
                  </a:lnTo>
                  <a:lnTo>
                    <a:pt x="16149" y="13830"/>
                  </a:lnTo>
                  <a:lnTo>
                    <a:pt x="16433" y="13586"/>
                  </a:lnTo>
                  <a:lnTo>
                    <a:pt x="16718" y="13301"/>
                  </a:lnTo>
                  <a:lnTo>
                    <a:pt x="16962" y="13017"/>
                  </a:lnTo>
                  <a:lnTo>
                    <a:pt x="17206" y="12732"/>
                  </a:lnTo>
                  <a:lnTo>
                    <a:pt x="17450" y="12406"/>
                  </a:lnTo>
                  <a:lnTo>
                    <a:pt x="17654" y="12081"/>
                  </a:lnTo>
                  <a:lnTo>
                    <a:pt x="17816" y="11715"/>
                  </a:lnTo>
                  <a:lnTo>
                    <a:pt x="17938" y="11349"/>
                  </a:lnTo>
                  <a:lnTo>
                    <a:pt x="18060" y="11023"/>
                  </a:lnTo>
                  <a:lnTo>
                    <a:pt x="18142" y="10617"/>
                  </a:lnTo>
                  <a:lnTo>
                    <a:pt x="18182" y="10251"/>
                  </a:lnTo>
                  <a:lnTo>
                    <a:pt x="18223" y="9885"/>
                  </a:lnTo>
                  <a:lnTo>
                    <a:pt x="18182" y="9478"/>
                  </a:lnTo>
                  <a:lnTo>
                    <a:pt x="18142" y="9112"/>
                  </a:lnTo>
                  <a:lnTo>
                    <a:pt x="18020" y="8746"/>
                  </a:lnTo>
                  <a:lnTo>
                    <a:pt x="17857" y="8420"/>
                  </a:lnTo>
                  <a:lnTo>
                    <a:pt x="17735" y="8217"/>
                  </a:lnTo>
                  <a:lnTo>
                    <a:pt x="17613" y="8095"/>
                  </a:lnTo>
                  <a:lnTo>
                    <a:pt x="17288" y="7851"/>
                  </a:lnTo>
                  <a:lnTo>
                    <a:pt x="16962" y="7647"/>
                  </a:lnTo>
                  <a:lnTo>
                    <a:pt x="16555" y="7566"/>
                  </a:lnTo>
                  <a:lnTo>
                    <a:pt x="16189" y="7485"/>
                  </a:lnTo>
                  <a:lnTo>
                    <a:pt x="15742" y="7485"/>
                  </a:lnTo>
                  <a:lnTo>
                    <a:pt x="14969" y="7525"/>
                  </a:lnTo>
                  <a:lnTo>
                    <a:pt x="14115" y="7607"/>
                  </a:lnTo>
                  <a:lnTo>
                    <a:pt x="13261" y="7810"/>
                  </a:lnTo>
                  <a:lnTo>
                    <a:pt x="12447" y="8054"/>
                  </a:lnTo>
                  <a:lnTo>
                    <a:pt x="11674" y="8379"/>
                  </a:lnTo>
                  <a:lnTo>
                    <a:pt x="10901" y="8746"/>
                  </a:lnTo>
                  <a:lnTo>
                    <a:pt x="10169" y="9193"/>
                  </a:lnTo>
                  <a:lnTo>
                    <a:pt x="9478" y="9722"/>
                  </a:lnTo>
                  <a:lnTo>
                    <a:pt x="8868" y="10291"/>
                  </a:lnTo>
                  <a:lnTo>
                    <a:pt x="8542" y="10576"/>
                  </a:lnTo>
                  <a:lnTo>
                    <a:pt x="8339" y="10698"/>
                  </a:lnTo>
                  <a:lnTo>
                    <a:pt x="8176" y="10820"/>
                  </a:lnTo>
                  <a:lnTo>
                    <a:pt x="7973" y="10901"/>
                  </a:lnTo>
                  <a:lnTo>
                    <a:pt x="7769" y="10942"/>
                  </a:lnTo>
                  <a:lnTo>
                    <a:pt x="7566" y="10942"/>
                  </a:lnTo>
                  <a:lnTo>
                    <a:pt x="7322" y="10861"/>
                  </a:lnTo>
                  <a:lnTo>
                    <a:pt x="7119" y="10779"/>
                  </a:lnTo>
                  <a:lnTo>
                    <a:pt x="6956" y="10698"/>
                  </a:lnTo>
                  <a:lnTo>
                    <a:pt x="6590" y="10413"/>
                  </a:lnTo>
                  <a:lnTo>
                    <a:pt x="6305" y="10088"/>
                  </a:lnTo>
                  <a:lnTo>
                    <a:pt x="6020" y="9762"/>
                  </a:lnTo>
                  <a:lnTo>
                    <a:pt x="5410" y="8868"/>
                  </a:lnTo>
                  <a:lnTo>
                    <a:pt x="4881" y="7973"/>
                  </a:lnTo>
                  <a:lnTo>
                    <a:pt x="4393" y="6997"/>
                  </a:lnTo>
                  <a:lnTo>
                    <a:pt x="3986" y="5980"/>
                  </a:lnTo>
                  <a:lnTo>
                    <a:pt x="3661" y="5044"/>
                  </a:lnTo>
                  <a:lnTo>
                    <a:pt x="3498" y="4515"/>
                  </a:lnTo>
                  <a:lnTo>
                    <a:pt x="3417" y="4027"/>
                  </a:lnTo>
                  <a:lnTo>
                    <a:pt x="3376" y="3661"/>
                  </a:lnTo>
                  <a:lnTo>
                    <a:pt x="3295" y="3254"/>
                  </a:lnTo>
                  <a:lnTo>
                    <a:pt x="3417" y="2481"/>
                  </a:lnTo>
                  <a:lnTo>
                    <a:pt x="3498" y="1709"/>
                  </a:lnTo>
                  <a:lnTo>
                    <a:pt x="3539" y="936"/>
                  </a:lnTo>
                  <a:lnTo>
                    <a:pt x="3539" y="529"/>
                  </a:lnTo>
                  <a:lnTo>
                    <a:pt x="3458" y="122"/>
                  </a:lnTo>
                  <a:lnTo>
                    <a:pt x="3458" y="82"/>
                  </a:lnTo>
                  <a:lnTo>
                    <a:pt x="337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39"/>
            <p:cNvSpPr/>
            <p:nvPr/>
          </p:nvSpPr>
          <p:spPr>
            <a:xfrm>
              <a:off x="7075926" y="2533030"/>
              <a:ext cx="1427731" cy="702428"/>
            </a:xfrm>
            <a:custGeom>
              <a:avLst/>
              <a:gdLst/>
              <a:ahLst/>
              <a:cxnLst/>
              <a:rect l="l" t="t" r="r" b="b"/>
              <a:pathLst>
                <a:path w="22657" h="11147" extrusionOk="0">
                  <a:moveTo>
                    <a:pt x="13627" y="1"/>
                  </a:moveTo>
                  <a:lnTo>
                    <a:pt x="12691" y="42"/>
                  </a:lnTo>
                  <a:lnTo>
                    <a:pt x="11755" y="82"/>
                  </a:lnTo>
                  <a:lnTo>
                    <a:pt x="9844" y="204"/>
                  </a:lnTo>
                  <a:lnTo>
                    <a:pt x="7932" y="245"/>
                  </a:lnTo>
                  <a:lnTo>
                    <a:pt x="7078" y="326"/>
                  </a:lnTo>
                  <a:lnTo>
                    <a:pt x="6224" y="408"/>
                  </a:lnTo>
                  <a:lnTo>
                    <a:pt x="5817" y="489"/>
                  </a:lnTo>
                  <a:lnTo>
                    <a:pt x="5369" y="611"/>
                  </a:lnTo>
                  <a:lnTo>
                    <a:pt x="4963" y="733"/>
                  </a:lnTo>
                  <a:lnTo>
                    <a:pt x="4556" y="936"/>
                  </a:lnTo>
                  <a:lnTo>
                    <a:pt x="4230" y="1099"/>
                  </a:lnTo>
                  <a:lnTo>
                    <a:pt x="3946" y="1303"/>
                  </a:lnTo>
                  <a:lnTo>
                    <a:pt x="3336" y="1750"/>
                  </a:lnTo>
                  <a:lnTo>
                    <a:pt x="2807" y="2279"/>
                  </a:lnTo>
                  <a:lnTo>
                    <a:pt x="2319" y="2848"/>
                  </a:lnTo>
                  <a:lnTo>
                    <a:pt x="2075" y="3214"/>
                  </a:lnTo>
                  <a:lnTo>
                    <a:pt x="1830" y="3621"/>
                  </a:lnTo>
                  <a:lnTo>
                    <a:pt x="1424" y="4435"/>
                  </a:lnTo>
                  <a:lnTo>
                    <a:pt x="1098" y="5248"/>
                  </a:lnTo>
                  <a:lnTo>
                    <a:pt x="814" y="6143"/>
                  </a:lnTo>
                  <a:lnTo>
                    <a:pt x="570" y="7160"/>
                  </a:lnTo>
                  <a:lnTo>
                    <a:pt x="325" y="8217"/>
                  </a:lnTo>
                  <a:lnTo>
                    <a:pt x="163" y="9275"/>
                  </a:lnTo>
                  <a:lnTo>
                    <a:pt x="0" y="10333"/>
                  </a:lnTo>
                  <a:lnTo>
                    <a:pt x="0" y="10414"/>
                  </a:lnTo>
                  <a:lnTo>
                    <a:pt x="41" y="10455"/>
                  </a:lnTo>
                  <a:lnTo>
                    <a:pt x="122" y="10536"/>
                  </a:lnTo>
                  <a:lnTo>
                    <a:pt x="244" y="10577"/>
                  </a:lnTo>
                  <a:lnTo>
                    <a:pt x="285" y="10536"/>
                  </a:lnTo>
                  <a:lnTo>
                    <a:pt x="325" y="10495"/>
                  </a:lnTo>
                  <a:lnTo>
                    <a:pt x="448" y="10455"/>
                  </a:lnTo>
                  <a:lnTo>
                    <a:pt x="2237" y="10455"/>
                  </a:lnTo>
                  <a:lnTo>
                    <a:pt x="4230" y="10577"/>
                  </a:lnTo>
                  <a:lnTo>
                    <a:pt x="6224" y="10699"/>
                  </a:lnTo>
                  <a:lnTo>
                    <a:pt x="9722" y="11024"/>
                  </a:lnTo>
                  <a:lnTo>
                    <a:pt x="10861" y="11105"/>
                  </a:lnTo>
                  <a:lnTo>
                    <a:pt x="12000" y="11146"/>
                  </a:lnTo>
                  <a:lnTo>
                    <a:pt x="13138" y="11146"/>
                  </a:lnTo>
                  <a:lnTo>
                    <a:pt x="14277" y="11065"/>
                  </a:lnTo>
                  <a:lnTo>
                    <a:pt x="16311" y="10902"/>
                  </a:lnTo>
                  <a:lnTo>
                    <a:pt x="18386" y="10658"/>
                  </a:lnTo>
                  <a:lnTo>
                    <a:pt x="20420" y="10414"/>
                  </a:lnTo>
                  <a:lnTo>
                    <a:pt x="22453" y="10251"/>
                  </a:lnTo>
                  <a:lnTo>
                    <a:pt x="22494" y="10251"/>
                  </a:lnTo>
                  <a:lnTo>
                    <a:pt x="22616" y="10170"/>
                  </a:lnTo>
                  <a:lnTo>
                    <a:pt x="22616" y="10129"/>
                  </a:lnTo>
                  <a:lnTo>
                    <a:pt x="22657" y="10048"/>
                  </a:lnTo>
                  <a:lnTo>
                    <a:pt x="22413" y="8299"/>
                  </a:lnTo>
                  <a:lnTo>
                    <a:pt x="22291" y="7404"/>
                  </a:lnTo>
                  <a:lnTo>
                    <a:pt x="22128" y="6550"/>
                  </a:lnTo>
                  <a:lnTo>
                    <a:pt x="21925" y="5696"/>
                  </a:lnTo>
                  <a:lnTo>
                    <a:pt x="21640" y="4841"/>
                  </a:lnTo>
                  <a:lnTo>
                    <a:pt x="21274" y="4028"/>
                  </a:lnTo>
                  <a:lnTo>
                    <a:pt x="21070" y="3621"/>
                  </a:lnTo>
                  <a:lnTo>
                    <a:pt x="20826" y="3255"/>
                  </a:lnTo>
                  <a:lnTo>
                    <a:pt x="20379" y="2604"/>
                  </a:lnTo>
                  <a:lnTo>
                    <a:pt x="19850" y="2035"/>
                  </a:lnTo>
                  <a:lnTo>
                    <a:pt x="19565" y="1750"/>
                  </a:lnTo>
                  <a:lnTo>
                    <a:pt x="19281" y="1506"/>
                  </a:lnTo>
                  <a:lnTo>
                    <a:pt x="18955" y="1262"/>
                  </a:lnTo>
                  <a:lnTo>
                    <a:pt x="18630" y="1058"/>
                  </a:lnTo>
                  <a:lnTo>
                    <a:pt x="18264" y="855"/>
                  </a:lnTo>
                  <a:lnTo>
                    <a:pt x="17898" y="692"/>
                  </a:lnTo>
                  <a:lnTo>
                    <a:pt x="17125" y="408"/>
                  </a:lnTo>
                  <a:lnTo>
                    <a:pt x="16311" y="204"/>
                  </a:lnTo>
                  <a:lnTo>
                    <a:pt x="15498" y="82"/>
                  </a:lnTo>
                  <a:lnTo>
                    <a:pt x="1456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39"/>
            <p:cNvSpPr/>
            <p:nvPr/>
          </p:nvSpPr>
          <p:spPr>
            <a:xfrm>
              <a:off x="8055053" y="1733307"/>
              <a:ext cx="125652" cy="194905"/>
            </a:xfrm>
            <a:custGeom>
              <a:avLst/>
              <a:gdLst/>
              <a:ahLst/>
              <a:cxnLst/>
              <a:rect l="l" t="t" r="r" b="b"/>
              <a:pathLst>
                <a:path w="1994" h="3093" extrusionOk="0">
                  <a:moveTo>
                    <a:pt x="611" y="1"/>
                  </a:moveTo>
                  <a:lnTo>
                    <a:pt x="529" y="42"/>
                  </a:lnTo>
                  <a:lnTo>
                    <a:pt x="488" y="82"/>
                  </a:lnTo>
                  <a:lnTo>
                    <a:pt x="448" y="164"/>
                  </a:lnTo>
                  <a:lnTo>
                    <a:pt x="448" y="204"/>
                  </a:lnTo>
                  <a:lnTo>
                    <a:pt x="488" y="286"/>
                  </a:lnTo>
                  <a:lnTo>
                    <a:pt x="1099" y="1384"/>
                  </a:lnTo>
                  <a:lnTo>
                    <a:pt x="1424" y="1872"/>
                  </a:lnTo>
                  <a:lnTo>
                    <a:pt x="1546" y="2116"/>
                  </a:lnTo>
                  <a:lnTo>
                    <a:pt x="1587" y="2279"/>
                  </a:lnTo>
                  <a:lnTo>
                    <a:pt x="1627" y="2401"/>
                  </a:lnTo>
                  <a:lnTo>
                    <a:pt x="1587" y="2482"/>
                  </a:lnTo>
                  <a:lnTo>
                    <a:pt x="1546" y="2564"/>
                  </a:lnTo>
                  <a:lnTo>
                    <a:pt x="1424" y="2645"/>
                  </a:lnTo>
                  <a:lnTo>
                    <a:pt x="1261" y="2726"/>
                  </a:lnTo>
                  <a:lnTo>
                    <a:pt x="1058" y="2726"/>
                  </a:lnTo>
                  <a:lnTo>
                    <a:pt x="855" y="2604"/>
                  </a:lnTo>
                  <a:lnTo>
                    <a:pt x="651" y="2482"/>
                  </a:lnTo>
                  <a:lnTo>
                    <a:pt x="285" y="2116"/>
                  </a:lnTo>
                  <a:lnTo>
                    <a:pt x="244" y="2075"/>
                  </a:lnTo>
                  <a:lnTo>
                    <a:pt x="122" y="2075"/>
                  </a:lnTo>
                  <a:lnTo>
                    <a:pt x="41" y="2116"/>
                  </a:lnTo>
                  <a:lnTo>
                    <a:pt x="0" y="2197"/>
                  </a:lnTo>
                  <a:lnTo>
                    <a:pt x="0" y="2238"/>
                  </a:lnTo>
                  <a:lnTo>
                    <a:pt x="0" y="2320"/>
                  </a:lnTo>
                  <a:lnTo>
                    <a:pt x="41" y="2401"/>
                  </a:lnTo>
                  <a:lnTo>
                    <a:pt x="244" y="2604"/>
                  </a:lnTo>
                  <a:lnTo>
                    <a:pt x="488" y="2808"/>
                  </a:lnTo>
                  <a:lnTo>
                    <a:pt x="733" y="2970"/>
                  </a:lnTo>
                  <a:lnTo>
                    <a:pt x="1017" y="3052"/>
                  </a:lnTo>
                  <a:lnTo>
                    <a:pt x="1261" y="3092"/>
                  </a:lnTo>
                  <a:lnTo>
                    <a:pt x="1546" y="3011"/>
                  </a:lnTo>
                  <a:lnTo>
                    <a:pt x="1749" y="2889"/>
                  </a:lnTo>
                  <a:lnTo>
                    <a:pt x="1831" y="2808"/>
                  </a:lnTo>
                  <a:lnTo>
                    <a:pt x="1912" y="2686"/>
                  </a:lnTo>
                  <a:lnTo>
                    <a:pt x="1993" y="2523"/>
                  </a:lnTo>
                  <a:lnTo>
                    <a:pt x="1993" y="2360"/>
                  </a:lnTo>
                  <a:lnTo>
                    <a:pt x="1953" y="2197"/>
                  </a:lnTo>
                  <a:lnTo>
                    <a:pt x="1912" y="2035"/>
                  </a:lnTo>
                  <a:lnTo>
                    <a:pt x="1749" y="1709"/>
                  </a:lnTo>
                  <a:lnTo>
                    <a:pt x="1587" y="1425"/>
                  </a:lnTo>
                  <a:lnTo>
                    <a:pt x="814" y="123"/>
                  </a:lnTo>
                  <a:lnTo>
                    <a:pt x="733" y="42"/>
                  </a:lnTo>
                  <a:lnTo>
                    <a:pt x="69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39"/>
            <p:cNvSpPr/>
            <p:nvPr/>
          </p:nvSpPr>
          <p:spPr>
            <a:xfrm>
              <a:off x="7337375" y="587568"/>
              <a:ext cx="820266" cy="730596"/>
            </a:xfrm>
            <a:custGeom>
              <a:avLst/>
              <a:gdLst/>
              <a:ahLst/>
              <a:cxnLst/>
              <a:rect l="l" t="t" r="r" b="b"/>
              <a:pathLst>
                <a:path w="13017" h="11594" extrusionOk="0">
                  <a:moveTo>
                    <a:pt x="3783" y="1628"/>
                  </a:moveTo>
                  <a:lnTo>
                    <a:pt x="3905" y="1668"/>
                  </a:lnTo>
                  <a:lnTo>
                    <a:pt x="4149" y="1791"/>
                  </a:lnTo>
                  <a:lnTo>
                    <a:pt x="4393" y="1953"/>
                  </a:lnTo>
                  <a:lnTo>
                    <a:pt x="3864" y="2645"/>
                  </a:lnTo>
                  <a:lnTo>
                    <a:pt x="3417" y="3336"/>
                  </a:lnTo>
                  <a:lnTo>
                    <a:pt x="3376" y="3133"/>
                  </a:lnTo>
                  <a:lnTo>
                    <a:pt x="3213" y="2645"/>
                  </a:lnTo>
                  <a:lnTo>
                    <a:pt x="3173" y="2401"/>
                  </a:lnTo>
                  <a:lnTo>
                    <a:pt x="3213" y="2116"/>
                  </a:lnTo>
                  <a:lnTo>
                    <a:pt x="3213" y="1994"/>
                  </a:lnTo>
                  <a:lnTo>
                    <a:pt x="3295" y="1872"/>
                  </a:lnTo>
                  <a:lnTo>
                    <a:pt x="3335" y="1791"/>
                  </a:lnTo>
                  <a:lnTo>
                    <a:pt x="3417" y="1709"/>
                  </a:lnTo>
                  <a:lnTo>
                    <a:pt x="3539" y="1668"/>
                  </a:lnTo>
                  <a:lnTo>
                    <a:pt x="3661" y="1628"/>
                  </a:lnTo>
                  <a:close/>
                  <a:moveTo>
                    <a:pt x="7078" y="367"/>
                  </a:moveTo>
                  <a:lnTo>
                    <a:pt x="7200" y="408"/>
                  </a:lnTo>
                  <a:lnTo>
                    <a:pt x="7322" y="448"/>
                  </a:lnTo>
                  <a:lnTo>
                    <a:pt x="7403" y="530"/>
                  </a:lnTo>
                  <a:lnTo>
                    <a:pt x="7484" y="652"/>
                  </a:lnTo>
                  <a:lnTo>
                    <a:pt x="7525" y="814"/>
                  </a:lnTo>
                  <a:lnTo>
                    <a:pt x="7525" y="1140"/>
                  </a:lnTo>
                  <a:lnTo>
                    <a:pt x="7484" y="1424"/>
                  </a:lnTo>
                  <a:lnTo>
                    <a:pt x="7362" y="1994"/>
                  </a:lnTo>
                  <a:lnTo>
                    <a:pt x="7037" y="3418"/>
                  </a:lnTo>
                  <a:lnTo>
                    <a:pt x="6874" y="4272"/>
                  </a:lnTo>
                  <a:lnTo>
                    <a:pt x="6834" y="4231"/>
                  </a:lnTo>
                  <a:lnTo>
                    <a:pt x="5735" y="2929"/>
                  </a:lnTo>
                  <a:lnTo>
                    <a:pt x="5329" y="2401"/>
                  </a:lnTo>
                  <a:lnTo>
                    <a:pt x="4881" y="1913"/>
                  </a:lnTo>
                  <a:lnTo>
                    <a:pt x="5247" y="1506"/>
                  </a:lnTo>
                  <a:lnTo>
                    <a:pt x="5613" y="1140"/>
                  </a:lnTo>
                  <a:lnTo>
                    <a:pt x="6061" y="814"/>
                  </a:lnTo>
                  <a:lnTo>
                    <a:pt x="6346" y="611"/>
                  </a:lnTo>
                  <a:lnTo>
                    <a:pt x="6630" y="448"/>
                  </a:lnTo>
                  <a:lnTo>
                    <a:pt x="6915" y="367"/>
                  </a:lnTo>
                  <a:close/>
                  <a:moveTo>
                    <a:pt x="4637" y="2197"/>
                  </a:moveTo>
                  <a:lnTo>
                    <a:pt x="4840" y="2401"/>
                  </a:lnTo>
                  <a:lnTo>
                    <a:pt x="6590" y="4516"/>
                  </a:lnTo>
                  <a:lnTo>
                    <a:pt x="5817" y="4923"/>
                  </a:lnTo>
                  <a:lnTo>
                    <a:pt x="5288" y="4719"/>
                  </a:lnTo>
                  <a:lnTo>
                    <a:pt x="3783" y="4272"/>
                  </a:lnTo>
                  <a:lnTo>
                    <a:pt x="3702" y="4150"/>
                  </a:lnTo>
                  <a:lnTo>
                    <a:pt x="3580" y="3824"/>
                  </a:lnTo>
                  <a:lnTo>
                    <a:pt x="4027" y="3092"/>
                  </a:lnTo>
                  <a:lnTo>
                    <a:pt x="4312" y="2645"/>
                  </a:lnTo>
                  <a:lnTo>
                    <a:pt x="4637" y="2197"/>
                  </a:lnTo>
                  <a:close/>
                  <a:moveTo>
                    <a:pt x="6712" y="4841"/>
                  </a:moveTo>
                  <a:lnTo>
                    <a:pt x="6671" y="5207"/>
                  </a:lnTo>
                  <a:lnTo>
                    <a:pt x="6305" y="5085"/>
                  </a:lnTo>
                  <a:lnTo>
                    <a:pt x="6712" y="4841"/>
                  </a:lnTo>
                  <a:close/>
                  <a:moveTo>
                    <a:pt x="7078" y="5085"/>
                  </a:moveTo>
                  <a:lnTo>
                    <a:pt x="7362" y="5451"/>
                  </a:lnTo>
                  <a:lnTo>
                    <a:pt x="6996" y="5329"/>
                  </a:lnTo>
                  <a:lnTo>
                    <a:pt x="7078" y="5085"/>
                  </a:lnTo>
                  <a:close/>
                  <a:moveTo>
                    <a:pt x="3946" y="4719"/>
                  </a:moveTo>
                  <a:lnTo>
                    <a:pt x="5369" y="5167"/>
                  </a:lnTo>
                  <a:lnTo>
                    <a:pt x="4474" y="5655"/>
                  </a:lnTo>
                  <a:lnTo>
                    <a:pt x="4190" y="5207"/>
                  </a:lnTo>
                  <a:lnTo>
                    <a:pt x="3946" y="4719"/>
                  </a:lnTo>
                  <a:close/>
                  <a:moveTo>
                    <a:pt x="936" y="3987"/>
                  </a:moveTo>
                  <a:lnTo>
                    <a:pt x="1302" y="4109"/>
                  </a:lnTo>
                  <a:lnTo>
                    <a:pt x="2685" y="4394"/>
                  </a:lnTo>
                  <a:lnTo>
                    <a:pt x="2888" y="4434"/>
                  </a:lnTo>
                  <a:lnTo>
                    <a:pt x="2725" y="4841"/>
                  </a:lnTo>
                  <a:lnTo>
                    <a:pt x="2603" y="5207"/>
                  </a:lnTo>
                  <a:lnTo>
                    <a:pt x="2481" y="5695"/>
                  </a:lnTo>
                  <a:lnTo>
                    <a:pt x="2400" y="6224"/>
                  </a:lnTo>
                  <a:lnTo>
                    <a:pt x="2115" y="6102"/>
                  </a:lnTo>
                  <a:lnTo>
                    <a:pt x="1586" y="5817"/>
                  </a:lnTo>
                  <a:lnTo>
                    <a:pt x="1139" y="5451"/>
                  </a:lnTo>
                  <a:lnTo>
                    <a:pt x="895" y="5248"/>
                  </a:lnTo>
                  <a:lnTo>
                    <a:pt x="692" y="5045"/>
                  </a:lnTo>
                  <a:lnTo>
                    <a:pt x="529" y="4801"/>
                  </a:lnTo>
                  <a:lnTo>
                    <a:pt x="407" y="4516"/>
                  </a:lnTo>
                  <a:lnTo>
                    <a:pt x="366" y="4394"/>
                  </a:lnTo>
                  <a:lnTo>
                    <a:pt x="407" y="4272"/>
                  </a:lnTo>
                  <a:lnTo>
                    <a:pt x="447" y="4109"/>
                  </a:lnTo>
                  <a:lnTo>
                    <a:pt x="529" y="4028"/>
                  </a:lnTo>
                  <a:lnTo>
                    <a:pt x="732" y="3987"/>
                  </a:lnTo>
                  <a:close/>
                  <a:moveTo>
                    <a:pt x="3254" y="4556"/>
                  </a:moveTo>
                  <a:lnTo>
                    <a:pt x="3498" y="4597"/>
                  </a:lnTo>
                  <a:lnTo>
                    <a:pt x="3783" y="5248"/>
                  </a:lnTo>
                  <a:lnTo>
                    <a:pt x="3986" y="5533"/>
                  </a:lnTo>
                  <a:lnTo>
                    <a:pt x="4190" y="5817"/>
                  </a:lnTo>
                  <a:lnTo>
                    <a:pt x="3173" y="6468"/>
                  </a:lnTo>
                  <a:lnTo>
                    <a:pt x="2725" y="6346"/>
                  </a:lnTo>
                  <a:lnTo>
                    <a:pt x="2807" y="5899"/>
                  </a:lnTo>
                  <a:lnTo>
                    <a:pt x="2929" y="5451"/>
                  </a:lnTo>
                  <a:lnTo>
                    <a:pt x="3051" y="4963"/>
                  </a:lnTo>
                  <a:lnTo>
                    <a:pt x="3254" y="4556"/>
                  </a:lnTo>
                  <a:close/>
                  <a:moveTo>
                    <a:pt x="11064" y="3214"/>
                  </a:moveTo>
                  <a:lnTo>
                    <a:pt x="11389" y="3255"/>
                  </a:lnTo>
                  <a:lnTo>
                    <a:pt x="11674" y="3336"/>
                  </a:lnTo>
                  <a:lnTo>
                    <a:pt x="11918" y="3458"/>
                  </a:lnTo>
                  <a:lnTo>
                    <a:pt x="12162" y="3621"/>
                  </a:lnTo>
                  <a:lnTo>
                    <a:pt x="12406" y="3865"/>
                  </a:lnTo>
                  <a:lnTo>
                    <a:pt x="12528" y="4109"/>
                  </a:lnTo>
                  <a:lnTo>
                    <a:pt x="12650" y="4353"/>
                  </a:lnTo>
                  <a:lnTo>
                    <a:pt x="12650" y="4597"/>
                  </a:lnTo>
                  <a:lnTo>
                    <a:pt x="12650" y="4882"/>
                  </a:lnTo>
                  <a:lnTo>
                    <a:pt x="12528" y="5126"/>
                  </a:lnTo>
                  <a:lnTo>
                    <a:pt x="12366" y="5329"/>
                  </a:lnTo>
                  <a:lnTo>
                    <a:pt x="12162" y="5533"/>
                  </a:lnTo>
                  <a:lnTo>
                    <a:pt x="11918" y="5695"/>
                  </a:lnTo>
                  <a:lnTo>
                    <a:pt x="11430" y="5939"/>
                  </a:lnTo>
                  <a:lnTo>
                    <a:pt x="10901" y="6184"/>
                  </a:lnTo>
                  <a:lnTo>
                    <a:pt x="10372" y="6346"/>
                  </a:lnTo>
                  <a:lnTo>
                    <a:pt x="9803" y="6509"/>
                  </a:lnTo>
                  <a:lnTo>
                    <a:pt x="9437" y="6306"/>
                  </a:lnTo>
                  <a:lnTo>
                    <a:pt x="9071" y="6102"/>
                  </a:lnTo>
                  <a:lnTo>
                    <a:pt x="8298" y="5817"/>
                  </a:lnTo>
                  <a:lnTo>
                    <a:pt x="8054" y="5695"/>
                  </a:lnTo>
                  <a:lnTo>
                    <a:pt x="7159" y="4638"/>
                  </a:lnTo>
                  <a:lnTo>
                    <a:pt x="7606" y="4394"/>
                  </a:lnTo>
                  <a:lnTo>
                    <a:pt x="8867" y="3784"/>
                  </a:lnTo>
                  <a:lnTo>
                    <a:pt x="9518" y="3540"/>
                  </a:lnTo>
                  <a:lnTo>
                    <a:pt x="10169" y="3296"/>
                  </a:lnTo>
                  <a:lnTo>
                    <a:pt x="10454" y="3255"/>
                  </a:lnTo>
                  <a:lnTo>
                    <a:pt x="10779" y="3214"/>
                  </a:lnTo>
                  <a:close/>
                  <a:moveTo>
                    <a:pt x="8542" y="6306"/>
                  </a:moveTo>
                  <a:lnTo>
                    <a:pt x="9315" y="6631"/>
                  </a:lnTo>
                  <a:lnTo>
                    <a:pt x="8908" y="6712"/>
                  </a:lnTo>
                  <a:lnTo>
                    <a:pt x="8542" y="6306"/>
                  </a:lnTo>
                  <a:close/>
                  <a:moveTo>
                    <a:pt x="4434" y="6143"/>
                  </a:moveTo>
                  <a:lnTo>
                    <a:pt x="4434" y="6184"/>
                  </a:lnTo>
                  <a:lnTo>
                    <a:pt x="4800" y="6509"/>
                  </a:lnTo>
                  <a:lnTo>
                    <a:pt x="5166" y="6753"/>
                  </a:lnTo>
                  <a:lnTo>
                    <a:pt x="4393" y="6712"/>
                  </a:lnTo>
                  <a:lnTo>
                    <a:pt x="3661" y="6590"/>
                  </a:lnTo>
                  <a:lnTo>
                    <a:pt x="4434" y="6143"/>
                  </a:lnTo>
                  <a:close/>
                  <a:moveTo>
                    <a:pt x="5857" y="5329"/>
                  </a:moveTo>
                  <a:lnTo>
                    <a:pt x="6590" y="5533"/>
                  </a:lnTo>
                  <a:lnTo>
                    <a:pt x="6427" y="6265"/>
                  </a:lnTo>
                  <a:lnTo>
                    <a:pt x="6305" y="6753"/>
                  </a:lnTo>
                  <a:lnTo>
                    <a:pt x="6183" y="6753"/>
                  </a:lnTo>
                  <a:lnTo>
                    <a:pt x="6142" y="6712"/>
                  </a:lnTo>
                  <a:lnTo>
                    <a:pt x="6061" y="6672"/>
                  </a:lnTo>
                  <a:lnTo>
                    <a:pt x="5939" y="6712"/>
                  </a:lnTo>
                  <a:lnTo>
                    <a:pt x="5613" y="6590"/>
                  </a:lnTo>
                  <a:lnTo>
                    <a:pt x="5329" y="6428"/>
                  </a:lnTo>
                  <a:lnTo>
                    <a:pt x="5044" y="6224"/>
                  </a:lnTo>
                  <a:lnTo>
                    <a:pt x="4759" y="5980"/>
                  </a:lnTo>
                  <a:lnTo>
                    <a:pt x="4759" y="5939"/>
                  </a:lnTo>
                  <a:lnTo>
                    <a:pt x="5207" y="5655"/>
                  </a:lnTo>
                  <a:lnTo>
                    <a:pt x="5857" y="5329"/>
                  </a:lnTo>
                  <a:close/>
                  <a:moveTo>
                    <a:pt x="2766" y="6753"/>
                  </a:moveTo>
                  <a:lnTo>
                    <a:pt x="2725" y="6794"/>
                  </a:lnTo>
                  <a:lnTo>
                    <a:pt x="2725" y="6753"/>
                  </a:lnTo>
                  <a:close/>
                  <a:moveTo>
                    <a:pt x="6915" y="5695"/>
                  </a:moveTo>
                  <a:lnTo>
                    <a:pt x="7851" y="6021"/>
                  </a:lnTo>
                  <a:lnTo>
                    <a:pt x="8501" y="6794"/>
                  </a:lnTo>
                  <a:lnTo>
                    <a:pt x="7606" y="6875"/>
                  </a:lnTo>
                  <a:lnTo>
                    <a:pt x="7606" y="6834"/>
                  </a:lnTo>
                  <a:lnTo>
                    <a:pt x="7606" y="6753"/>
                  </a:lnTo>
                  <a:lnTo>
                    <a:pt x="7525" y="6712"/>
                  </a:lnTo>
                  <a:lnTo>
                    <a:pt x="7444" y="6672"/>
                  </a:lnTo>
                  <a:lnTo>
                    <a:pt x="6712" y="6712"/>
                  </a:lnTo>
                  <a:lnTo>
                    <a:pt x="6712" y="6712"/>
                  </a:lnTo>
                  <a:lnTo>
                    <a:pt x="6752" y="6509"/>
                  </a:lnTo>
                  <a:lnTo>
                    <a:pt x="6915" y="5695"/>
                  </a:lnTo>
                  <a:close/>
                  <a:moveTo>
                    <a:pt x="9762" y="6916"/>
                  </a:moveTo>
                  <a:lnTo>
                    <a:pt x="10088" y="7160"/>
                  </a:lnTo>
                  <a:lnTo>
                    <a:pt x="10250" y="7322"/>
                  </a:lnTo>
                  <a:lnTo>
                    <a:pt x="10372" y="7485"/>
                  </a:lnTo>
                  <a:lnTo>
                    <a:pt x="10454" y="7648"/>
                  </a:lnTo>
                  <a:lnTo>
                    <a:pt x="10535" y="7851"/>
                  </a:lnTo>
                  <a:lnTo>
                    <a:pt x="10576" y="8014"/>
                  </a:lnTo>
                  <a:lnTo>
                    <a:pt x="10576" y="8217"/>
                  </a:lnTo>
                  <a:lnTo>
                    <a:pt x="10535" y="8421"/>
                  </a:lnTo>
                  <a:lnTo>
                    <a:pt x="10454" y="8583"/>
                  </a:lnTo>
                  <a:lnTo>
                    <a:pt x="9152" y="7038"/>
                  </a:lnTo>
                  <a:lnTo>
                    <a:pt x="9640" y="6916"/>
                  </a:lnTo>
                  <a:close/>
                  <a:moveTo>
                    <a:pt x="8745" y="7119"/>
                  </a:moveTo>
                  <a:lnTo>
                    <a:pt x="10250" y="8909"/>
                  </a:lnTo>
                  <a:lnTo>
                    <a:pt x="10047" y="9072"/>
                  </a:lnTo>
                  <a:lnTo>
                    <a:pt x="9844" y="9234"/>
                  </a:lnTo>
                  <a:lnTo>
                    <a:pt x="9356" y="9478"/>
                  </a:lnTo>
                  <a:lnTo>
                    <a:pt x="8867" y="9682"/>
                  </a:lnTo>
                  <a:lnTo>
                    <a:pt x="8379" y="9844"/>
                  </a:lnTo>
                  <a:lnTo>
                    <a:pt x="8176" y="9926"/>
                  </a:lnTo>
                  <a:lnTo>
                    <a:pt x="7606" y="9356"/>
                  </a:lnTo>
                  <a:lnTo>
                    <a:pt x="7159" y="8746"/>
                  </a:lnTo>
                  <a:lnTo>
                    <a:pt x="6793" y="8177"/>
                  </a:lnTo>
                  <a:lnTo>
                    <a:pt x="6468" y="7567"/>
                  </a:lnTo>
                  <a:lnTo>
                    <a:pt x="6590" y="7241"/>
                  </a:lnTo>
                  <a:lnTo>
                    <a:pt x="7118" y="7282"/>
                  </a:lnTo>
                  <a:lnTo>
                    <a:pt x="7647" y="7241"/>
                  </a:lnTo>
                  <a:lnTo>
                    <a:pt x="8217" y="7200"/>
                  </a:lnTo>
                  <a:lnTo>
                    <a:pt x="8745" y="7119"/>
                  </a:lnTo>
                  <a:close/>
                  <a:moveTo>
                    <a:pt x="3254" y="6875"/>
                  </a:moveTo>
                  <a:lnTo>
                    <a:pt x="3742" y="6997"/>
                  </a:lnTo>
                  <a:lnTo>
                    <a:pt x="4230" y="7078"/>
                  </a:lnTo>
                  <a:lnTo>
                    <a:pt x="5085" y="7119"/>
                  </a:lnTo>
                  <a:lnTo>
                    <a:pt x="5939" y="7119"/>
                  </a:lnTo>
                  <a:lnTo>
                    <a:pt x="6101" y="7567"/>
                  </a:lnTo>
                  <a:lnTo>
                    <a:pt x="5857" y="8258"/>
                  </a:lnTo>
                  <a:lnTo>
                    <a:pt x="5573" y="8909"/>
                  </a:lnTo>
                  <a:lnTo>
                    <a:pt x="5410" y="9234"/>
                  </a:lnTo>
                  <a:lnTo>
                    <a:pt x="5207" y="9519"/>
                  </a:lnTo>
                  <a:lnTo>
                    <a:pt x="5003" y="9804"/>
                  </a:lnTo>
                  <a:lnTo>
                    <a:pt x="4759" y="10048"/>
                  </a:lnTo>
                  <a:lnTo>
                    <a:pt x="4312" y="9844"/>
                  </a:lnTo>
                  <a:lnTo>
                    <a:pt x="4108" y="9722"/>
                  </a:lnTo>
                  <a:lnTo>
                    <a:pt x="3905" y="9600"/>
                  </a:lnTo>
                  <a:lnTo>
                    <a:pt x="3702" y="9397"/>
                  </a:lnTo>
                  <a:lnTo>
                    <a:pt x="3498" y="9194"/>
                  </a:lnTo>
                  <a:lnTo>
                    <a:pt x="3213" y="8746"/>
                  </a:lnTo>
                  <a:lnTo>
                    <a:pt x="2969" y="8258"/>
                  </a:lnTo>
                  <a:lnTo>
                    <a:pt x="2807" y="7729"/>
                  </a:lnTo>
                  <a:lnTo>
                    <a:pt x="2725" y="7241"/>
                  </a:lnTo>
                  <a:lnTo>
                    <a:pt x="2929" y="7119"/>
                  </a:lnTo>
                  <a:lnTo>
                    <a:pt x="3254" y="6875"/>
                  </a:lnTo>
                  <a:close/>
                  <a:moveTo>
                    <a:pt x="6305" y="8095"/>
                  </a:moveTo>
                  <a:lnTo>
                    <a:pt x="6630" y="8624"/>
                  </a:lnTo>
                  <a:lnTo>
                    <a:pt x="6956" y="9112"/>
                  </a:lnTo>
                  <a:lnTo>
                    <a:pt x="7322" y="9600"/>
                  </a:lnTo>
                  <a:lnTo>
                    <a:pt x="7729" y="10007"/>
                  </a:lnTo>
                  <a:lnTo>
                    <a:pt x="7322" y="10129"/>
                  </a:lnTo>
                  <a:lnTo>
                    <a:pt x="6915" y="10210"/>
                  </a:lnTo>
                  <a:lnTo>
                    <a:pt x="6468" y="10251"/>
                  </a:lnTo>
                  <a:lnTo>
                    <a:pt x="6061" y="10292"/>
                  </a:lnTo>
                  <a:lnTo>
                    <a:pt x="5613" y="10251"/>
                  </a:lnTo>
                  <a:lnTo>
                    <a:pt x="5166" y="10170"/>
                  </a:lnTo>
                  <a:lnTo>
                    <a:pt x="5532" y="9722"/>
                  </a:lnTo>
                  <a:lnTo>
                    <a:pt x="5817" y="9234"/>
                  </a:lnTo>
                  <a:lnTo>
                    <a:pt x="6101" y="8665"/>
                  </a:lnTo>
                  <a:lnTo>
                    <a:pt x="6305" y="8095"/>
                  </a:lnTo>
                  <a:close/>
                  <a:moveTo>
                    <a:pt x="2400" y="7526"/>
                  </a:moveTo>
                  <a:lnTo>
                    <a:pt x="2481" y="7851"/>
                  </a:lnTo>
                  <a:lnTo>
                    <a:pt x="2563" y="8177"/>
                  </a:lnTo>
                  <a:lnTo>
                    <a:pt x="2685" y="8502"/>
                  </a:lnTo>
                  <a:lnTo>
                    <a:pt x="2807" y="8827"/>
                  </a:lnTo>
                  <a:lnTo>
                    <a:pt x="2969" y="9112"/>
                  </a:lnTo>
                  <a:lnTo>
                    <a:pt x="3173" y="9397"/>
                  </a:lnTo>
                  <a:lnTo>
                    <a:pt x="3417" y="9641"/>
                  </a:lnTo>
                  <a:lnTo>
                    <a:pt x="3702" y="9885"/>
                  </a:lnTo>
                  <a:lnTo>
                    <a:pt x="4068" y="10129"/>
                  </a:lnTo>
                  <a:lnTo>
                    <a:pt x="4434" y="10332"/>
                  </a:lnTo>
                  <a:lnTo>
                    <a:pt x="4149" y="10536"/>
                  </a:lnTo>
                  <a:lnTo>
                    <a:pt x="3905" y="10658"/>
                  </a:lnTo>
                  <a:lnTo>
                    <a:pt x="3661" y="10780"/>
                  </a:lnTo>
                  <a:lnTo>
                    <a:pt x="3376" y="10821"/>
                  </a:lnTo>
                  <a:lnTo>
                    <a:pt x="3132" y="10861"/>
                  </a:lnTo>
                  <a:lnTo>
                    <a:pt x="2847" y="10861"/>
                  </a:lnTo>
                  <a:lnTo>
                    <a:pt x="2603" y="10821"/>
                  </a:lnTo>
                  <a:lnTo>
                    <a:pt x="2319" y="10780"/>
                  </a:lnTo>
                  <a:lnTo>
                    <a:pt x="2075" y="10658"/>
                  </a:lnTo>
                  <a:lnTo>
                    <a:pt x="1830" y="10495"/>
                  </a:lnTo>
                  <a:lnTo>
                    <a:pt x="1668" y="10332"/>
                  </a:lnTo>
                  <a:lnTo>
                    <a:pt x="1505" y="10088"/>
                  </a:lnTo>
                  <a:lnTo>
                    <a:pt x="1383" y="9885"/>
                  </a:lnTo>
                  <a:lnTo>
                    <a:pt x="1302" y="9641"/>
                  </a:lnTo>
                  <a:lnTo>
                    <a:pt x="1302" y="9397"/>
                  </a:lnTo>
                  <a:lnTo>
                    <a:pt x="1302" y="9112"/>
                  </a:lnTo>
                  <a:lnTo>
                    <a:pt x="1383" y="8868"/>
                  </a:lnTo>
                  <a:lnTo>
                    <a:pt x="1546" y="8461"/>
                  </a:lnTo>
                  <a:lnTo>
                    <a:pt x="1790" y="8136"/>
                  </a:lnTo>
                  <a:lnTo>
                    <a:pt x="2075" y="7811"/>
                  </a:lnTo>
                  <a:lnTo>
                    <a:pt x="2400" y="7526"/>
                  </a:lnTo>
                  <a:close/>
                  <a:moveTo>
                    <a:pt x="10494" y="9194"/>
                  </a:moveTo>
                  <a:lnTo>
                    <a:pt x="10942" y="9722"/>
                  </a:lnTo>
                  <a:lnTo>
                    <a:pt x="11145" y="10007"/>
                  </a:lnTo>
                  <a:lnTo>
                    <a:pt x="11349" y="10292"/>
                  </a:lnTo>
                  <a:lnTo>
                    <a:pt x="11430" y="10414"/>
                  </a:lnTo>
                  <a:lnTo>
                    <a:pt x="11430" y="10577"/>
                  </a:lnTo>
                  <a:lnTo>
                    <a:pt x="11430" y="10699"/>
                  </a:lnTo>
                  <a:lnTo>
                    <a:pt x="11389" y="10861"/>
                  </a:lnTo>
                  <a:lnTo>
                    <a:pt x="11308" y="10943"/>
                  </a:lnTo>
                  <a:lnTo>
                    <a:pt x="11186" y="11065"/>
                  </a:lnTo>
                  <a:lnTo>
                    <a:pt x="11064" y="11146"/>
                  </a:lnTo>
                  <a:lnTo>
                    <a:pt x="10901" y="11187"/>
                  </a:lnTo>
                  <a:lnTo>
                    <a:pt x="10739" y="11227"/>
                  </a:lnTo>
                  <a:lnTo>
                    <a:pt x="10576" y="11227"/>
                  </a:lnTo>
                  <a:lnTo>
                    <a:pt x="10291" y="11146"/>
                  </a:lnTo>
                  <a:lnTo>
                    <a:pt x="9966" y="11065"/>
                  </a:lnTo>
                  <a:lnTo>
                    <a:pt x="9681" y="10902"/>
                  </a:lnTo>
                  <a:lnTo>
                    <a:pt x="9193" y="10658"/>
                  </a:lnTo>
                  <a:lnTo>
                    <a:pt x="8705" y="10373"/>
                  </a:lnTo>
                  <a:lnTo>
                    <a:pt x="8501" y="10210"/>
                  </a:lnTo>
                  <a:lnTo>
                    <a:pt x="8664" y="10129"/>
                  </a:lnTo>
                  <a:lnTo>
                    <a:pt x="9152" y="9966"/>
                  </a:lnTo>
                  <a:lnTo>
                    <a:pt x="9640" y="9763"/>
                  </a:lnTo>
                  <a:lnTo>
                    <a:pt x="10088" y="9519"/>
                  </a:lnTo>
                  <a:lnTo>
                    <a:pt x="10291" y="9356"/>
                  </a:lnTo>
                  <a:lnTo>
                    <a:pt x="10494" y="9194"/>
                  </a:lnTo>
                  <a:close/>
                  <a:moveTo>
                    <a:pt x="7118" y="1"/>
                  </a:moveTo>
                  <a:lnTo>
                    <a:pt x="6834" y="41"/>
                  </a:lnTo>
                  <a:lnTo>
                    <a:pt x="6549" y="123"/>
                  </a:lnTo>
                  <a:lnTo>
                    <a:pt x="6264" y="245"/>
                  </a:lnTo>
                  <a:lnTo>
                    <a:pt x="5979" y="367"/>
                  </a:lnTo>
                  <a:lnTo>
                    <a:pt x="5735" y="530"/>
                  </a:lnTo>
                  <a:lnTo>
                    <a:pt x="5451" y="774"/>
                  </a:lnTo>
                  <a:lnTo>
                    <a:pt x="5125" y="1058"/>
                  </a:lnTo>
                  <a:lnTo>
                    <a:pt x="4596" y="1628"/>
                  </a:lnTo>
                  <a:lnTo>
                    <a:pt x="4393" y="1506"/>
                  </a:lnTo>
                  <a:lnTo>
                    <a:pt x="4149" y="1343"/>
                  </a:lnTo>
                  <a:lnTo>
                    <a:pt x="3905" y="1262"/>
                  </a:lnTo>
                  <a:lnTo>
                    <a:pt x="3620" y="1262"/>
                  </a:lnTo>
                  <a:lnTo>
                    <a:pt x="3376" y="1302"/>
                  </a:lnTo>
                  <a:lnTo>
                    <a:pt x="3173" y="1424"/>
                  </a:lnTo>
                  <a:lnTo>
                    <a:pt x="3010" y="1628"/>
                  </a:lnTo>
                  <a:lnTo>
                    <a:pt x="2888" y="1831"/>
                  </a:lnTo>
                  <a:lnTo>
                    <a:pt x="2847" y="2116"/>
                  </a:lnTo>
                  <a:lnTo>
                    <a:pt x="2807" y="2360"/>
                  </a:lnTo>
                  <a:lnTo>
                    <a:pt x="2847" y="2645"/>
                  </a:lnTo>
                  <a:lnTo>
                    <a:pt x="2929" y="2929"/>
                  </a:lnTo>
                  <a:lnTo>
                    <a:pt x="3051" y="3377"/>
                  </a:lnTo>
                  <a:lnTo>
                    <a:pt x="3173" y="3784"/>
                  </a:lnTo>
                  <a:lnTo>
                    <a:pt x="3010" y="4109"/>
                  </a:lnTo>
                  <a:lnTo>
                    <a:pt x="2156" y="3906"/>
                  </a:lnTo>
                  <a:lnTo>
                    <a:pt x="1383" y="3743"/>
                  </a:lnTo>
                  <a:lnTo>
                    <a:pt x="1017" y="3662"/>
                  </a:lnTo>
                  <a:lnTo>
                    <a:pt x="814" y="3621"/>
                  </a:lnTo>
                  <a:lnTo>
                    <a:pt x="610" y="3621"/>
                  </a:lnTo>
                  <a:lnTo>
                    <a:pt x="488" y="3662"/>
                  </a:lnTo>
                  <a:lnTo>
                    <a:pt x="366" y="3702"/>
                  </a:lnTo>
                  <a:lnTo>
                    <a:pt x="244" y="3784"/>
                  </a:lnTo>
                  <a:lnTo>
                    <a:pt x="163" y="3906"/>
                  </a:lnTo>
                  <a:lnTo>
                    <a:pt x="41" y="4150"/>
                  </a:lnTo>
                  <a:lnTo>
                    <a:pt x="0" y="4394"/>
                  </a:lnTo>
                  <a:lnTo>
                    <a:pt x="41" y="4556"/>
                  </a:lnTo>
                  <a:lnTo>
                    <a:pt x="81" y="4719"/>
                  </a:lnTo>
                  <a:lnTo>
                    <a:pt x="203" y="4963"/>
                  </a:lnTo>
                  <a:lnTo>
                    <a:pt x="366" y="5207"/>
                  </a:lnTo>
                  <a:lnTo>
                    <a:pt x="570" y="5451"/>
                  </a:lnTo>
                  <a:lnTo>
                    <a:pt x="814" y="5695"/>
                  </a:lnTo>
                  <a:lnTo>
                    <a:pt x="1058" y="5899"/>
                  </a:lnTo>
                  <a:lnTo>
                    <a:pt x="1627" y="6265"/>
                  </a:lnTo>
                  <a:lnTo>
                    <a:pt x="1993" y="6428"/>
                  </a:lnTo>
                  <a:lnTo>
                    <a:pt x="2359" y="6590"/>
                  </a:lnTo>
                  <a:lnTo>
                    <a:pt x="2359" y="7078"/>
                  </a:lnTo>
                  <a:lnTo>
                    <a:pt x="1912" y="7444"/>
                  </a:lnTo>
                  <a:lnTo>
                    <a:pt x="1505" y="7892"/>
                  </a:lnTo>
                  <a:lnTo>
                    <a:pt x="1342" y="8136"/>
                  </a:lnTo>
                  <a:lnTo>
                    <a:pt x="1180" y="8380"/>
                  </a:lnTo>
                  <a:lnTo>
                    <a:pt x="1058" y="8665"/>
                  </a:lnTo>
                  <a:lnTo>
                    <a:pt x="976" y="8909"/>
                  </a:lnTo>
                  <a:lnTo>
                    <a:pt x="936" y="9234"/>
                  </a:lnTo>
                  <a:lnTo>
                    <a:pt x="936" y="9519"/>
                  </a:lnTo>
                  <a:lnTo>
                    <a:pt x="976" y="9763"/>
                  </a:lnTo>
                  <a:lnTo>
                    <a:pt x="1058" y="10048"/>
                  </a:lnTo>
                  <a:lnTo>
                    <a:pt x="1180" y="10292"/>
                  </a:lnTo>
                  <a:lnTo>
                    <a:pt x="1342" y="10536"/>
                  </a:lnTo>
                  <a:lnTo>
                    <a:pt x="1546" y="10739"/>
                  </a:lnTo>
                  <a:lnTo>
                    <a:pt x="1790" y="10902"/>
                  </a:lnTo>
                  <a:lnTo>
                    <a:pt x="2034" y="11065"/>
                  </a:lnTo>
                  <a:lnTo>
                    <a:pt x="2319" y="11146"/>
                  </a:lnTo>
                  <a:lnTo>
                    <a:pt x="2603" y="11227"/>
                  </a:lnTo>
                  <a:lnTo>
                    <a:pt x="2888" y="11268"/>
                  </a:lnTo>
                  <a:lnTo>
                    <a:pt x="3173" y="11227"/>
                  </a:lnTo>
                  <a:lnTo>
                    <a:pt x="3458" y="11227"/>
                  </a:lnTo>
                  <a:lnTo>
                    <a:pt x="3742" y="11146"/>
                  </a:lnTo>
                  <a:lnTo>
                    <a:pt x="3986" y="11024"/>
                  </a:lnTo>
                  <a:lnTo>
                    <a:pt x="4434" y="10780"/>
                  </a:lnTo>
                  <a:lnTo>
                    <a:pt x="4840" y="10495"/>
                  </a:lnTo>
                  <a:lnTo>
                    <a:pt x="5247" y="10577"/>
                  </a:lnTo>
                  <a:lnTo>
                    <a:pt x="5654" y="10617"/>
                  </a:lnTo>
                  <a:lnTo>
                    <a:pt x="6061" y="10658"/>
                  </a:lnTo>
                  <a:lnTo>
                    <a:pt x="6468" y="10617"/>
                  </a:lnTo>
                  <a:lnTo>
                    <a:pt x="6874" y="10577"/>
                  </a:lnTo>
                  <a:lnTo>
                    <a:pt x="7281" y="10495"/>
                  </a:lnTo>
                  <a:lnTo>
                    <a:pt x="8054" y="10332"/>
                  </a:lnTo>
                  <a:lnTo>
                    <a:pt x="8420" y="10617"/>
                  </a:lnTo>
                  <a:lnTo>
                    <a:pt x="8827" y="10861"/>
                  </a:lnTo>
                  <a:lnTo>
                    <a:pt x="9356" y="11187"/>
                  </a:lnTo>
                  <a:lnTo>
                    <a:pt x="9681" y="11349"/>
                  </a:lnTo>
                  <a:lnTo>
                    <a:pt x="9966" y="11471"/>
                  </a:lnTo>
                  <a:lnTo>
                    <a:pt x="10291" y="11553"/>
                  </a:lnTo>
                  <a:lnTo>
                    <a:pt x="10617" y="11593"/>
                  </a:lnTo>
                  <a:lnTo>
                    <a:pt x="10942" y="11553"/>
                  </a:lnTo>
                  <a:lnTo>
                    <a:pt x="11227" y="11471"/>
                  </a:lnTo>
                  <a:lnTo>
                    <a:pt x="11471" y="11309"/>
                  </a:lnTo>
                  <a:lnTo>
                    <a:pt x="11674" y="11105"/>
                  </a:lnTo>
                  <a:lnTo>
                    <a:pt x="11796" y="10861"/>
                  </a:lnTo>
                  <a:lnTo>
                    <a:pt x="11796" y="10699"/>
                  </a:lnTo>
                  <a:lnTo>
                    <a:pt x="11837" y="10577"/>
                  </a:lnTo>
                  <a:lnTo>
                    <a:pt x="11796" y="10414"/>
                  </a:lnTo>
                  <a:lnTo>
                    <a:pt x="11755" y="10251"/>
                  </a:lnTo>
                  <a:lnTo>
                    <a:pt x="11593" y="9966"/>
                  </a:lnTo>
                  <a:lnTo>
                    <a:pt x="11389" y="9682"/>
                  </a:lnTo>
                  <a:lnTo>
                    <a:pt x="11186" y="9438"/>
                  </a:lnTo>
                  <a:lnTo>
                    <a:pt x="10739" y="8909"/>
                  </a:lnTo>
                  <a:lnTo>
                    <a:pt x="10861" y="8665"/>
                  </a:lnTo>
                  <a:lnTo>
                    <a:pt x="10942" y="8421"/>
                  </a:lnTo>
                  <a:lnTo>
                    <a:pt x="10942" y="8177"/>
                  </a:lnTo>
                  <a:lnTo>
                    <a:pt x="10942" y="7933"/>
                  </a:lnTo>
                  <a:lnTo>
                    <a:pt x="10901" y="7689"/>
                  </a:lnTo>
                  <a:lnTo>
                    <a:pt x="10779" y="7444"/>
                  </a:lnTo>
                  <a:lnTo>
                    <a:pt x="10657" y="7241"/>
                  </a:lnTo>
                  <a:lnTo>
                    <a:pt x="10494" y="7038"/>
                  </a:lnTo>
                  <a:lnTo>
                    <a:pt x="10210" y="6794"/>
                  </a:lnTo>
                  <a:lnTo>
                    <a:pt x="11145" y="6468"/>
                  </a:lnTo>
                  <a:lnTo>
                    <a:pt x="11755" y="6224"/>
                  </a:lnTo>
                  <a:lnTo>
                    <a:pt x="12040" y="6061"/>
                  </a:lnTo>
                  <a:lnTo>
                    <a:pt x="12325" y="5858"/>
                  </a:lnTo>
                  <a:lnTo>
                    <a:pt x="12528" y="5695"/>
                  </a:lnTo>
                  <a:lnTo>
                    <a:pt x="12732" y="5451"/>
                  </a:lnTo>
                  <a:lnTo>
                    <a:pt x="12854" y="5248"/>
                  </a:lnTo>
                  <a:lnTo>
                    <a:pt x="12976" y="5004"/>
                  </a:lnTo>
                  <a:lnTo>
                    <a:pt x="13016" y="4719"/>
                  </a:lnTo>
                  <a:lnTo>
                    <a:pt x="13016" y="4475"/>
                  </a:lnTo>
                  <a:lnTo>
                    <a:pt x="12976" y="4190"/>
                  </a:lnTo>
                  <a:lnTo>
                    <a:pt x="12854" y="3906"/>
                  </a:lnTo>
                  <a:lnTo>
                    <a:pt x="12691" y="3621"/>
                  </a:lnTo>
                  <a:lnTo>
                    <a:pt x="12488" y="3418"/>
                  </a:lnTo>
                  <a:lnTo>
                    <a:pt x="12244" y="3214"/>
                  </a:lnTo>
                  <a:lnTo>
                    <a:pt x="12000" y="3051"/>
                  </a:lnTo>
                  <a:lnTo>
                    <a:pt x="11715" y="2929"/>
                  </a:lnTo>
                  <a:lnTo>
                    <a:pt x="11389" y="2889"/>
                  </a:lnTo>
                  <a:lnTo>
                    <a:pt x="11105" y="2848"/>
                  </a:lnTo>
                  <a:lnTo>
                    <a:pt x="10779" y="2848"/>
                  </a:lnTo>
                  <a:lnTo>
                    <a:pt x="10413" y="2889"/>
                  </a:lnTo>
                  <a:lnTo>
                    <a:pt x="10047" y="2970"/>
                  </a:lnTo>
                  <a:lnTo>
                    <a:pt x="9640" y="3051"/>
                  </a:lnTo>
                  <a:lnTo>
                    <a:pt x="9315" y="3214"/>
                  </a:lnTo>
                  <a:lnTo>
                    <a:pt x="8583" y="3540"/>
                  </a:lnTo>
                  <a:lnTo>
                    <a:pt x="7891" y="3865"/>
                  </a:lnTo>
                  <a:lnTo>
                    <a:pt x="7281" y="4190"/>
                  </a:lnTo>
                  <a:lnTo>
                    <a:pt x="7484" y="3214"/>
                  </a:lnTo>
                  <a:lnTo>
                    <a:pt x="7851" y="1587"/>
                  </a:lnTo>
                  <a:lnTo>
                    <a:pt x="7891" y="1343"/>
                  </a:lnTo>
                  <a:lnTo>
                    <a:pt x="7891" y="1058"/>
                  </a:lnTo>
                  <a:lnTo>
                    <a:pt x="7891" y="774"/>
                  </a:lnTo>
                  <a:lnTo>
                    <a:pt x="7810" y="489"/>
                  </a:lnTo>
                  <a:lnTo>
                    <a:pt x="7729" y="367"/>
                  </a:lnTo>
                  <a:lnTo>
                    <a:pt x="7606" y="245"/>
                  </a:lnTo>
                  <a:lnTo>
                    <a:pt x="7525" y="123"/>
                  </a:lnTo>
                  <a:lnTo>
                    <a:pt x="7403" y="82"/>
                  </a:lnTo>
                  <a:lnTo>
                    <a:pt x="71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39"/>
            <p:cNvSpPr/>
            <p:nvPr/>
          </p:nvSpPr>
          <p:spPr>
            <a:xfrm>
              <a:off x="7483444" y="2502279"/>
              <a:ext cx="576776" cy="258992"/>
            </a:xfrm>
            <a:custGeom>
              <a:avLst/>
              <a:gdLst/>
              <a:ahLst/>
              <a:cxnLst/>
              <a:rect l="l" t="t" r="r" b="b"/>
              <a:pathLst>
                <a:path w="9153" h="4110" extrusionOk="0">
                  <a:moveTo>
                    <a:pt x="8868" y="1"/>
                  </a:moveTo>
                  <a:lnTo>
                    <a:pt x="8827" y="41"/>
                  </a:lnTo>
                  <a:lnTo>
                    <a:pt x="8746" y="82"/>
                  </a:lnTo>
                  <a:lnTo>
                    <a:pt x="8746" y="163"/>
                  </a:lnTo>
                  <a:lnTo>
                    <a:pt x="8746" y="2993"/>
                  </a:lnTo>
                  <a:lnTo>
                    <a:pt x="6997" y="1587"/>
                  </a:lnTo>
                  <a:lnTo>
                    <a:pt x="6590" y="1262"/>
                  </a:lnTo>
                  <a:lnTo>
                    <a:pt x="6346" y="1058"/>
                  </a:lnTo>
                  <a:lnTo>
                    <a:pt x="6102" y="896"/>
                  </a:lnTo>
                  <a:lnTo>
                    <a:pt x="5858" y="814"/>
                  </a:lnTo>
                  <a:lnTo>
                    <a:pt x="5614" y="733"/>
                  </a:lnTo>
                  <a:lnTo>
                    <a:pt x="5370" y="733"/>
                  </a:lnTo>
                  <a:lnTo>
                    <a:pt x="5085" y="814"/>
                  </a:lnTo>
                  <a:lnTo>
                    <a:pt x="4841" y="936"/>
                  </a:lnTo>
                  <a:lnTo>
                    <a:pt x="4597" y="1099"/>
                  </a:lnTo>
                  <a:lnTo>
                    <a:pt x="4190" y="1465"/>
                  </a:lnTo>
                  <a:lnTo>
                    <a:pt x="3173" y="2319"/>
                  </a:lnTo>
                  <a:lnTo>
                    <a:pt x="2156" y="3174"/>
                  </a:lnTo>
                  <a:lnTo>
                    <a:pt x="1953" y="3336"/>
                  </a:lnTo>
                  <a:lnTo>
                    <a:pt x="1668" y="3580"/>
                  </a:lnTo>
                  <a:lnTo>
                    <a:pt x="1546" y="3662"/>
                  </a:lnTo>
                  <a:lnTo>
                    <a:pt x="1384" y="3702"/>
                  </a:lnTo>
                  <a:lnTo>
                    <a:pt x="1221" y="3702"/>
                  </a:lnTo>
                  <a:lnTo>
                    <a:pt x="1099" y="3662"/>
                  </a:lnTo>
                  <a:lnTo>
                    <a:pt x="1017" y="3540"/>
                  </a:lnTo>
                  <a:lnTo>
                    <a:pt x="977" y="3418"/>
                  </a:lnTo>
                  <a:lnTo>
                    <a:pt x="895" y="3133"/>
                  </a:lnTo>
                  <a:lnTo>
                    <a:pt x="733" y="2441"/>
                  </a:lnTo>
                  <a:lnTo>
                    <a:pt x="367" y="936"/>
                  </a:lnTo>
                  <a:lnTo>
                    <a:pt x="326" y="855"/>
                  </a:lnTo>
                  <a:lnTo>
                    <a:pt x="245" y="814"/>
                  </a:lnTo>
                  <a:lnTo>
                    <a:pt x="123" y="814"/>
                  </a:lnTo>
                  <a:lnTo>
                    <a:pt x="82" y="855"/>
                  </a:lnTo>
                  <a:lnTo>
                    <a:pt x="1" y="896"/>
                  </a:lnTo>
                  <a:lnTo>
                    <a:pt x="1" y="936"/>
                  </a:lnTo>
                  <a:lnTo>
                    <a:pt x="1" y="1018"/>
                  </a:lnTo>
                  <a:lnTo>
                    <a:pt x="326" y="2360"/>
                  </a:lnTo>
                  <a:lnTo>
                    <a:pt x="489" y="2970"/>
                  </a:lnTo>
                  <a:lnTo>
                    <a:pt x="651" y="3580"/>
                  </a:lnTo>
                  <a:lnTo>
                    <a:pt x="733" y="3784"/>
                  </a:lnTo>
                  <a:lnTo>
                    <a:pt x="895" y="3946"/>
                  </a:lnTo>
                  <a:lnTo>
                    <a:pt x="1058" y="4068"/>
                  </a:lnTo>
                  <a:lnTo>
                    <a:pt x="1262" y="4109"/>
                  </a:lnTo>
                  <a:lnTo>
                    <a:pt x="1506" y="4068"/>
                  </a:lnTo>
                  <a:lnTo>
                    <a:pt x="1750" y="3946"/>
                  </a:lnTo>
                  <a:lnTo>
                    <a:pt x="1953" y="3824"/>
                  </a:lnTo>
                  <a:lnTo>
                    <a:pt x="2156" y="3662"/>
                  </a:lnTo>
                  <a:lnTo>
                    <a:pt x="4231" y="1913"/>
                  </a:lnTo>
                  <a:lnTo>
                    <a:pt x="4719" y="1465"/>
                  </a:lnTo>
                  <a:lnTo>
                    <a:pt x="4963" y="1262"/>
                  </a:lnTo>
                  <a:lnTo>
                    <a:pt x="5248" y="1140"/>
                  </a:lnTo>
                  <a:lnTo>
                    <a:pt x="5411" y="1099"/>
                  </a:lnTo>
                  <a:lnTo>
                    <a:pt x="5573" y="1099"/>
                  </a:lnTo>
                  <a:lnTo>
                    <a:pt x="5736" y="1140"/>
                  </a:lnTo>
                  <a:lnTo>
                    <a:pt x="5858" y="1180"/>
                  </a:lnTo>
                  <a:lnTo>
                    <a:pt x="6143" y="1384"/>
                  </a:lnTo>
                  <a:lnTo>
                    <a:pt x="6387" y="1587"/>
                  </a:lnTo>
                  <a:lnTo>
                    <a:pt x="8827" y="3499"/>
                  </a:lnTo>
                  <a:lnTo>
                    <a:pt x="8909" y="3540"/>
                  </a:lnTo>
                  <a:lnTo>
                    <a:pt x="9031" y="3540"/>
                  </a:lnTo>
                  <a:lnTo>
                    <a:pt x="9112" y="3458"/>
                  </a:lnTo>
                  <a:lnTo>
                    <a:pt x="9153" y="3377"/>
                  </a:lnTo>
                  <a:lnTo>
                    <a:pt x="9112" y="163"/>
                  </a:lnTo>
                  <a:lnTo>
                    <a:pt x="9112" y="82"/>
                  </a:lnTo>
                  <a:lnTo>
                    <a:pt x="9071" y="41"/>
                  </a:lnTo>
                  <a:lnTo>
                    <a:pt x="899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39"/>
            <p:cNvSpPr/>
            <p:nvPr/>
          </p:nvSpPr>
          <p:spPr>
            <a:xfrm>
              <a:off x="7819250" y="2550989"/>
              <a:ext cx="138444" cy="661405"/>
            </a:xfrm>
            <a:custGeom>
              <a:avLst/>
              <a:gdLst/>
              <a:ahLst/>
              <a:cxnLst/>
              <a:rect l="l" t="t" r="r" b="b"/>
              <a:pathLst>
                <a:path w="2197" h="10496" extrusionOk="0">
                  <a:moveTo>
                    <a:pt x="122" y="1"/>
                  </a:moveTo>
                  <a:lnTo>
                    <a:pt x="41" y="41"/>
                  </a:lnTo>
                  <a:lnTo>
                    <a:pt x="0" y="82"/>
                  </a:lnTo>
                  <a:lnTo>
                    <a:pt x="0" y="163"/>
                  </a:lnTo>
                  <a:lnTo>
                    <a:pt x="0" y="245"/>
                  </a:lnTo>
                  <a:lnTo>
                    <a:pt x="407" y="1465"/>
                  </a:lnTo>
                  <a:lnTo>
                    <a:pt x="773" y="2685"/>
                  </a:lnTo>
                  <a:lnTo>
                    <a:pt x="1058" y="3946"/>
                  </a:lnTo>
                  <a:lnTo>
                    <a:pt x="1342" y="5207"/>
                  </a:lnTo>
                  <a:lnTo>
                    <a:pt x="1546" y="6468"/>
                  </a:lnTo>
                  <a:lnTo>
                    <a:pt x="1668" y="7770"/>
                  </a:lnTo>
                  <a:lnTo>
                    <a:pt x="1790" y="9031"/>
                  </a:lnTo>
                  <a:lnTo>
                    <a:pt x="1831" y="10332"/>
                  </a:lnTo>
                  <a:lnTo>
                    <a:pt x="1831" y="10414"/>
                  </a:lnTo>
                  <a:lnTo>
                    <a:pt x="1871" y="10454"/>
                  </a:lnTo>
                  <a:lnTo>
                    <a:pt x="1912" y="10495"/>
                  </a:lnTo>
                  <a:lnTo>
                    <a:pt x="2075" y="10495"/>
                  </a:lnTo>
                  <a:lnTo>
                    <a:pt x="2115" y="10454"/>
                  </a:lnTo>
                  <a:lnTo>
                    <a:pt x="2156" y="10414"/>
                  </a:lnTo>
                  <a:lnTo>
                    <a:pt x="2197" y="10332"/>
                  </a:lnTo>
                  <a:lnTo>
                    <a:pt x="2156" y="9031"/>
                  </a:lnTo>
                  <a:lnTo>
                    <a:pt x="2034" y="7729"/>
                  </a:lnTo>
                  <a:lnTo>
                    <a:pt x="1912" y="6427"/>
                  </a:lnTo>
                  <a:lnTo>
                    <a:pt x="1709" y="5167"/>
                  </a:lnTo>
                  <a:lnTo>
                    <a:pt x="1424" y="3865"/>
                  </a:lnTo>
                  <a:lnTo>
                    <a:pt x="1139" y="2604"/>
                  </a:lnTo>
                  <a:lnTo>
                    <a:pt x="773" y="1384"/>
                  </a:lnTo>
                  <a:lnTo>
                    <a:pt x="366" y="123"/>
                  </a:lnTo>
                  <a:lnTo>
                    <a:pt x="326" y="82"/>
                  </a:lnTo>
                  <a:lnTo>
                    <a:pt x="244" y="41"/>
                  </a:lnTo>
                  <a:lnTo>
                    <a:pt x="12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39"/>
            <p:cNvSpPr/>
            <p:nvPr/>
          </p:nvSpPr>
          <p:spPr>
            <a:xfrm>
              <a:off x="8588223" y="2120408"/>
              <a:ext cx="430645" cy="586985"/>
            </a:xfrm>
            <a:custGeom>
              <a:avLst/>
              <a:gdLst/>
              <a:ahLst/>
              <a:cxnLst/>
              <a:rect l="l" t="t" r="r" b="b"/>
              <a:pathLst>
                <a:path w="6834" h="9315" extrusionOk="0">
                  <a:moveTo>
                    <a:pt x="1871" y="0"/>
                  </a:moveTo>
                  <a:lnTo>
                    <a:pt x="1749" y="81"/>
                  </a:lnTo>
                  <a:lnTo>
                    <a:pt x="1668" y="244"/>
                  </a:lnTo>
                  <a:lnTo>
                    <a:pt x="1586" y="366"/>
                  </a:lnTo>
                  <a:lnTo>
                    <a:pt x="1546" y="529"/>
                  </a:lnTo>
                  <a:lnTo>
                    <a:pt x="1424" y="1383"/>
                  </a:lnTo>
                  <a:lnTo>
                    <a:pt x="1383" y="2278"/>
                  </a:lnTo>
                  <a:lnTo>
                    <a:pt x="1424" y="3132"/>
                  </a:lnTo>
                  <a:lnTo>
                    <a:pt x="1546" y="3986"/>
                  </a:lnTo>
                  <a:lnTo>
                    <a:pt x="1098" y="1790"/>
                  </a:lnTo>
                  <a:lnTo>
                    <a:pt x="1058" y="1383"/>
                  </a:lnTo>
                  <a:lnTo>
                    <a:pt x="976" y="854"/>
                  </a:lnTo>
                  <a:lnTo>
                    <a:pt x="895" y="570"/>
                  </a:lnTo>
                  <a:lnTo>
                    <a:pt x="773" y="366"/>
                  </a:lnTo>
                  <a:lnTo>
                    <a:pt x="610" y="244"/>
                  </a:lnTo>
                  <a:lnTo>
                    <a:pt x="529" y="203"/>
                  </a:lnTo>
                  <a:lnTo>
                    <a:pt x="407" y="203"/>
                  </a:lnTo>
                  <a:lnTo>
                    <a:pt x="285" y="244"/>
                  </a:lnTo>
                  <a:lnTo>
                    <a:pt x="163" y="325"/>
                  </a:lnTo>
                  <a:lnTo>
                    <a:pt x="81" y="407"/>
                  </a:lnTo>
                  <a:lnTo>
                    <a:pt x="41" y="529"/>
                  </a:lnTo>
                  <a:lnTo>
                    <a:pt x="0" y="814"/>
                  </a:lnTo>
                  <a:lnTo>
                    <a:pt x="0" y="1098"/>
                  </a:lnTo>
                  <a:lnTo>
                    <a:pt x="122" y="3132"/>
                  </a:lnTo>
                  <a:lnTo>
                    <a:pt x="203" y="4149"/>
                  </a:lnTo>
                  <a:lnTo>
                    <a:pt x="366" y="5125"/>
                  </a:lnTo>
                  <a:lnTo>
                    <a:pt x="569" y="6183"/>
                  </a:lnTo>
                  <a:lnTo>
                    <a:pt x="773" y="7200"/>
                  </a:lnTo>
                  <a:lnTo>
                    <a:pt x="1261" y="9234"/>
                  </a:lnTo>
                  <a:lnTo>
                    <a:pt x="1383" y="9274"/>
                  </a:lnTo>
                  <a:lnTo>
                    <a:pt x="1668" y="9315"/>
                  </a:lnTo>
                  <a:lnTo>
                    <a:pt x="4759" y="9315"/>
                  </a:lnTo>
                  <a:lnTo>
                    <a:pt x="5491" y="9193"/>
                  </a:lnTo>
                  <a:lnTo>
                    <a:pt x="6183" y="8989"/>
                  </a:lnTo>
                  <a:lnTo>
                    <a:pt x="6834" y="8705"/>
                  </a:lnTo>
                  <a:lnTo>
                    <a:pt x="6793" y="7688"/>
                  </a:lnTo>
                  <a:lnTo>
                    <a:pt x="6752" y="6630"/>
                  </a:lnTo>
                  <a:lnTo>
                    <a:pt x="6630" y="5573"/>
                  </a:lnTo>
                  <a:lnTo>
                    <a:pt x="6468" y="4556"/>
                  </a:lnTo>
                  <a:lnTo>
                    <a:pt x="6264" y="3498"/>
                  </a:lnTo>
                  <a:lnTo>
                    <a:pt x="5979" y="2481"/>
                  </a:lnTo>
                  <a:lnTo>
                    <a:pt x="5695" y="1505"/>
                  </a:lnTo>
                  <a:lnTo>
                    <a:pt x="5369" y="488"/>
                  </a:lnTo>
                  <a:lnTo>
                    <a:pt x="5288" y="366"/>
                  </a:lnTo>
                  <a:lnTo>
                    <a:pt x="5207" y="244"/>
                  </a:lnTo>
                  <a:lnTo>
                    <a:pt x="5125" y="163"/>
                  </a:lnTo>
                  <a:lnTo>
                    <a:pt x="5003" y="163"/>
                  </a:lnTo>
                  <a:lnTo>
                    <a:pt x="4881" y="203"/>
                  </a:lnTo>
                  <a:lnTo>
                    <a:pt x="4840" y="285"/>
                  </a:lnTo>
                  <a:lnTo>
                    <a:pt x="4759" y="488"/>
                  </a:lnTo>
                  <a:lnTo>
                    <a:pt x="4637" y="1342"/>
                  </a:lnTo>
                  <a:lnTo>
                    <a:pt x="4515" y="2156"/>
                  </a:lnTo>
                  <a:lnTo>
                    <a:pt x="4474" y="3010"/>
                  </a:lnTo>
                  <a:lnTo>
                    <a:pt x="4515" y="3824"/>
                  </a:lnTo>
                  <a:lnTo>
                    <a:pt x="4515" y="3824"/>
                  </a:lnTo>
                  <a:lnTo>
                    <a:pt x="4149" y="854"/>
                  </a:lnTo>
                  <a:lnTo>
                    <a:pt x="4108" y="651"/>
                  </a:lnTo>
                  <a:lnTo>
                    <a:pt x="4027" y="447"/>
                  </a:lnTo>
                  <a:lnTo>
                    <a:pt x="3946" y="366"/>
                  </a:lnTo>
                  <a:lnTo>
                    <a:pt x="3864" y="285"/>
                  </a:lnTo>
                  <a:lnTo>
                    <a:pt x="3742" y="244"/>
                  </a:lnTo>
                  <a:lnTo>
                    <a:pt x="3620" y="285"/>
                  </a:lnTo>
                  <a:lnTo>
                    <a:pt x="3539" y="325"/>
                  </a:lnTo>
                  <a:lnTo>
                    <a:pt x="3498" y="407"/>
                  </a:lnTo>
                  <a:lnTo>
                    <a:pt x="3376" y="610"/>
                  </a:lnTo>
                  <a:lnTo>
                    <a:pt x="3254" y="1017"/>
                  </a:lnTo>
                  <a:lnTo>
                    <a:pt x="3132" y="1464"/>
                  </a:lnTo>
                  <a:lnTo>
                    <a:pt x="3051" y="1912"/>
                  </a:lnTo>
                  <a:lnTo>
                    <a:pt x="3010" y="2359"/>
                  </a:lnTo>
                  <a:lnTo>
                    <a:pt x="2969" y="2807"/>
                  </a:lnTo>
                  <a:lnTo>
                    <a:pt x="2969" y="3254"/>
                  </a:lnTo>
                  <a:lnTo>
                    <a:pt x="2969" y="3702"/>
                  </a:lnTo>
                  <a:lnTo>
                    <a:pt x="3010" y="4149"/>
                  </a:lnTo>
                  <a:lnTo>
                    <a:pt x="2522" y="773"/>
                  </a:lnTo>
                  <a:lnTo>
                    <a:pt x="2481" y="488"/>
                  </a:lnTo>
                  <a:lnTo>
                    <a:pt x="2441" y="325"/>
                  </a:lnTo>
                  <a:lnTo>
                    <a:pt x="2359" y="203"/>
                  </a:lnTo>
                  <a:lnTo>
                    <a:pt x="2278" y="122"/>
                  </a:lnTo>
                  <a:lnTo>
                    <a:pt x="2156" y="41"/>
                  </a:lnTo>
                  <a:lnTo>
                    <a:pt x="203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39"/>
            <p:cNvSpPr/>
            <p:nvPr/>
          </p:nvSpPr>
          <p:spPr>
            <a:xfrm>
              <a:off x="8575367" y="2107553"/>
              <a:ext cx="456292" cy="612695"/>
            </a:xfrm>
            <a:custGeom>
              <a:avLst/>
              <a:gdLst/>
              <a:ahLst/>
              <a:cxnLst/>
              <a:rect l="l" t="t" r="r" b="b"/>
              <a:pathLst>
                <a:path w="7241" h="9723" extrusionOk="0">
                  <a:moveTo>
                    <a:pt x="2238" y="407"/>
                  </a:moveTo>
                  <a:lnTo>
                    <a:pt x="2360" y="448"/>
                  </a:lnTo>
                  <a:lnTo>
                    <a:pt x="2441" y="529"/>
                  </a:lnTo>
                  <a:lnTo>
                    <a:pt x="2523" y="774"/>
                  </a:lnTo>
                  <a:lnTo>
                    <a:pt x="2563" y="1018"/>
                  </a:lnTo>
                  <a:lnTo>
                    <a:pt x="2563" y="1221"/>
                  </a:lnTo>
                  <a:lnTo>
                    <a:pt x="2726" y="2279"/>
                  </a:lnTo>
                  <a:lnTo>
                    <a:pt x="3051" y="4394"/>
                  </a:lnTo>
                  <a:lnTo>
                    <a:pt x="3051" y="4434"/>
                  </a:lnTo>
                  <a:lnTo>
                    <a:pt x="3133" y="4516"/>
                  </a:lnTo>
                  <a:lnTo>
                    <a:pt x="3255" y="4516"/>
                  </a:lnTo>
                  <a:lnTo>
                    <a:pt x="3377" y="4475"/>
                  </a:lnTo>
                  <a:lnTo>
                    <a:pt x="3377" y="4394"/>
                  </a:lnTo>
                  <a:lnTo>
                    <a:pt x="3417" y="4353"/>
                  </a:lnTo>
                  <a:lnTo>
                    <a:pt x="3410" y="4273"/>
                  </a:lnTo>
                  <a:lnTo>
                    <a:pt x="3410" y="4273"/>
                  </a:lnTo>
                  <a:lnTo>
                    <a:pt x="3417" y="4272"/>
                  </a:lnTo>
                  <a:lnTo>
                    <a:pt x="3399" y="4154"/>
                  </a:lnTo>
                  <a:lnTo>
                    <a:pt x="3336" y="3458"/>
                  </a:lnTo>
                  <a:lnTo>
                    <a:pt x="3336" y="3011"/>
                  </a:lnTo>
                  <a:lnTo>
                    <a:pt x="3377" y="2563"/>
                  </a:lnTo>
                  <a:lnTo>
                    <a:pt x="3417" y="2116"/>
                  </a:lnTo>
                  <a:lnTo>
                    <a:pt x="3499" y="1668"/>
                  </a:lnTo>
                  <a:lnTo>
                    <a:pt x="3621" y="1221"/>
                  </a:lnTo>
                  <a:lnTo>
                    <a:pt x="3784" y="814"/>
                  </a:lnTo>
                  <a:lnTo>
                    <a:pt x="3824" y="733"/>
                  </a:lnTo>
                  <a:lnTo>
                    <a:pt x="3906" y="651"/>
                  </a:lnTo>
                  <a:lnTo>
                    <a:pt x="3987" y="692"/>
                  </a:lnTo>
                  <a:lnTo>
                    <a:pt x="4068" y="774"/>
                  </a:lnTo>
                  <a:lnTo>
                    <a:pt x="4150" y="977"/>
                  </a:lnTo>
                  <a:lnTo>
                    <a:pt x="4190" y="1221"/>
                  </a:lnTo>
                  <a:lnTo>
                    <a:pt x="4312" y="2157"/>
                  </a:lnTo>
                  <a:lnTo>
                    <a:pt x="4516" y="4028"/>
                  </a:lnTo>
                  <a:lnTo>
                    <a:pt x="4556" y="4109"/>
                  </a:lnTo>
                  <a:lnTo>
                    <a:pt x="4597" y="4150"/>
                  </a:lnTo>
                  <a:lnTo>
                    <a:pt x="4719" y="4231"/>
                  </a:lnTo>
                  <a:lnTo>
                    <a:pt x="4800" y="4190"/>
                  </a:lnTo>
                  <a:lnTo>
                    <a:pt x="4841" y="4150"/>
                  </a:lnTo>
                  <a:lnTo>
                    <a:pt x="4882" y="4109"/>
                  </a:lnTo>
                  <a:lnTo>
                    <a:pt x="4882" y="4028"/>
                  </a:lnTo>
                  <a:lnTo>
                    <a:pt x="4882" y="3417"/>
                  </a:lnTo>
                  <a:lnTo>
                    <a:pt x="4882" y="2807"/>
                  </a:lnTo>
                  <a:lnTo>
                    <a:pt x="4922" y="2197"/>
                  </a:lnTo>
                  <a:lnTo>
                    <a:pt x="5004" y="1587"/>
                  </a:lnTo>
                  <a:lnTo>
                    <a:pt x="5085" y="1018"/>
                  </a:lnTo>
                  <a:lnTo>
                    <a:pt x="5166" y="692"/>
                  </a:lnTo>
                  <a:lnTo>
                    <a:pt x="5207" y="611"/>
                  </a:lnTo>
                  <a:lnTo>
                    <a:pt x="5248" y="570"/>
                  </a:lnTo>
                  <a:lnTo>
                    <a:pt x="5329" y="651"/>
                  </a:lnTo>
                  <a:lnTo>
                    <a:pt x="5411" y="774"/>
                  </a:lnTo>
                  <a:lnTo>
                    <a:pt x="5492" y="1018"/>
                  </a:lnTo>
                  <a:lnTo>
                    <a:pt x="5695" y="1628"/>
                  </a:lnTo>
                  <a:lnTo>
                    <a:pt x="6021" y="2767"/>
                  </a:lnTo>
                  <a:lnTo>
                    <a:pt x="6305" y="3906"/>
                  </a:lnTo>
                  <a:lnTo>
                    <a:pt x="6549" y="5085"/>
                  </a:lnTo>
                  <a:lnTo>
                    <a:pt x="6712" y="6265"/>
                  </a:lnTo>
                  <a:lnTo>
                    <a:pt x="6834" y="7566"/>
                  </a:lnTo>
                  <a:lnTo>
                    <a:pt x="6834" y="8830"/>
                  </a:lnTo>
                  <a:lnTo>
                    <a:pt x="6834" y="8830"/>
                  </a:lnTo>
                  <a:lnTo>
                    <a:pt x="6387" y="8990"/>
                  </a:lnTo>
                  <a:lnTo>
                    <a:pt x="5817" y="9153"/>
                  </a:lnTo>
                  <a:lnTo>
                    <a:pt x="5248" y="9275"/>
                  </a:lnTo>
                  <a:lnTo>
                    <a:pt x="4678" y="9356"/>
                  </a:lnTo>
                  <a:lnTo>
                    <a:pt x="2360" y="9356"/>
                  </a:lnTo>
                  <a:lnTo>
                    <a:pt x="1790" y="9315"/>
                  </a:lnTo>
                  <a:lnTo>
                    <a:pt x="1668" y="9315"/>
                  </a:lnTo>
                  <a:lnTo>
                    <a:pt x="1628" y="9302"/>
                  </a:lnTo>
                  <a:lnTo>
                    <a:pt x="1628" y="9275"/>
                  </a:lnTo>
                  <a:lnTo>
                    <a:pt x="1587" y="9112"/>
                  </a:lnTo>
                  <a:lnTo>
                    <a:pt x="1506" y="8827"/>
                  </a:lnTo>
                  <a:lnTo>
                    <a:pt x="1384" y="8217"/>
                  </a:lnTo>
                  <a:lnTo>
                    <a:pt x="1099" y="7038"/>
                  </a:lnTo>
                  <a:lnTo>
                    <a:pt x="855" y="5858"/>
                  </a:lnTo>
                  <a:lnTo>
                    <a:pt x="733" y="5248"/>
                  </a:lnTo>
                  <a:lnTo>
                    <a:pt x="651" y="4638"/>
                  </a:lnTo>
                  <a:lnTo>
                    <a:pt x="529" y="3458"/>
                  </a:lnTo>
                  <a:lnTo>
                    <a:pt x="448" y="2279"/>
                  </a:lnTo>
                  <a:lnTo>
                    <a:pt x="407" y="1668"/>
                  </a:lnTo>
                  <a:lnTo>
                    <a:pt x="367" y="1099"/>
                  </a:lnTo>
                  <a:lnTo>
                    <a:pt x="407" y="936"/>
                  </a:lnTo>
                  <a:lnTo>
                    <a:pt x="489" y="733"/>
                  </a:lnTo>
                  <a:lnTo>
                    <a:pt x="529" y="651"/>
                  </a:lnTo>
                  <a:lnTo>
                    <a:pt x="611" y="570"/>
                  </a:lnTo>
                  <a:lnTo>
                    <a:pt x="692" y="570"/>
                  </a:lnTo>
                  <a:lnTo>
                    <a:pt x="773" y="611"/>
                  </a:lnTo>
                  <a:lnTo>
                    <a:pt x="855" y="733"/>
                  </a:lnTo>
                  <a:lnTo>
                    <a:pt x="936" y="896"/>
                  </a:lnTo>
                  <a:lnTo>
                    <a:pt x="1018" y="1221"/>
                  </a:lnTo>
                  <a:lnTo>
                    <a:pt x="1099" y="1872"/>
                  </a:lnTo>
                  <a:lnTo>
                    <a:pt x="1180" y="2441"/>
                  </a:lnTo>
                  <a:lnTo>
                    <a:pt x="1302" y="3051"/>
                  </a:lnTo>
                  <a:lnTo>
                    <a:pt x="1546" y="4231"/>
                  </a:lnTo>
                  <a:lnTo>
                    <a:pt x="1587" y="4312"/>
                  </a:lnTo>
                  <a:lnTo>
                    <a:pt x="1628" y="4353"/>
                  </a:lnTo>
                  <a:lnTo>
                    <a:pt x="1709" y="4394"/>
                  </a:lnTo>
                  <a:lnTo>
                    <a:pt x="1790" y="4353"/>
                  </a:lnTo>
                  <a:lnTo>
                    <a:pt x="1872" y="4312"/>
                  </a:lnTo>
                  <a:lnTo>
                    <a:pt x="1912" y="4231"/>
                  </a:lnTo>
                  <a:lnTo>
                    <a:pt x="1912" y="4150"/>
                  </a:lnTo>
                  <a:lnTo>
                    <a:pt x="1831" y="3621"/>
                  </a:lnTo>
                  <a:lnTo>
                    <a:pt x="1790" y="3133"/>
                  </a:lnTo>
                  <a:lnTo>
                    <a:pt x="1750" y="2604"/>
                  </a:lnTo>
                  <a:lnTo>
                    <a:pt x="1790" y="2075"/>
                  </a:lnTo>
                  <a:lnTo>
                    <a:pt x="1790" y="1709"/>
                  </a:lnTo>
                  <a:lnTo>
                    <a:pt x="1872" y="1099"/>
                  </a:lnTo>
                  <a:lnTo>
                    <a:pt x="1912" y="814"/>
                  </a:lnTo>
                  <a:lnTo>
                    <a:pt x="1994" y="570"/>
                  </a:lnTo>
                  <a:lnTo>
                    <a:pt x="2116" y="448"/>
                  </a:lnTo>
                  <a:lnTo>
                    <a:pt x="2197" y="407"/>
                  </a:lnTo>
                  <a:close/>
                  <a:moveTo>
                    <a:pt x="2278" y="1"/>
                  </a:moveTo>
                  <a:lnTo>
                    <a:pt x="2116" y="41"/>
                  </a:lnTo>
                  <a:lnTo>
                    <a:pt x="1912" y="82"/>
                  </a:lnTo>
                  <a:lnTo>
                    <a:pt x="1790" y="204"/>
                  </a:lnTo>
                  <a:lnTo>
                    <a:pt x="1668" y="407"/>
                  </a:lnTo>
                  <a:lnTo>
                    <a:pt x="1587" y="570"/>
                  </a:lnTo>
                  <a:lnTo>
                    <a:pt x="1506" y="1140"/>
                  </a:lnTo>
                  <a:lnTo>
                    <a:pt x="1441" y="1590"/>
                  </a:lnTo>
                  <a:lnTo>
                    <a:pt x="1384" y="1099"/>
                  </a:lnTo>
                  <a:lnTo>
                    <a:pt x="1262" y="774"/>
                  </a:lnTo>
                  <a:lnTo>
                    <a:pt x="1140" y="489"/>
                  </a:lnTo>
                  <a:lnTo>
                    <a:pt x="977" y="326"/>
                  </a:lnTo>
                  <a:lnTo>
                    <a:pt x="814" y="245"/>
                  </a:lnTo>
                  <a:lnTo>
                    <a:pt x="651" y="204"/>
                  </a:lnTo>
                  <a:lnTo>
                    <a:pt x="489" y="245"/>
                  </a:lnTo>
                  <a:lnTo>
                    <a:pt x="326" y="326"/>
                  </a:lnTo>
                  <a:lnTo>
                    <a:pt x="204" y="448"/>
                  </a:lnTo>
                  <a:lnTo>
                    <a:pt x="123" y="611"/>
                  </a:lnTo>
                  <a:lnTo>
                    <a:pt x="41" y="774"/>
                  </a:lnTo>
                  <a:lnTo>
                    <a:pt x="1" y="1099"/>
                  </a:lnTo>
                  <a:lnTo>
                    <a:pt x="1" y="1424"/>
                  </a:lnTo>
                  <a:lnTo>
                    <a:pt x="82" y="2034"/>
                  </a:lnTo>
                  <a:lnTo>
                    <a:pt x="163" y="3417"/>
                  </a:lnTo>
                  <a:lnTo>
                    <a:pt x="285" y="4760"/>
                  </a:lnTo>
                  <a:lnTo>
                    <a:pt x="367" y="5411"/>
                  </a:lnTo>
                  <a:lnTo>
                    <a:pt x="489" y="6061"/>
                  </a:lnTo>
                  <a:lnTo>
                    <a:pt x="814" y="7404"/>
                  </a:lnTo>
                  <a:lnTo>
                    <a:pt x="1140" y="8746"/>
                  </a:lnTo>
                  <a:lnTo>
                    <a:pt x="1262" y="9438"/>
                  </a:lnTo>
                  <a:lnTo>
                    <a:pt x="1302" y="9560"/>
                  </a:lnTo>
                  <a:lnTo>
                    <a:pt x="1424" y="9641"/>
                  </a:lnTo>
                  <a:lnTo>
                    <a:pt x="1587" y="9682"/>
                  </a:lnTo>
                  <a:lnTo>
                    <a:pt x="1750" y="9682"/>
                  </a:lnTo>
                  <a:lnTo>
                    <a:pt x="2441" y="9722"/>
                  </a:lnTo>
                  <a:lnTo>
                    <a:pt x="4353" y="9722"/>
                  </a:lnTo>
                  <a:lnTo>
                    <a:pt x="5044" y="9682"/>
                  </a:lnTo>
                  <a:lnTo>
                    <a:pt x="5777" y="9560"/>
                  </a:lnTo>
                  <a:lnTo>
                    <a:pt x="6468" y="9356"/>
                  </a:lnTo>
                  <a:lnTo>
                    <a:pt x="7026" y="9112"/>
                  </a:lnTo>
                  <a:lnTo>
                    <a:pt x="7119" y="9112"/>
                  </a:lnTo>
                  <a:lnTo>
                    <a:pt x="7160" y="9071"/>
                  </a:lnTo>
                  <a:lnTo>
                    <a:pt x="7173" y="9044"/>
                  </a:lnTo>
                  <a:lnTo>
                    <a:pt x="7173" y="9044"/>
                  </a:lnTo>
                  <a:lnTo>
                    <a:pt x="7200" y="9031"/>
                  </a:lnTo>
                  <a:lnTo>
                    <a:pt x="7241" y="8990"/>
                  </a:lnTo>
                  <a:lnTo>
                    <a:pt x="7241" y="8909"/>
                  </a:lnTo>
                  <a:lnTo>
                    <a:pt x="7200" y="7566"/>
                  </a:lnTo>
                  <a:lnTo>
                    <a:pt x="7078" y="6183"/>
                  </a:lnTo>
                  <a:lnTo>
                    <a:pt x="6875" y="4841"/>
                  </a:lnTo>
                  <a:lnTo>
                    <a:pt x="6590" y="3499"/>
                  </a:lnTo>
                  <a:lnTo>
                    <a:pt x="6265" y="2197"/>
                  </a:lnTo>
                  <a:lnTo>
                    <a:pt x="5817" y="896"/>
                  </a:lnTo>
                  <a:lnTo>
                    <a:pt x="5736" y="692"/>
                  </a:lnTo>
                  <a:lnTo>
                    <a:pt x="5614" y="448"/>
                  </a:lnTo>
                  <a:lnTo>
                    <a:pt x="5573" y="326"/>
                  </a:lnTo>
                  <a:lnTo>
                    <a:pt x="5492" y="245"/>
                  </a:lnTo>
                  <a:lnTo>
                    <a:pt x="5370" y="204"/>
                  </a:lnTo>
                  <a:lnTo>
                    <a:pt x="5126" y="204"/>
                  </a:lnTo>
                  <a:lnTo>
                    <a:pt x="5004" y="245"/>
                  </a:lnTo>
                  <a:lnTo>
                    <a:pt x="4922" y="326"/>
                  </a:lnTo>
                  <a:lnTo>
                    <a:pt x="4882" y="448"/>
                  </a:lnTo>
                  <a:lnTo>
                    <a:pt x="4800" y="692"/>
                  </a:lnTo>
                  <a:lnTo>
                    <a:pt x="4760" y="896"/>
                  </a:lnTo>
                  <a:lnTo>
                    <a:pt x="4638" y="1668"/>
                  </a:lnTo>
                  <a:lnTo>
                    <a:pt x="4621" y="1832"/>
                  </a:lnTo>
                  <a:lnTo>
                    <a:pt x="4597" y="1628"/>
                  </a:lnTo>
                  <a:lnTo>
                    <a:pt x="4556" y="1099"/>
                  </a:lnTo>
                  <a:lnTo>
                    <a:pt x="4516" y="855"/>
                  </a:lnTo>
                  <a:lnTo>
                    <a:pt x="4434" y="611"/>
                  </a:lnTo>
                  <a:lnTo>
                    <a:pt x="4312" y="448"/>
                  </a:lnTo>
                  <a:lnTo>
                    <a:pt x="4150" y="326"/>
                  </a:lnTo>
                  <a:lnTo>
                    <a:pt x="3987" y="285"/>
                  </a:lnTo>
                  <a:lnTo>
                    <a:pt x="3784" y="326"/>
                  </a:lnTo>
                  <a:lnTo>
                    <a:pt x="3661" y="367"/>
                  </a:lnTo>
                  <a:lnTo>
                    <a:pt x="3580" y="407"/>
                  </a:lnTo>
                  <a:lnTo>
                    <a:pt x="3458" y="611"/>
                  </a:lnTo>
                  <a:lnTo>
                    <a:pt x="3377" y="814"/>
                  </a:lnTo>
                  <a:lnTo>
                    <a:pt x="3336" y="1018"/>
                  </a:lnTo>
                  <a:lnTo>
                    <a:pt x="3173" y="1546"/>
                  </a:lnTo>
                  <a:lnTo>
                    <a:pt x="3092" y="2075"/>
                  </a:lnTo>
                  <a:lnTo>
                    <a:pt x="3086" y="2117"/>
                  </a:lnTo>
                  <a:lnTo>
                    <a:pt x="3011" y="1628"/>
                  </a:lnTo>
                  <a:lnTo>
                    <a:pt x="2970" y="1140"/>
                  </a:lnTo>
                  <a:lnTo>
                    <a:pt x="2889" y="896"/>
                  </a:lnTo>
                  <a:lnTo>
                    <a:pt x="2848" y="611"/>
                  </a:lnTo>
                  <a:lnTo>
                    <a:pt x="2726" y="367"/>
                  </a:lnTo>
                  <a:lnTo>
                    <a:pt x="2604" y="163"/>
                  </a:lnTo>
                  <a:lnTo>
                    <a:pt x="2482" y="82"/>
                  </a:lnTo>
                  <a:lnTo>
                    <a:pt x="2401" y="41"/>
                  </a:lnTo>
                  <a:lnTo>
                    <a:pt x="227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39"/>
            <p:cNvSpPr/>
            <p:nvPr/>
          </p:nvSpPr>
          <p:spPr>
            <a:xfrm>
              <a:off x="9036763" y="3171309"/>
              <a:ext cx="2647" cy="63"/>
            </a:xfrm>
            <a:custGeom>
              <a:avLst/>
              <a:gdLst/>
              <a:ahLst/>
              <a:cxnLst/>
              <a:rect l="l" t="t" r="r" b="b"/>
              <a:pathLst>
                <a:path w="42" h="1" extrusionOk="0">
                  <a:moveTo>
                    <a:pt x="0" y="0"/>
                  </a:moveTo>
                  <a:lnTo>
                    <a:pt x="0" y="0"/>
                  </a:lnTo>
                  <a:lnTo>
                    <a:pt x="41" y="0"/>
                  </a:lnTo>
                  <a:lnTo>
                    <a:pt x="41" y="0"/>
                  </a:lnTo>
                  <a:lnTo>
                    <a:pt x="0" y="0"/>
                  </a:lnTo>
                  <a:lnTo>
                    <a:pt x="0" y="0"/>
                  </a:lnTo>
                  <a:lnTo>
                    <a:pt x="0" y="0"/>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39"/>
            <p:cNvSpPr/>
            <p:nvPr/>
          </p:nvSpPr>
          <p:spPr>
            <a:xfrm>
              <a:off x="8647142" y="2625347"/>
              <a:ext cx="417852" cy="556233"/>
            </a:xfrm>
            <a:custGeom>
              <a:avLst/>
              <a:gdLst/>
              <a:ahLst/>
              <a:cxnLst/>
              <a:rect l="l" t="t" r="r" b="b"/>
              <a:pathLst>
                <a:path w="6631" h="8827" extrusionOk="0">
                  <a:moveTo>
                    <a:pt x="5939" y="0"/>
                  </a:moveTo>
                  <a:lnTo>
                    <a:pt x="4475" y="163"/>
                  </a:lnTo>
                  <a:lnTo>
                    <a:pt x="3051" y="326"/>
                  </a:lnTo>
                  <a:lnTo>
                    <a:pt x="1628" y="448"/>
                  </a:lnTo>
                  <a:lnTo>
                    <a:pt x="163" y="529"/>
                  </a:lnTo>
                  <a:lnTo>
                    <a:pt x="82" y="570"/>
                  </a:lnTo>
                  <a:lnTo>
                    <a:pt x="1" y="651"/>
                  </a:lnTo>
                  <a:lnTo>
                    <a:pt x="1" y="732"/>
                  </a:lnTo>
                  <a:lnTo>
                    <a:pt x="41" y="854"/>
                  </a:lnTo>
                  <a:lnTo>
                    <a:pt x="82" y="1017"/>
                  </a:lnTo>
                  <a:lnTo>
                    <a:pt x="123" y="1424"/>
                  </a:lnTo>
                  <a:lnTo>
                    <a:pt x="245" y="2848"/>
                  </a:lnTo>
                  <a:lnTo>
                    <a:pt x="367" y="6468"/>
                  </a:lnTo>
                  <a:lnTo>
                    <a:pt x="448" y="7891"/>
                  </a:lnTo>
                  <a:lnTo>
                    <a:pt x="448" y="8339"/>
                  </a:lnTo>
                  <a:lnTo>
                    <a:pt x="489" y="8502"/>
                  </a:lnTo>
                  <a:lnTo>
                    <a:pt x="529" y="8664"/>
                  </a:lnTo>
                  <a:lnTo>
                    <a:pt x="611" y="8746"/>
                  </a:lnTo>
                  <a:lnTo>
                    <a:pt x="692" y="8786"/>
                  </a:lnTo>
                  <a:lnTo>
                    <a:pt x="895" y="8827"/>
                  </a:lnTo>
                  <a:lnTo>
                    <a:pt x="3417" y="8827"/>
                  </a:lnTo>
                  <a:lnTo>
                    <a:pt x="4027" y="8786"/>
                  </a:lnTo>
                  <a:lnTo>
                    <a:pt x="4597" y="8746"/>
                  </a:lnTo>
                  <a:lnTo>
                    <a:pt x="5533" y="8664"/>
                  </a:lnTo>
                  <a:lnTo>
                    <a:pt x="6224" y="8664"/>
                  </a:lnTo>
                  <a:lnTo>
                    <a:pt x="6305" y="8705"/>
                  </a:lnTo>
                  <a:lnTo>
                    <a:pt x="6387" y="8705"/>
                  </a:lnTo>
                  <a:lnTo>
                    <a:pt x="6468" y="8664"/>
                  </a:lnTo>
                  <a:lnTo>
                    <a:pt x="6549" y="8542"/>
                  </a:lnTo>
                  <a:lnTo>
                    <a:pt x="6590" y="7688"/>
                  </a:lnTo>
                  <a:lnTo>
                    <a:pt x="6631" y="6752"/>
                  </a:lnTo>
                  <a:lnTo>
                    <a:pt x="6631" y="5817"/>
                  </a:lnTo>
                  <a:lnTo>
                    <a:pt x="6590" y="4841"/>
                  </a:lnTo>
                  <a:lnTo>
                    <a:pt x="6509" y="3905"/>
                  </a:lnTo>
                  <a:lnTo>
                    <a:pt x="6346" y="2034"/>
                  </a:lnTo>
                  <a:lnTo>
                    <a:pt x="6102" y="122"/>
                  </a:lnTo>
                  <a:lnTo>
                    <a:pt x="6021" y="41"/>
                  </a:lnTo>
                  <a:lnTo>
                    <a:pt x="593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39"/>
            <p:cNvSpPr/>
            <p:nvPr/>
          </p:nvSpPr>
          <p:spPr>
            <a:xfrm>
              <a:off x="8649725" y="2679162"/>
              <a:ext cx="63" cy="63"/>
            </a:xfrm>
            <a:custGeom>
              <a:avLst/>
              <a:gdLst/>
              <a:ahLst/>
              <a:cxnLst/>
              <a:rect l="l" t="t" r="r" b="b"/>
              <a:pathLst>
                <a:path w="1" h="1" extrusionOk="0">
                  <a:moveTo>
                    <a:pt x="0" y="0"/>
                  </a:moveTo>
                  <a:lnTo>
                    <a:pt x="0" y="0"/>
                  </a:lnTo>
                  <a:lnTo>
                    <a:pt x="0" y="0"/>
                  </a:lnTo>
                  <a:lnTo>
                    <a:pt x="0" y="0"/>
                  </a:lnTo>
                  <a:lnTo>
                    <a:pt x="0" y="0"/>
                  </a:lnTo>
                  <a:lnTo>
                    <a:pt x="0" y="0"/>
                  </a:lnTo>
                  <a:lnTo>
                    <a:pt x="0" y="0"/>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6" name="Google Shape;1306;p39"/>
            <p:cNvSpPr/>
            <p:nvPr/>
          </p:nvSpPr>
          <p:spPr>
            <a:xfrm>
              <a:off x="8654829" y="2694538"/>
              <a:ext cx="387101" cy="84629"/>
            </a:xfrm>
            <a:custGeom>
              <a:avLst/>
              <a:gdLst/>
              <a:ahLst/>
              <a:cxnLst/>
              <a:rect l="l" t="t" r="r" b="b"/>
              <a:pathLst>
                <a:path w="6143" h="1343" extrusionOk="0">
                  <a:moveTo>
                    <a:pt x="5939" y="0"/>
                  </a:moveTo>
                  <a:lnTo>
                    <a:pt x="4475" y="326"/>
                  </a:lnTo>
                  <a:lnTo>
                    <a:pt x="3051" y="611"/>
                  </a:lnTo>
                  <a:lnTo>
                    <a:pt x="1628" y="814"/>
                  </a:lnTo>
                  <a:lnTo>
                    <a:pt x="163" y="977"/>
                  </a:lnTo>
                  <a:lnTo>
                    <a:pt x="82" y="977"/>
                  </a:lnTo>
                  <a:lnTo>
                    <a:pt x="41" y="1058"/>
                  </a:lnTo>
                  <a:lnTo>
                    <a:pt x="1" y="1180"/>
                  </a:lnTo>
                  <a:lnTo>
                    <a:pt x="1" y="1221"/>
                  </a:lnTo>
                  <a:lnTo>
                    <a:pt x="41" y="1302"/>
                  </a:lnTo>
                  <a:lnTo>
                    <a:pt x="82" y="1343"/>
                  </a:lnTo>
                  <a:lnTo>
                    <a:pt x="163" y="1343"/>
                  </a:lnTo>
                  <a:lnTo>
                    <a:pt x="1628" y="1180"/>
                  </a:lnTo>
                  <a:lnTo>
                    <a:pt x="3092" y="977"/>
                  </a:lnTo>
                  <a:lnTo>
                    <a:pt x="4556" y="692"/>
                  </a:lnTo>
                  <a:lnTo>
                    <a:pt x="6021" y="367"/>
                  </a:lnTo>
                  <a:lnTo>
                    <a:pt x="6102" y="326"/>
                  </a:lnTo>
                  <a:lnTo>
                    <a:pt x="6143" y="285"/>
                  </a:lnTo>
                  <a:lnTo>
                    <a:pt x="6143" y="204"/>
                  </a:lnTo>
                  <a:lnTo>
                    <a:pt x="6143" y="163"/>
                  </a:lnTo>
                  <a:lnTo>
                    <a:pt x="6102" y="82"/>
                  </a:lnTo>
                  <a:lnTo>
                    <a:pt x="6061" y="41"/>
                  </a:lnTo>
                  <a:lnTo>
                    <a:pt x="598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39"/>
            <p:cNvSpPr/>
            <p:nvPr/>
          </p:nvSpPr>
          <p:spPr>
            <a:xfrm>
              <a:off x="8062740" y="2035779"/>
              <a:ext cx="215385" cy="77004"/>
            </a:xfrm>
            <a:custGeom>
              <a:avLst/>
              <a:gdLst/>
              <a:ahLst/>
              <a:cxnLst/>
              <a:rect l="l" t="t" r="r" b="b"/>
              <a:pathLst>
                <a:path w="3418" h="1222" extrusionOk="0">
                  <a:moveTo>
                    <a:pt x="1994" y="1"/>
                  </a:moveTo>
                  <a:lnTo>
                    <a:pt x="1546" y="82"/>
                  </a:lnTo>
                  <a:lnTo>
                    <a:pt x="1139" y="204"/>
                  </a:lnTo>
                  <a:lnTo>
                    <a:pt x="733" y="408"/>
                  </a:lnTo>
                  <a:lnTo>
                    <a:pt x="366" y="611"/>
                  </a:lnTo>
                  <a:lnTo>
                    <a:pt x="41" y="936"/>
                  </a:lnTo>
                  <a:lnTo>
                    <a:pt x="0" y="977"/>
                  </a:lnTo>
                  <a:lnTo>
                    <a:pt x="0" y="1058"/>
                  </a:lnTo>
                  <a:lnTo>
                    <a:pt x="0" y="1140"/>
                  </a:lnTo>
                  <a:lnTo>
                    <a:pt x="41" y="1180"/>
                  </a:lnTo>
                  <a:lnTo>
                    <a:pt x="122" y="1221"/>
                  </a:lnTo>
                  <a:lnTo>
                    <a:pt x="244" y="1221"/>
                  </a:lnTo>
                  <a:lnTo>
                    <a:pt x="285" y="1180"/>
                  </a:lnTo>
                  <a:lnTo>
                    <a:pt x="611" y="936"/>
                  </a:lnTo>
                  <a:lnTo>
                    <a:pt x="936" y="692"/>
                  </a:lnTo>
                  <a:lnTo>
                    <a:pt x="1302" y="570"/>
                  </a:lnTo>
                  <a:lnTo>
                    <a:pt x="1668" y="448"/>
                  </a:lnTo>
                  <a:lnTo>
                    <a:pt x="2034" y="408"/>
                  </a:lnTo>
                  <a:lnTo>
                    <a:pt x="2441" y="408"/>
                  </a:lnTo>
                  <a:lnTo>
                    <a:pt x="2807" y="448"/>
                  </a:lnTo>
                  <a:lnTo>
                    <a:pt x="3214" y="570"/>
                  </a:lnTo>
                  <a:lnTo>
                    <a:pt x="3295" y="570"/>
                  </a:lnTo>
                  <a:lnTo>
                    <a:pt x="3336" y="530"/>
                  </a:lnTo>
                  <a:lnTo>
                    <a:pt x="3377" y="489"/>
                  </a:lnTo>
                  <a:lnTo>
                    <a:pt x="3417" y="448"/>
                  </a:lnTo>
                  <a:lnTo>
                    <a:pt x="3417" y="285"/>
                  </a:lnTo>
                  <a:lnTo>
                    <a:pt x="3377" y="245"/>
                  </a:lnTo>
                  <a:lnTo>
                    <a:pt x="3295" y="204"/>
                  </a:lnTo>
                  <a:lnTo>
                    <a:pt x="2888" y="82"/>
                  </a:lnTo>
                  <a:lnTo>
                    <a:pt x="244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39"/>
            <p:cNvSpPr/>
            <p:nvPr/>
          </p:nvSpPr>
          <p:spPr>
            <a:xfrm>
              <a:off x="7867961" y="1594926"/>
              <a:ext cx="30814" cy="33398"/>
            </a:xfrm>
            <a:custGeom>
              <a:avLst/>
              <a:gdLst/>
              <a:ahLst/>
              <a:cxnLst/>
              <a:rect l="l" t="t" r="r" b="b"/>
              <a:pathLst>
                <a:path w="489" h="530" extrusionOk="0">
                  <a:moveTo>
                    <a:pt x="203" y="0"/>
                  </a:moveTo>
                  <a:lnTo>
                    <a:pt x="81" y="41"/>
                  </a:lnTo>
                  <a:lnTo>
                    <a:pt x="41" y="122"/>
                  </a:lnTo>
                  <a:lnTo>
                    <a:pt x="0" y="245"/>
                  </a:lnTo>
                  <a:lnTo>
                    <a:pt x="0" y="285"/>
                  </a:lnTo>
                  <a:lnTo>
                    <a:pt x="41" y="407"/>
                  </a:lnTo>
                  <a:lnTo>
                    <a:pt x="81" y="489"/>
                  </a:lnTo>
                  <a:lnTo>
                    <a:pt x="163" y="529"/>
                  </a:lnTo>
                  <a:lnTo>
                    <a:pt x="325" y="529"/>
                  </a:lnTo>
                  <a:lnTo>
                    <a:pt x="447" y="489"/>
                  </a:lnTo>
                  <a:lnTo>
                    <a:pt x="488" y="407"/>
                  </a:lnTo>
                  <a:lnTo>
                    <a:pt x="488" y="285"/>
                  </a:lnTo>
                  <a:lnTo>
                    <a:pt x="488" y="245"/>
                  </a:lnTo>
                  <a:lnTo>
                    <a:pt x="488" y="122"/>
                  </a:lnTo>
                  <a:lnTo>
                    <a:pt x="447" y="41"/>
                  </a:lnTo>
                  <a:lnTo>
                    <a:pt x="36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39"/>
            <p:cNvSpPr/>
            <p:nvPr/>
          </p:nvSpPr>
          <p:spPr>
            <a:xfrm>
              <a:off x="8180641" y="1556487"/>
              <a:ext cx="28231" cy="30814"/>
            </a:xfrm>
            <a:custGeom>
              <a:avLst/>
              <a:gdLst/>
              <a:ahLst/>
              <a:cxnLst/>
              <a:rect l="l" t="t" r="r" b="b"/>
              <a:pathLst>
                <a:path w="448" h="489" extrusionOk="0">
                  <a:moveTo>
                    <a:pt x="123" y="0"/>
                  </a:moveTo>
                  <a:lnTo>
                    <a:pt x="41" y="82"/>
                  </a:lnTo>
                  <a:lnTo>
                    <a:pt x="0" y="122"/>
                  </a:lnTo>
                  <a:lnTo>
                    <a:pt x="0" y="244"/>
                  </a:lnTo>
                  <a:lnTo>
                    <a:pt x="0" y="326"/>
                  </a:lnTo>
                  <a:lnTo>
                    <a:pt x="41" y="407"/>
                  </a:lnTo>
                  <a:lnTo>
                    <a:pt x="123" y="448"/>
                  </a:lnTo>
                  <a:lnTo>
                    <a:pt x="204" y="488"/>
                  </a:lnTo>
                  <a:lnTo>
                    <a:pt x="326" y="448"/>
                  </a:lnTo>
                  <a:lnTo>
                    <a:pt x="407" y="407"/>
                  </a:lnTo>
                  <a:lnTo>
                    <a:pt x="448" y="326"/>
                  </a:lnTo>
                  <a:lnTo>
                    <a:pt x="448" y="244"/>
                  </a:lnTo>
                  <a:lnTo>
                    <a:pt x="448" y="122"/>
                  </a:lnTo>
                  <a:lnTo>
                    <a:pt x="407" y="82"/>
                  </a:lnTo>
                  <a:lnTo>
                    <a:pt x="32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39"/>
            <p:cNvSpPr/>
            <p:nvPr/>
          </p:nvSpPr>
          <p:spPr>
            <a:xfrm>
              <a:off x="7867961" y="1700035"/>
              <a:ext cx="74358" cy="74358"/>
            </a:xfrm>
            <a:custGeom>
              <a:avLst/>
              <a:gdLst/>
              <a:ahLst/>
              <a:cxnLst/>
              <a:rect l="l" t="t" r="r" b="b"/>
              <a:pathLst>
                <a:path w="1180" h="1180" extrusionOk="0">
                  <a:moveTo>
                    <a:pt x="936" y="0"/>
                  </a:moveTo>
                  <a:lnTo>
                    <a:pt x="895" y="41"/>
                  </a:lnTo>
                  <a:lnTo>
                    <a:pt x="814" y="82"/>
                  </a:lnTo>
                  <a:lnTo>
                    <a:pt x="691" y="326"/>
                  </a:lnTo>
                  <a:lnTo>
                    <a:pt x="651" y="366"/>
                  </a:lnTo>
                  <a:lnTo>
                    <a:pt x="610" y="407"/>
                  </a:lnTo>
                  <a:lnTo>
                    <a:pt x="529" y="529"/>
                  </a:lnTo>
                  <a:lnTo>
                    <a:pt x="407" y="610"/>
                  </a:lnTo>
                  <a:lnTo>
                    <a:pt x="366" y="651"/>
                  </a:lnTo>
                  <a:lnTo>
                    <a:pt x="325" y="692"/>
                  </a:lnTo>
                  <a:lnTo>
                    <a:pt x="81" y="854"/>
                  </a:lnTo>
                  <a:lnTo>
                    <a:pt x="41" y="895"/>
                  </a:lnTo>
                  <a:lnTo>
                    <a:pt x="0" y="936"/>
                  </a:lnTo>
                  <a:lnTo>
                    <a:pt x="0" y="1017"/>
                  </a:lnTo>
                  <a:lnTo>
                    <a:pt x="41" y="1098"/>
                  </a:lnTo>
                  <a:lnTo>
                    <a:pt x="81" y="1139"/>
                  </a:lnTo>
                  <a:lnTo>
                    <a:pt x="163" y="1180"/>
                  </a:lnTo>
                  <a:lnTo>
                    <a:pt x="203" y="1180"/>
                  </a:lnTo>
                  <a:lnTo>
                    <a:pt x="285" y="1139"/>
                  </a:lnTo>
                  <a:lnTo>
                    <a:pt x="569" y="976"/>
                  </a:lnTo>
                  <a:lnTo>
                    <a:pt x="773" y="773"/>
                  </a:lnTo>
                  <a:lnTo>
                    <a:pt x="976" y="529"/>
                  </a:lnTo>
                  <a:lnTo>
                    <a:pt x="1139" y="285"/>
                  </a:lnTo>
                  <a:lnTo>
                    <a:pt x="1180" y="204"/>
                  </a:lnTo>
                  <a:lnTo>
                    <a:pt x="1180" y="122"/>
                  </a:lnTo>
                  <a:lnTo>
                    <a:pt x="1139" y="82"/>
                  </a:lnTo>
                  <a:lnTo>
                    <a:pt x="109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39"/>
            <p:cNvSpPr/>
            <p:nvPr/>
          </p:nvSpPr>
          <p:spPr>
            <a:xfrm>
              <a:off x="8178058" y="1661596"/>
              <a:ext cx="82109" cy="46190"/>
            </a:xfrm>
            <a:custGeom>
              <a:avLst/>
              <a:gdLst/>
              <a:ahLst/>
              <a:cxnLst/>
              <a:rect l="l" t="t" r="r" b="b"/>
              <a:pathLst>
                <a:path w="1303" h="733" extrusionOk="0">
                  <a:moveTo>
                    <a:pt x="164" y="0"/>
                  </a:moveTo>
                  <a:lnTo>
                    <a:pt x="82" y="41"/>
                  </a:lnTo>
                  <a:lnTo>
                    <a:pt x="1" y="122"/>
                  </a:lnTo>
                  <a:lnTo>
                    <a:pt x="1" y="203"/>
                  </a:lnTo>
                  <a:lnTo>
                    <a:pt x="41" y="285"/>
                  </a:lnTo>
                  <a:lnTo>
                    <a:pt x="123" y="407"/>
                  </a:lnTo>
                  <a:lnTo>
                    <a:pt x="245" y="529"/>
                  </a:lnTo>
                  <a:lnTo>
                    <a:pt x="530" y="651"/>
                  </a:lnTo>
                  <a:lnTo>
                    <a:pt x="692" y="692"/>
                  </a:lnTo>
                  <a:lnTo>
                    <a:pt x="855" y="732"/>
                  </a:lnTo>
                  <a:lnTo>
                    <a:pt x="1018" y="732"/>
                  </a:lnTo>
                  <a:lnTo>
                    <a:pt x="1180" y="692"/>
                  </a:lnTo>
                  <a:lnTo>
                    <a:pt x="1262" y="651"/>
                  </a:lnTo>
                  <a:lnTo>
                    <a:pt x="1302" y="610"/>
                  </a:lnTo>
                  <a:lnTo>
                    <a:pt x="1302" y="529"/>
                  </a:lnTo>
                  <a:lnTo>
                    <a:pt x="1302" y="447"/>
                  </a:lnTo>
                  <a:lnTo>
                    <a:pt x="1262" y="407"/>
                  </a:lnTo>
                  <a:lnTo>
                    <a:pt x="1221" y="366"/>
                  </a:lnTo>
                  <a:lnTo>
                    <a:pt x="1140" y="325"/>
                  </a:lnTo>
                  <a:lnTo>
                    <a:pt x="1099" y="325"/>
                  </a:lnTo>
                  <a:lnTo>
                    <a:pt x="1018" y="366"/>
                  </a:lnTo>
                  <a:lnTo>
                    <a:pt x="774" y="366"/>
                  </a:lnTo>
                  <a:lnTo>
                    <a:pt x="652" y="325"/>
                  </a:lnTo>
                  <a:lnTo>
                    <a:pt x="611" y="285"/>
                  </a:lnTo>
                  <a:lnTo>
                    <a:pt x="570" y="285"/>
                  </a:lnTo>
                  <a:lnTo>
                    <a:pt x="489" y="203"/>
                  </a:lnTo>
                  <a:lnTo>
                    <a:pt x="448" y="203"/>
                  </a:lnTo>
                  <a:lnTo>
                    <a:pt x="408" y="163"/>
                  </a:lnTo>
                  <a:lnTo>
                    <a:pt x="367" y="122"/>
                  </a:lnTo>
                  <a:lnTo>
                    <a:pt x="367" y="81"/>
                  </a:lnTo>
                  <a:lnTo>
                    <a:pt x="24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025756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513"/>
        <p:cNvGrpSpPr/>
        <p:nvPr/>
      </p:nvGrpSpPr>
      <p:grpSpPr>
        <a:xfrm>
          <a:off x="0" y="0"/>
          <a:ext cx="0" cy="0"/>
          <a:chOff x="0" y="0"/>
          <a:chExt cx="0" cy="0"/>
        </a:xfrm>
      </p:grpSpPr>
      <p:sp>
        <p:nvSpPr>
          <p:cNvPr id="1514" name="Google Shape;1514;p45"/>
          <p:cNvSpPr/>
          <p:nvPr/>
        </p:nvSpPr>
        <p:spPr>
          <a:xfrm flipH="1">
            <a:off x="4766948" y="1787838"/>
            <a:ext cx="973800" cy="973800"/>
          </a:xfrm>
          <a:prstGeom prst="ellipse">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45"/>
          <p:cNvSpPr/>
          <p:nvPr/>
        </p:nvSpPr>
        <p:spPr>
          <a:xfrm flipH="1">
            <a:off x="4766948" y="3159163"/>
            <a:ext cx="973800" cy="973800"/>
          </a:xfrm>
          <a:prstGeom prst="ellipse">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45"/>
          <p:cNvSpPr/>
          <p:nvPr/>
        </p:nvSpPr>
        <p:spPr>
          <a:xfrm>
            <a:off x="1088900" y="1787838"/>
            <a:ext cx="973800" cy="973800"/>
          </a:xfrm>
          <a:prstGeom prst="ellipse">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45"/>
          <p:cNvSpPr/>
          <p:nvPr/>
        </p:nvSpPr>
        <p:spPr>
          <a:xfrm>
            <a:off x="1088900" y="3159163"/>
            <a:ext cx="973800" cy="973800"/>
          </a:xfrm>
          <a:prstGeom prst="ellipse">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4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zh-TW" altLang="en-US" dirty="0" smtClean="0"/>
              <a:t>我們可以提供什麼幫助</a:t>
            </a:r>
            <a:endParaRPr dirty="0"/>
          </a:p>
        </p:txBody>
      </p:sp>
      <p:sp>
        <p:nvSpPr>
          <p:cNvPr id="1519" name="Google Shape;1519;p45"/>
          <p:cNvSpPr txBox="1">
            <a:spLocks noGrp="1"/>
          </p:cNvSpPr>
          <p:nvPr>
            <p:ph type="subTitle" idx="6"/>
          </p:nvPr>
        </p:nvSpPr>
        <p:spPr>
          <a:xfrm>
            <a:off x="2207838" y="3531708"/>
            <a:ext cx="1978200" cy="657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Despite being red, Mars is a cold place</a:t>
            </a:r>
            <a:endParaRPr/>
          </a:p>
        </p:txBody>
      </p:sp>
      <p:sp>
        <p:nvSpPr>
          <p:cNvPr id="1520" name="Google Shape;1520;p45"/>
          <p:cNvSpPr txBox="1">
            <a:spLocks noGrp="1"/>
          </p:cNvSpPr>
          <p:nvPr>
            <p:ph type="title" idx="2"/>
          </p:nvPr>
        </p:nvSpPr>
        <p:spPr>
          <a:xfrm>
            <a:off x="2207852" y="1731300"/>
            <a:ext cx="2299800" cy="521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Listen</a:t>
            </a:r>
            <a:endParaRPr dirty="0"/>
          </a:p>
        </p:txBody>
      </p:sp>
      <p:sp>
        <p:nvSpPr>
          <p:cNvPr id="1521" name="Google Shape;1521;p45"/>
          <p:cNvSpPr txBox="1">
            <a:spLocks noGrp="1"/>
          </p:cNvSpPr>
          <p:nvPr>
            <p:ph type="subTitle" idx="1"/>
          </p:nvPr>
        </p:nvSpPr>
        <p:spPr>
          <a:xfrm>
            <a:off x="2207838" y="2160433"/>
            <a:ext cx="1978200" cy="657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Venus is the second planet from the Sun</a:t>
            </a:r>
            <a:endParaRPr/>
          </a:p>
        </p:txBody>
      </p:sp>
      <p:sp>
        <p:nvSpPr>
          <p:cNvPr id="1522" name="Google Shape;1522;p45"/>
          <p:cNvSpPr txBox="1">
            <a:spLocks noGrp="1"/>
          </p:cNvSpPr>
          <p:nvPr>
            <p:ph type="title" idx="3"/>
          </p:nvPr>
        </p:nvSpPr>
        <p:spPr>
          <a:xfrm flipH="1">
            <a:off x="5888875" y="1731300"/>
            <a:ext cx="2299800" cy="521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Give support</a:t>
            </a:r>
            <a:endParaRPr dirty="0"/>
          </a:p>
        </p:txBody>
      </p:sp>
      <p:sp>
        <p:nvSpPr>
          <p:cNvPr id="1523" name="Google Shape;1523;p45"/>
          <p:cNvSpPr txBox="1">
            <a:spLocks noGrp="1"/>
          </p:cNvSpPr>
          <p:nvPr>
            <p:ph type="subTitle" idx="4"/>
          </p:nvPr>
        </p:nvSpPr>
        <p:spPr>
          <a:xfrm flipH="1">
            <a:off x="5888878" y="2160433"/>
            <a:ext cx="1978200" cy="657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Jupiter is the biggest planet of them all</a:t>
            </a:r>
            <a:endParaRPr/>
          </a:p>
        </p:txBody>
      </p:sp>
      <p:sp>
        <p:nvSpPr>
          <p:cNvPr id="1524" name="Google Shape;1524;p45"/>
          <p:cNvSpPr txBox="1">
            <a:spLocks noGrp="1"/>
          </p:cNvSpPr>
          <p:nvPr>
            <p:ph type="title" idx="5"/>
          </p:nvPr>
        </p:nvSpPr>
        <p:spPr>
          <a:xfrm>
            <a:off x="2207852" y="3102575"/>
            <a:ext cx="2299800" cy="521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Don’t judge</a:t>
            </a:r>
            <a:endParaRPr/>
          </a:p>
        </p:txBody>
      </p:sp>
      <p:sp>
        <p:nvSpPr>
          <p:cNvPr id="1525" name="Google Shape;1525;p45"/>
          <p:cNvSpPr txBox="1">
            <a:spLocks noGrp="1"/>
          </p:cNvSpPr>
          <p:nvPr>
            <p:ph type="title" idx="7"/>
          </p:nvPr>
        </p:nvSpPr>
        <p:spPr>
          <a:xfrm flipH="1">
            <a:off x="5888762" y="3102568"/>
            <a:ext cx="2299800" cy="521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Professional help</a:t>
            </a:r>
            <a:endParaRPr/>
          </a:p>
        </p:txBody>
      </p:sp>
      <p:sp>
        <p:nvSpPr>
          <p:cNvPr id="1526" name="Google Shape;1526;p45"/>
          <p:cNvSpPr txBox="1">
            <a:spLocks noGrp="1"/>
          </p:cNvSpPr>
          <p:nvPr>
            <p:ph type="subTitle" idx="8"/>
          </p:nvPr>
        </p:nvSpPr>
        <p:spPr>
          <a:xfrm flipH="1">
            <a:off x="5888878" y="3531708"/>
            <a:ext cx="1978200" cy="657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Saturn is a gas giant and has several rings</a:t>
            </a:r>
            <a:endParaRPr/>
          </a:p>
        </p:txBody>
      </p:sp>
      <p:grpSp>
        <p:nvGrpSpPr>
          <p:cNvPr id="1527" name="Google Shape;1527;p45"/>
          <p:cNvGrpSpPr/>
          <p:nvPr/>
        </p:nvGrpSpPr>
        <p:grpSpPr>
          <a:xfrm>
            <a:off x="1343739" y="2031875"/>
            <a:ext cx="488917" cy="485732"/>
            <a:chOff x="580725" y="3617925"/>
            <a:chExt cx="299325" cy="297375"/>
          </a:xfrm>
        </p:grpSpPr>
        <p:sp>
          <p:nvSpPr>
            <p:cNvPr id="1528" name="Google Shape;1528;p45"/>
            <p:cNvSpPr/>
            <p:nvPr/>
          </p:nvSpPr>
          <p:spPr>
            <a:xfrm>
              <a:off x="609075" y="3662050"/>
              <a:ext cx="51225" cy="51200"/>
            </a:xfrm>
            <a:custGeom>
              <a:avLst/>
              <a:gdLst/>
              <a:ahLst/>
              <a:cxnLst/>
              <a:rect l="l" t="t" r="r" b="b"/>
              <a:pathLst>
                <a:path w="2049" h="2048" extrusionOk="0">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45"/>
            <p:cNvSpPr/>
            <p:nvPr/>
          </p:nvSpPr>
          <p:spPr>
            <a:xfrm>
              <a:off x="668950" y="3617925"/>
              <a:ext cx="122875" cy="104475"/>
            </a:xfrm>
            <a:custGeom>
              <a:avLst/>
              <a:gdLst/>
              <a:ahLst/>
              <a:cxnLst/>
              <a:rect l="l" t="t" r="r" b="b"/>
              <a:pathLst>
                <a:path w="4915" h="4179" extrusionOk="0">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530;p45"/>
            <p:cNvSpPr/>
            <p:nvPr/>
          </p:nvSpPr>
          <p:spPr>
            <a:xfrm>
              <a:off x="580725" y="3721900"/>
              <a:ext cx="141800" cy="192025"/>
            </a:xfrm>
            <a:custGeom>
              <a:avLst/>
              <a:gdLst/>
              <a:ahLst/>
              <a:cxnLst/>
              <a:rect l="l" t="t" r="r" b="b"/>
              <a:pathLst>
                <a:path w="5672" h="7681" extrusionOk="0">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531;p45"/>
            <p:cNvSpPr/>
            <p:nvPr/>
          </p:nvSpPr>
          <p:spPr>
            <a:xfrm>
              <a:off x="800475" y="3662050"/>
              <a:ext cx="51225" cy="51200"/>
            </a:xfrm>
            <a:custGeom>
              <a:avLst/>
              <a:gdLst/>
              <a:ahLst/>
              <a:cxnLst/>
              <a:rect l="l" t="t" r="r" b="b"/>
              <a:pathLst>
                <a:path w="2049" h="2048" extrusionOk="0">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45"/>
            <p:cNvSpPr/>
            <p:nvPr/>
          </p:nvSpPr>
          <p:spPr>
            <a:xfrm>
              <a:off x="738250" y="3722700"/>
              <a:ext cx="141800" cy="192600"/>
            </a:xfrm>
            <a:custGeom>
              <a:avLst/>
              <a:gdLst/>
              <a:ahLst/>
              <a:cxnLst/>
              <a:rect l="l" t="t" r="r" b="b"/>
              <a:pathLst>
                <a:path w="5672" h="7704" extrusionOk="0">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33" name="Google Shape;1533;p45"/>
          <p:cNvGrpSpPr/>
          <p:nvPr/>
        </p:nvGrpSpPr>
        <p:grpSpPr>
          <a:xfrm flipH="1">
            <a:off x="5028055" y="2051336"/>
            <a:ext cx="451617" cy="446814"/>
            <a:chOff x="4263650" y="3963700"/>
            <a:chExt cx="298550" cy="295375"/>
          </a:xfrm>
        </p:grpSpPr>
        <p:sp>
          <p:nvSpPr>
            <p:cNvPr id="1534" name="Google Shape;1534;p45"/>
            <p:cNvSpPr/>
            <p:nvPr/>
          </p:nvSpPr>
          <p:spPr>
            <a:xfrm>
              <a:off x="4384950" y="3963700"/>
              <a:ext cx="53575" cy="51225"/>
            </a:xfrm>
            <a:custGeom>
              <a:avLst/>
              <a:gdLst/>
              <a:ahLst/>
              <a:cxnLst/>
              <a:rect l="l" t="t" r="r" b="b"/>
              <a:pathLst>
                <a:path w="2143" h="2049" extrusionOk="0">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45"/>
            <p:cNvSpPr/>
            <p:nvPr/>
          </p:nvSpPr>
          <p:spPr>
            <a:xfrm>
              <a:off x="43156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45"/>
            <p:cNvSpPr/>
            <p:nvPr/>
          </p:nvSpPr>
          <p:spPr>
            <a:xfrm>
              <a:off x="44558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45"/>
            <p:cNvSpPr/>
            <p:nvPr/>
          </p:nvSpPr>
          <p:spPr>
            <a:xfrm>
              <a:off x="4263650" y="4085000"/>
              <a:ext cx="298550" cy="122100"/>
            </a:xfrm>
            <a:custGeom>
              <a:avLst/>
              <a:gdLst/>
              <a:ahLst/>
              <a:cxnLst/>
              <a:rect l="l" t="t" r="r" b="b"/>
              <a:pathLst>
                <a:path w="11942" h="4884" extrusionOk="0">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538;p45"/>
            <p:cNvSpPr/>
            <p:nvPr/>
          </p:nvSpPr>
          <p:spPr>
            <a:xfrm>
              <a:off x="4431425" y="4196825"/>
              <a:ext cx="104000" cy="62250"/>
            </a:xfrm>
            <a:custGeom>
              <a:avLst/>
              <a:gdLst/>
              <a:ahLst/>
              <a:cxnLst/>
              <a:rect l="l" t="t" r="r" b="b"/>
              <a:pathLst>
                <a:path w="4160" h="2490" extrusionOk="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45"/>
            <p:cNvSpPr/>
            <p:nvPr/>
          </p:nvSpPr>
          <p:spPr>
            <a:xfrm>
              <a:off x="4359750" y="4022775"/>
              <a:ext cx="104775" cy="44125"/>
            </a:xfrm>
            <a:custGeom>
              <a:avLst/>
              <a:gdLst/>
              <a:ahLst/>
              <a:cxnLst/>
              <a:rect l="l" t="t" r="r" b="b"/>
              <a:pathLst>
                <a:path w="4191" h="1765" extrusionOk="0">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540;p45"/>
            <p:cNvSpPr/>
            <p:nvPr/>
          </p:nvSpPr>
          <p:spPr>
            <a:xfrm>
              <a:off x="4291225" y="4196825"/>
              <a:ext cx="102425" cy="62250"/>
            </a:xfrm>
            <a:custGeom>
              <a:avLst/>
              <a:gdLst/>
              <a:ahLst/>
              <a:cxnLst/>
              <a:rect l="l" t="t" r="r" b="b"/>
              <a:pathLst>
                <a:path w="4097" h="2490" extrusionOk="0">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1" name="Google Shape;1541;p45"/>
          <p:cNvGrpSpPr/>
          <p:nvPr/>
        </p:nvGrpSpPr>
        <p:grpSpPr>
          <a:xfrm flipH="1">
            <a:off x="5029846" y="3448810"/>
            <a:ext cx="448024" cy="394399"/>
            <a:chOff x="4991425" y="3617150"/>
            <a:chExt cx="296175" cy="260725"/>
          </a:xfrm>
        </p:grpSpPr>
        <p:sp>
          <p:nvSpPr>
            <p:cNvPr id="1542" name="Google Shape;1542;p45"/>
            <p:cNvSpPr/>
            <p:nvPr/>
          </p:nvSpPr>
          <p:spPr>
            <a:xfrm>
              <a:off x="5069400" y="3738450"/>
              <a:ext cx="139425" cy="139425"/>
            </a:xfrm>
            <a:custGeom>
              <a:avLst/>
              <a:gdLst/>
              <a:ahLst/>
              <a:cxnLst/>
              <a:rect l="l" t="t" r="r" b="b"/>
              <a:pathLst>
                <a:path w="5577" h="5577" extrusionOk="0">
                  <a:moveTo>
                    <a:pt x="2804" y="0"/>
                  </a:moveTo>
                  <a:cubicBezTo>
                    <a:pt x="1607" y="0"/>
                    <a:pt x="1450" y="725"/>
                    <a:pt x="1009" y="3308"/>
                  </a:cubicBezTo>
                  <a:cubicBezTo>
                    <a:pt x="946" y="3749"/>
                    <a:pt x="851" y="4285"/>
                    <a:pt x="757" y="4883"/>
                  </a:cubicBezTo>
                  <a:lnTo>
                    <a:pt x="347" y="4883"/>
                  </a:lnTo>
                  <a:cubicBezTo>
                    <a:pt x="158" y="4883"/>
                    <a:pt x="0" y="5041"/>
                    <a:pt x="0" y="5230"/>
                  </a:cubicBezTo>
                  <a:cubicBezTo>
                    <a:pt x="0" y="5419"/>
                    <a:pt x="158" y="5576"/>
                    <a:pt x="347" y="5576"/>
                  </a:cubicBezTo>
                  <a:lnTo>
                    <a:pt x="5230" y="5576"/>
                  </a:lnTo>
                  <a:cubicBezTo>
                    <a:pt x="5419" y="5545"/>
                    <a:pt x="5577" y="5387"/>
                    <a:pt x="5577" y="5198"/>
                  </a:cubicBezTo>
                  <a:cubicBezTo>
                    <a:pt x="5577" y="5009"/>
                    <a:pt x="5419" y="4852"/>
                    <a:pt x="5230" y="4852"/>
                  </a:cubicBezTo>
                  <a:lnTo>
                    <a:pt x="4852" y="4852"/>
                  </a:lnTo>
                  <a:cubicBezTo>
                    <a:pt x="4726" y="4253"/>
                    <a:pt x="4632" y="3749"/>
                    <a:pt x="4569" y="3277"/>
                  </a:cubicBezTo>
                  <a:cubicBezTo>
                    <a:pt x="4128" y="756"/>
                    <a:pt x="3970" y="0"/>
                    <a:pt x="28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45"/>
            <p:cNvSpPr/>
            <p:nvPr/>
          </p:nvSpPr>
          <p:spPr>
            <a:xfrm>
              <a:off x="5200150" y="3617150"/>
              <a:ext cx="69325" cy="69325"/>
            </a:xfrm>
            <a:custGeom>
              <a:avLst/>
              <a:gdLst/>
              <a:ahLst/>
              <a:cxnLst/>
              <a:rect l="l" t="t" r="r" b="b"/>
              <a:pathLst>
                <a:path w="2773" h="2773" extrusionOk="0">
                  <a:moveTo>
                    <a:pt x="1386" y="0"/>
                  </a:moveTo>
                  <a:cubicBezTo>
                    <a:pt x="630" y="0"/>
                    <a:pt x="0" y="630"/>
                    <a:pt x="0" y="1387"/>
                  </a:cubicBezTo>
                  <a:cubicBezTo>
                    <a:pt x="0" y="2111"/>
                    <a:pt x="630" y="2773"/>
                    <a:pt x="1386" y="2773"/>
                  </a:cubicBezTo>
                  <a:cubicBezTo>
                    <a:pt x="2143" y="2773"/>
                    <a:pt x="2773" y="2111"/>
                    <a:pt x="2773" y="1387"/>
                  </a:cubicBezTo>
                  <a:cubicBezTo>
                    <a:pt x="2773" y="630"/>
                    <a:pt x="2143" y="0"/>
                    <a:pt x="138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45"/>
            <p:cNvSpPr/>
            <p:nvPr/>
          </p:nvSpPr>
          <p:spPr>
            <a:xfrm>
              <a:off x="5009550" y="3617150"/>
              <a:ext cx="68525" cy="69325"/>
            </a:xfrm>
            <a:custGeom>
              <a:avLst/>
              <a:gdLst/>
              <a:ahLst/>
              <a:cxnLst/>
              <a:rect l="l" t="t" r="r" b="b"/>
              <a:pathLst>
                <a:path w="2741" h="2773" extrusionOk="0">
                  <a:moveTo>
                    <a:pt x="1355" y="0"/>
                  </a:moveTo>
                  <a:cubicBezTo>
                    <a:pt x="599" y="0"/>
                    <a:pt x="0" y="630"/>
                    <a:pt x="0" y="1387"/>
                  </a:cubicBezTo>
                  <a:cubicBezTo>
                    <a:pt x="0" y="2143"/>
                    <a:pt x="599" y="2773"/>
                    <a:pt x="1355" y="2773"/>
                  </a:cubicBezTo>
                  <a:cubicBezTo>
                    <a:pt x="2111" y="2773"/>
                    <a:pt x="2741" y="2143"/>
                    <a:pt x="2741" y="1387"/>
                  </a:cubicBezTo>
                  <a:cubicBezTo>
                    <a:pt x="2741" y="630"/>
                    <a:pt x="2111" y="0"/>
                    <a:pt x="13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45"/>
            <p:cNvSpPr/>
            <p:nvPr/>
          </p:nvSpPr>
          <p:spPr>
            <a:xfrm>
              <a:off x="4991425" y="3686450"/>
              <a:ext cx="104775" cy="52025"/>
            </a:xfrm>
            <a:custGeom>
              <a:avLst/>
              <a:gdLst/>
              <a:ahLst/>
              <a:cxnLst/>
              <a:rect l="l" t="t" r="r" b="b"/>
              <a:pathLst>
                <a:path w="4191" h="2081" extrusionOk="0">
                  <a:moveTo>
                    <a:pt x="568" y="1"/>
                  </a:moveTo>
                  <a:cubicBezTo>
                    <a:pt x="252" y="347"/>
                    <a:pt x="0" y="851"/>
                    <a:pt x="0" y="1356"/>
                  </a:cubicBezTo>
                  <a:lnTo>
                    <a:pt x="0" y="1734"/>
                  </a:lnTo>
                  <a:cubicBezTo>
                    <a:pt x="0" y="1923"/>
                    <a:pt x="158" y="2080"/>
                    <a:pt x="347" y="2080"/>
                  </a:cubicBezTo>
                  <a:lnTo>
                    <a:pt x="3813" y="2080"/>
                  </a:lnTo>
                  <a:cubicBezTo>
                    <a:pt x="4033" y="2080"/>
                    <a:pt x="4191" y="1923"/>
                    <a:pt x="4191" y="1734"/>
                  </a:cubicBezTo>
                  <a:lnTo>
                    <a:pt x="4191" y="1356"/>
                  </a:lnTo>
                  <a:cubicBezTo>
                    <a:pt x="4191" y="820"/>
                    <a:pt x="3970" y="347"/>
                    <a:pt x="3624" y="1"/>
                  </a:cubicBezTo>
                  <a:cubicBezTo>
                    <a:pt x="3245" y="410"/>
                    <a:pt x="2678" y="694"/>
                    <a:pt x="2080" y="694"/>
                  </a:cubicBezTo>
                  <a:cubicBezTo>
                    <a:pt x="1513" y="694"/>
                    <a:pt x="946" y="410"/>
                    <a:pt x="56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45"/>
            <p:cNvSpPr/>
            <p:nvPr/>
          </p:nvSpPr>
          <p:spPr>
            <a:xfrm>
              <a:off x="5183600" y="3686450"/>
              <a:ext cx="104000" cy="52025"/>
            </a:xfrm>
            <a:custGeom>
              <a:avLst/>
              <a:gdLst/>
              <a:ahLst/>
              <a:cxnLst/>
              <a:rect l="l" t="t" r="r" b="b"/>
              <a:pathLst>
                <a:path w="4160" h="2081" extrusionOk="0">
                  <a:moveTo>
                    <a:pt x="536" y="1"/>
                  </a:moveTo>
                  <a:cubicBezTo>
                    <a:pt x="221" y="347"/>
                    <a:pt x="1" y="851"/>
                    <a:pt x="1" y="1356"/>
                  </a:cubicBezTo>
                  <a:lnTo>
                    <a:pt x="1" y="1702"/>
                  </a:lnTo>
                  <a:cubicBezTo>
                    <a:pt x="1" y="1923"/>
                    <a:pt x="158" y="2080"/>
                    <a:pt x="347" y="2080"/>
                  </a:cubicBezTo>
                  <a:lnTo>
                    <a:pt x="3813" y="2080"/>
                  </a:lnTo>
                  <a:cubicBezTo>
                    <a:pt x="4002" y="2080"/>
                    <a:pt x="4159" y="1923"/>
                    <a:pt x="4159" y="1702"/>
                  </a:cubicBezTo>
                  <a:lnTo>
                    <a:pt x="4159" y="1356"/>
                  </a:lnTo>
                  <a:cubicBezTo>
                    <a:pt x="4159" y="820"/>
                    <a:pt x="3970" y="347"/>
                    <a:pt x="3624" y="1"/>
                  </a:cubicBezTo>
                  <a:cubicBezTo>
                    <a:pt x="3214" y="410"/>
                    <a:pt x="2679" y="694"/>
                    <a:pt x="2080" y="694"/>
                  </a:cubicBezTo>
                  <a:cubicBezTo>
                    <a:pt x="1450" y="694"/>
                    <a:pt x="946" y="410"/>
                    <a:pt x="53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547;p45"/>
            <p:cNvSpPr/>
            <p:nvPr/>
          </p:nvSpPr>
          <p:spPr>
            <a:xfrm>
              <a:off x="5187550" y="3755775"/>
              <a:ext cx="100050" cy="52800"/>
            </a:xfrm>
            <a:custGeom>
              <a:avLst/>
              <a:gdLst/>
              <a:ahLst/>
              <a:cxnLst/>
              <a:rect l="l" t="t" r="r" b="b"/>
              <a:pathLst>
                <a:path w="4002" h="2112" extrusionOk="0">
                  <a:moveTo>
                    <a:pt x="0" y="0"/>
                  </a:moveTo>
                  <a:cubicBezTo>
                    <a:pt x="189" y="567"/>
                    <a:pt x="315" y="1229"/>
                    <a:pt x="473" y="2111"/>
                  </a:cubicBezTo>
                  <a:lnTo>
                    <a:pt x="3655" y="2111"/>
                  </a:lnTo>
                  <a:cubicBezTo>
                    <a:pt x="3844" y="2111"/>
                    <a:pt x="4001" y="1954"/>
                    <a:pt x="4001" y="1733"/>
                  </a:cubicBezTo>
                  <a:lnTo>
                    <a:pt x="4001" y="378"/>
                  </a:lnTo>
                  <a:cubicBezTo>
                    <a:pt x="3970" y="158"/>
                    <a:pt x="3844" y="0"/>
                    <a:pt x="36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548;p45"/>
            <p:cNvSpPr/>
            <p:nvPr/>
          </p:nvSpPr>
          <p:spPr>
            <a:xfrm>
              <a:off x="4991425" y="3755775"/>
              <a:ext cx="100850" cy="52000"/>
            </a:xfrm>
            <a:custGeom>
              <a:avLst/>
              <a:gdLst/>
              <a:ahLst/>
              <a:cxnLst/>
              <a:rect l="l" t="t" r="r" b="b"/>
              <a:pathLst>
                <a:path w="4034" h="2080" extrusionOk="0">
                  <a:moveTo>
                    <a:pt x="347" y="0"/>
                  </a:moveTo>
                  <a:cubicBezTo>
                    <a:pt x="158" y="0"/>
                    <a:pt x="0" y="158"/>
                    <a:pt x="0" y="347"/>
                  </a:cubicBezTo>
                  <a:lnTo>
                    <a:pt x="0" y="1733"/>
                  </a:lnTo>
                  <a:cubicBezTo>
                    <a:pt x="0" y="1954"/>
                    <a:pt x="158" y="2080"/>
                    <a:pt x="347" y="2080"/>
                  </a:cubicBezTo>
                  <a:lnTo>
                    <a:pt x="3561" y="2080"/>
                  </a:lnTo>
                  <a:cubicBezTo>
                    <a:pt x="3718" y="1229"/>
                    <a:pt x="3813" y="567"/>
                    <a:pt x="403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9" name="Google Shape;1549;p45"/>
          <p:cNvGrpSpPr/>
          <p:nvPr/>
        </p:nvGrpSpPr>
        <p:grpSpPr>
          <a:xfrm>
            <a:off x="1369071" y="3412866"/>
            <a:ext cx="438455" cy="466404"/>
            <a:chOff x="5364750" y="3235150"/>
            <a:chExt cx="277275" cy="294950"/>
          </a:xfrm>
        </p:grpSpPr>
        <p:sp>
          <p:nvSpPr>
            <p:cNvPr id="1550" name="Google Shape;1550;p45"/>
            <p:cNvSpPr/>
            <p:nvPr/>
          </p:nvSpPr>
          <p:spPr>
            <a:xfrm>
              <a:off x="5502600" y="3235150"/>
              <a:ext cx="17350" cy="44125"/>
            </a:xfrm>
            <a:custGeom>
              <a:avLst/>
              <a:gdLst/>
              <a:ahLst/>
              <a:cxnLst/>
              <a:rect l="l" t="t" r="r" b="b"/>
              <a:pathLst>
                <a:path w="694" h="1765" extrusionOk="0">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45"/>
            <p:cNvSpPr/>
            <p:nvPr/>
          </p:nvSpPr>
          <p:spPr>
            <a:xfrm>
              <a:off x="5555375" y="3253850"/>
              <a:ext cx="35450" cy="34100"/>
            </a:xfrm>
            <a:custGeom>
              <a:avLst/>
              <a:gdLst/>
              <a:ahLst/>
              <a:cxnLst/>
              <a:rect l="l" t="t" r="r" b="b"/>
              <a:pathLst>
                <a:path w="1418" h="1364" extrusionOk="0">
                  <a:moveTo>
                    <a:pt x="1071" y="1"/>
                  </a:moveTo>
                  <a:cubicBezTo>
                    <a:pt x="977" y="1"/>
                    <a:pt x="882" y="24"/>
                    <a:pt x="819" y="72"/>
                  </a:cubicBezTo>
                  <a:lnTo>
                    <a:pt x="126" y="796"/>
                  </a:lnTo>
                  <a:cubicBezTo>
                    <a:pt x="0" y="922"/>
                    <a:pt x="0" y="1143"/>
                    <a:pt x="126" y="1269"/>
                  </a:cubicBezTo>
                  <a:cubicBezTo>
                    <a:pt x="189" y="1332"/>
                    <a:pt x="268" y="1363"/>
                    <a:pt x="350" y="1363"/>
                  </a:cubicBezTo>
                  <a:cubicBezTo>
                    <a:pt x="433" y="1363"/>
                    <a:pt x="520" y="1332"/>
                    <a:pt x="599" y="1269"/>
                  </a:cubicBezTo>
                  <a:lnTo>
                    <a:pt x="1323" y="544"/>
                  </a:lnTo>
                  <a:cubicBezTo>
                    <a:pt x="1418" y="418"/>
                    <a:pt x="1418" y="198"/>
                    <a:pt x="1323" y="72"/>
                  </a:cubicBezTo>
                  <a:cubicBezTo>
                    <a:pt x="1260" y="24"/>
                    <a:pt x="1166" y="1"/>
                    <a:pt x="107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552;p45"/>
            <p:cNvSpPr/>
            <p:nvPr/>
          </p:nvSpPr>
          <p:spPr>
            <a:xfrm>
              <a:off x="5606550" y="3357225"/>
              <a:ext cx="35475" cy="18150"/>
            </a:xfrm>
            <a:custGeom>
              <a:avLst/>
              <a:gdLst/>
              <a:ahLst/>
              <a:cxnLst/>
              <a:rect l="l" t="t" r="r" b="b"/>
              <a:pathLst>
                <a:path w="1419" h="726" extrusionOk="0">
                  <a:moveTo>
                    <a:pt x="379" y="1"/>
                  </a:moveTo>
                  <a:cubicBezTo>
                    <a:pt x="158" y="1"/>
                    <a:pt x="1" y="158"/>
                    <a:pt x="1" y="347"/>
                  </a:cubicBezTo>
                  <a:cubicBezTo>
                    <a:pt x="1" y="568"/>
                    <a:pt x="158" y="725"/>
                    <a:pt x="379" y="725"/>
                  </a:cubicBezTo>
                  <a:lnTo>
                    <a:pt x="1072" y="725"/>
                  </a:lnTo>
                  <a:cubicBezTo>
                    <a:pt x="1261" y="725"/>
                    <a:pt x="1419" y="568"/>
                    <a:pt x="1419" y="347"/>
                  </a:cubicBezTo>
                  <a:cubicBezTo>
                    <a:pt x="1419" y="158"/>
                    <a:pt x="1261" y="1"/>
                    <a:pt x="10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3" name="Google Shape;1553;p45"/>
            <p:cNvSpPr/>
            <p:nvPr/>
          </p:nvSpPr>
          <p:spPr>
            <a:xfrm>
              <a:off x="5364750" y="3357225"/>
              <a:ext cx="35475" cy="17350"/>
            </a:xfrm>
            <a:custGeom>
              <a:avLst/>
              <a:gdLst/>
              <a:ahLst/>
              <a:cxnLst/>
              <a:rect l="l" t="t" r="r" b="b"/>
              <a:pathLst>
                <a:path w="1419" h="694" extrusionOk="0">
                  <a:moveTo>
                    <a:pt x="347" y="1"/>
                  </a:moveTo>
                  <a:cubicBezTo>
                    <a:pt x="158" y="1"/>
                    <a:pt x="1" y="158"/>
                    <a:pt x="1" y="347"/>
                  </a:cubicBezTo>
                  <a:cubicBezTo>
                    <a:pt x="1" y="568"/>
                    <a:pt x="158" y="694"/>
                    <a:pt x="347" y="694"/>
                  </a:cubicBezTo>
                  <a:lnTo>
                    <a:pt x="1072" y="694"/>
                  </a:lnTo>
                  <a:cubicBezTo>
                    <a:pt x="1261" y="694"/>
                    <a:pt x="1419" y="568"/>
                    <a:pt x="1419" y="347"/>
                  </a:cubicBezTo>
                  <a:cubicBezTo>
                    <a:pt x="1419" y="158"/>
                    <a:pt x="1261" y="1"/>
                    <a:pt x="10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554;p45"/>
            <p:cNvSpPr/>
            <p:nvPr/>
          </p:nvSpPr>
          <p:spPr>
            <a:xfrm>
              <a:off x="5433275" y="3253850"/>
              <a:ext cx="35475" cy="34100"/>
            </a:xfrm>
            <a:custGeom>
              <a:avLst/>
              <a:gdLst/>
              <a:ahLst/>
              <a:cxnLst/>
              <a:rect l="l" t="t" r="r" b="b"/>
              <a:pathLst>
                <a:path w="1419" h="1364" extrusionOk="0">
                  <a:moveTo>
                    <a:pt x="363" y="1"/>
                  </a:moveTo>
                  <a:cubicBezTo>
                    <a:pt x="276" y="1"/>
                    <a:pt x="190" y="24"/>
                    <a:pt x="127" y="72"/>
                  </a:cubicBezTo>
                  <a:cubicBezTo>
                    <a:pt x="1" y="198"/>
                    <a:pt x="1" y="450"/>
                    <a:pt x="127" y="544"/>
                  </a:cubicBezTo>
                  <a:lnTo>
                    <a:pt x="820" y="1269"/>
                  </a:lnTo>
                  <a:cubicBezTo>
                    <a:pt x="883" y="1332"/>
                    <a:pt x="977" y="1363"/>
                    <a:pt x="1072" y="1363"/>
                  </a:cubicBezTo>
                  <a:cubicBezTo>
                    <a:pt x="1166" y="1363"/>
                    <a:pt x="1261" y="1332"/>
                    <a:pt x="1324" y="1269"/>
                  </a:cubicBezTo>
                  <a:cubicBezTo>
                    <a:pt x="1418" y="1143"/>
                    <a:pt x="1418" y="922"/>
                    <a:pt x="1324" y="796"/>
                  </a:cubicBezTo>
                  <a:lnTo>
                    <a:pt x="599" y="72"/>
                  </a:lnTo>
                  <a:cubicBezTo>
                    <a:pt x="536" y="24"/>
                    <a:pt x="450" y="1"/>
                    <a:pt x="3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45"/>
            <p:cNvSpPr/>
            <p:nvPr/>
          </p:nvSpPr>
          <p:spPr>
            <a:xfrm>
              <a:off x="5380500" y="3287775"/>
              <a:ext cx="37050" cy="25975"/>
            </a:xfrm>
            <a:custGeom>
              <a:avLst/>
              <a:gdLst/>
              <a:ahLst/>
              <a:cxnLst/>
              <a:rect l="l" t="t" r="r" b="b"/>
              <a:pathLst>
                <a:path w="1482" h="1039" extrusionOk="0">
                  <a:moveTo>
                    <a:pt x="396" y="0"/>
                  </a:moveTo>
                  <a:cubicBezTo>
                    <a:pt x="267" y="0"/>
                    <a:pt x="132" y="81"/>
                    <a:pt x="64" y="195"/>
                  </a:cubicBezTo>
                  <a:cubicBezTo>
                    <a:pt x="1" y="353"/>
                    <a:pt x="64" y="573"/>
                    <a:pt x="221" y="668"/>
                  </a:cubicBezTo>
                  <a:lnTo>
                    <a:pt x="946" y="1015"/>
                  </a:lnTo>
                  <a:cubicBezTo>
                    <a:pt x="987" y="1031"/>
                    <a:pt x="1032" y="1039"/>
                    <a:pt x="1077" y="1039"/>
                  </a:cubicBezTo>
                  <a:cubicBezTo>
                    <a:pt x="1209" y="1039"/>
                    <a:pt x="1349" y="974"/>
                    <a:pt x="1419" y="857"/>
                  </a:cubicBezTo>
                  <a:cubicBezTo>
                    <a:pt x="1482" y="699"/>
                    <a:pt x="1419" y="447"/>
                    <a:pt x="1261" y="384"/>
                  </a:cubicBezTo>
                  <a:lnTo>
                    <a:pt x="536" y="38"/>
                  </a:lnTo>
                  <a:cubicBezTo>
                    <a:pt x="493" y="12"/>
                    <a:pt x="445" y="0"/>
                    <a:pt x="39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556;p45"/>
            <p:cNvSpPr/>
            <p:nvPr/>
          </p:nvSpPr>
          <p:spPr>
            <a:xfrm>
              <a:off x="5588450" y="3288075"/>
              <a:ext cx="37025" cy="26800"/>
            </a:xfrm>
            <a:custGeom>
              <a:avLst/>
              <a:gdLst/>
              <a:ahLst/>
              <a:cxnLst/>
              <a:rect l="l" t="t" r="r" b="b"/>
              <a:pathLst>
                <a:path w="1481" h="1072" extrusionOk="0">
                  <a:moveTo>
                    <a:pt x="1110" y="0"/>
                  </a:moveTo>
                  <a:cubicBezTo>
                    <a:pt x="1049" y="0"/>
                    <a:pt x="983" y="18"/>
                    <a:pt x="914" y="57"/>
                  </a:cubicBezTo>
                  <a:lnTo>
                    <a:pt x="221" y="404"/>
                  </a:lnTo>
                  <a:cubicBezTo>
                    <a:pt x="63" y="498"/>
                    <a:pt x="0" y="687"/>
                    <a:pt x="63" y="877"/>
                  </a:cubicBezTo>
                  <a:cubicBezTo>
                    <a:pt x="132" y="991"/>
                    <a:pt x="250" y="1072"/>
                    <a:pt x="382" y="1072"/>
                  </a:cubicBezTo>
                  <a:cubicBezTo>
                    <a:pt x="432" y="1072"/>
                    <a:pt x="484" y="1060"/>
                    <a:pt x="536" y="1034"/>
                  </a:cubicBezTo>
                  <a:lnTo>
                    <a:pt x="1260" y="687"/>
                  </a:lnTo>
                  <a:cubicBezTo>
                    <a:pt x="1418" y="593"/>
                    <a:pt x="1481" y="404"/>
                    <a:pt x="1418" y="215"/>
                  </a:cubicBezTo>
                  <a:cubicBezTo>
                    <a:pt x="1353" y="85"/>
                    <a:pt x="1244" y="0"/>
                    <a:pt x="111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557;p45"/>
            <p:cNvSpPr/>
            <p:nvPr/>
          </p:nvSpPr>
          <p:spPr>
            <a:xfrm>
              <a:off x="5412025" y="3286350"/>
              <a:ext cx="177225" cy="243750"/>
            </a:xfrm>
            <a:custGeom>
              <a:avLst/>
              <a:gdLst/>
              <a:ahLst/>
              <a:cxnLst/>
              <a:rect l="l" t="t" r="r" b="b"/>
              <a:pathLst>
                <a:path w="7089" h="9750" extrusionOk="0">
                  <a:moveTo>
                    <a:pt x="3529" y="0"/>
                  </a:moveTo>
                  <a:cubicBezTo>
                    <a:pt x="3151" y="0"/>
                    <a:pt x="2836" y="315"/>
                    <a:pt x="2836" y="725"/>
                  </a:cubicBezTo>
                  <a:lnTo>
                    <a:pt x="2836" y="1418"/>
                  </a:lnTo>
                  <a:cubicBezTo>
                    <a:pt x="2836" y="1040"/>
                    <a:pt x="2520" y="725"/>
                    <a:pt x="2111" y="725"/>
                  </a:cubicBezTo>
                  <a:cubicBezTo>
                    <a:pt x="1733" y="725"/>
                    <a:pt x="1418" y="1040"/>
                    <a:pt x="1418" y="1418"/>
                  </a:cubicBezTo>
                  <a:lnTo>
                    <a:pt x="1418" y="2143"/>
                  </a:lnTo>
                  <a:cubicBezTo>
                    <a:pt x="1544" y="2143"/>
                    <a:pt x="1638" y="2080"/>
                    <a:pt x="1764" y="2080"/>
                  </a:cubicBezTo>
                  <a:lnTo>
                    <a:pt x="3497" y="2080"/>
                  </a:lnTo>
                  <a:cubicBezTo>
                    <a:pt x="4253" y="2080"/>
                    <a:pt x="4883" y="2710"/>
                    <a:pt x="4883" y="3466"/>
                  </a:cubicBezTo>
                  <a:cubicBezTo>
                    <a:pt x="4883" y="4096"/>
                    <a:pt x="4474" y="4600"/>
                    <a:pt x="3907" y="4758"/>
                  </a:cubicBezTo>
                  <a:cubicBezTo>
                    <a:pt x="4064" y="5073"/>
                    <a:pt x="4159" y="5482"/>
                    <a:pt x="4159" y="5860"/>
                  </a:cubicBezTo>
                  <a:cubicBezTo>
                    <a:pt x="4159" y="6081"/>
                    <a:pt x="4001" y="6238"/>
                    <a:pt x="3812" y="6238"/>
                  </a:cubicBezTo>
                  <a:cubicBezTo>
                    <a:pt x="3623" y="6238"/>
                    <a:pt x="3466" y="6081"/>
                    <a:pt x="3466" y="5860"/>
                  </a:cubicBezTo>
                  <a:cubicBezTo>
                    <a:pt x="3466" y="4915"/>
                    <a:pt x="2678" y="4128"/>
                    <a:pt x="1733" y="4128"/>
                  </a:cubicBezTo>
                  <a:lnTo>
                    <a:pt x="3466" y="4128"/>
                  </a:lnTo>
                  <a:cubicBezTo>
                    <a:pt x="3844" y="4128"/>
                    <a:pt x="4159" y="3812"/>
                    <a:pt x="4159" y="3434"/>
                  </a:cubicBezTo>
                  <a:cubicBezTo>
                    <a:pt x="4159" y="3025"/>
                    <a:pt x="3844" y="2710"/>
                    <a:pt x="3466" y="2710"/>
                  </a:cubicBezTo>
                  <a:lnTo>
                    <a:pt x="1733" y="2710"/>
                  </a:lnTo>
                  <a:cubicBezTo>
                    <a:pt x="788" y="2710"/>
                    <a:pt x="0" y="3497"/>
                    <a:pt x="0" y="4443"/>
                  </a:cubicBezTo>
                  <a:lnTo>
                    <a:pt x="0" y="5167"/>
                  </a:lnTo>
                  <a:cubicBezTo>
                    <a:pt x="0" y="6112"/>
                    <a:pt x="536" y="6963"/>
                    <a:pt x="1386" y="7372"/>
                  </a:cubicBezTo>
                  <a:lnTo>
                    <a:pt x="1386" y="8318"/>
                  </a:lnTo>
                  <a:cubicBezTo>
                    <a:pt x="977" y="8318"/>
                    <a:pt x="662" y="8633"/>
                    <a:pt x="662" y="9011"/>
                  </a:cubicBezTo>
                  <a:lnTo>
                    <a:pt x="662" y="9389"/>
                  </a:lnTo>
                  <a:cubicBezTo>
                    <a:pt x="662" y="9578"/>
                    <a:pt x="819" y="9735"/>
                    <a:pt x="1008" y="9735"/>
                  </a:cubicBezTo>
                  <a:lnTo>
                    <a:pt x="5860" y="9735"/>
                  </a:lnTo>
                  <a:cubicBezTo>
                    <a:pt x="5923" y="9745"/>
                    <a:pt x="5979" y="9749"/>
                    <a:pt x="6029" y="9749"/>
                  </a:cubicBezTo>
                  <a:cubicBezTo>
                    <a:pt x="6305" y="9749"/>
                    <a:pt x="6396" y="9612"/>
                    <a:pt x="6396" y="9452"/>
                  </a:cubicBezTo>
                  <a:lnTo>
                    <a:pt x="6396" y="9105"/>
                  </a:lnTo>
                  <a:cubicBezTo>
                    <a:pt x="6396" y="8696"/>
                    <a:pt x="6112" y="8381"/>
                    <a:pt x="5702" y="8381"/>
                  </a:cubicBezTo>
                  <a:lnTo>
                    <a:pt x="5702" y="7436"/>
                  </a:lnTo>
                  <a:cubicBezTo>
                    <a:pt x="6522" y="7057"/>
                    <a:pt x="7089" y="6175"/>
                    <a:pt x="7089" y="5230"/>
                  </a:cubicBezTo>
                  <a:lnTo>
                    <a:pt x="7089" y="2143"/>
                  </a:lnTo>
                  <a:cubicBezTo>
                    <a:pt x="7089" y="1733"/>
                    <a:pt x="6774" y="1418"/>
                    <a:pt x="6364" y="1418"/>
                  </a:cubicBezTo>
                  <a:cubicBezTo>
                    <a:pt x="5986" y="1418"/>
                    <a:pt x="5671" y="1733"/>
                    <a:pt x="5671" y="2143"/>
                  </a:cubicBezTo>
                  <a:lnTo>
                    <a:pt x="5671" y="1418"/>
                  </a:lnTo>
                  <a:cubicBezTo>
                    <a:pt x="5671" y="1040"/>
                    <a:pt x="5356" y="725"/>
                    <a:pt x="4946" y="725"/>
                  </a:cubicBezTo>
                  <a:cubicBezTo>
                    <a:pt x="4568" y="725"/>
                    <a:pt x="4253" y="1040"/>
                    <a:pt x="4253" y="1418"/>
                  </a:cubicBezTo>
                  <a:lnTo>
                    <a:pt x="4253" y="725"/>
                  </a:lnTo>
                  <a:cubicBezTo>
                    <a:pt x="4253" y="315"/>
                    <a:pt x="3938" y="0"/>
                    <a:pt x="35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標題 10"/>
          <p:cNvSpPr>
            <a:spLocks noGrp="1"/>
          </p:cNvSpPr>
          <p:nvPr>
            <p:ph type="title"/>
          </p:nvPr>
        </p:nvSpPr>
        <p:spPr>
          <a:xfrm>
            <a:off x="1643050" y="436544"/>
            <a:ext cx="5857800" cy="754823"/>
          </a:xfrm>
        </p:spPr>
        <p:txBody>
          <a:bodyPr/>
          <a:lstStyle/>
          <a:p>
            <a:r>
              <a:rPr kumimoji="1" lang="zh-TW" altLang="en-US" dirty="0" smtClean="0"/>
              <a:t>助人歷程</a:t>
            </a:r>
            <a:r>
              <a:rPr kumimoji="1" lang="zh-TW" altLang="zh-TW" dirty="0" smtClean="0"/>
              <a:t>-</a:t>
            </a:r>
            <a:r>
              <a:rPr kumimoji="1" lang="zh-TW" altLang="en-US" dirty="0" smtClean="0"/>
              <a:t>溝通</a:t>
            </a:r>
            <a:endParaRPr kumimoji="1" lang="zh-TW" altLang="en-US" dirty="0"/>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1275" y="2790798"/>
            <a:ext cx="1501775" cy="221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27"/>
          <p:cNvGrpSpPr>
            <a:grpSpLocks/>
          </p:cNvGrpSpPr>
          <p:nvPr/>
        </p:nvGrpSpPr>
        <p:grpSpPr bwMode="auto">
          <a:xfrm>
            <a:off x="1643050" y="1289961"/>
            <a:ext cx="5779208" cy="3001674"/>
            <a:chOff x="1463" y="1463"/>
            <a:chExt cx="3706" cy="2047"/>
          </a:xfrm>
          <a:noFill/>
        </p:grpSpPr>
        <p:sp>
          <p:nvSpPr>
            <p:cNvPr id="15" name="Rounded Rectangle 7"/>
            <p:cNvSpPr>
              <a:spLocks noChangeArrowheads="1"/>
            </p:cNvSpPr>
            <p:nvPr/>
          </p:nvSpPr>
          <p:spPr bwMode="auto">
            <a:xfrm>
              <a:off x="1518" y="1497"/>
              <a:ext cx="1384" cy="576"/>
            </a:xfrm>
            <a:prstGeom prst="roundRect">
              <a:avLst>
                <a:gd name="adj" fmla="val 16667"/>
              </a:avLst>
            </a:prstGeom>
            <a:grpFill/>
            <a:ln w="28575" cmpd="sng">
              <a:solidFill>
                <a:srgbClr val="660066"/>
              </a:solidFill>
              <a:round/>
              <a:headEnd/>
              <a:tailEnd/>
            </a:ln>
            <a:effectLst>
              <a:outerShdw blurRad="63500" dist="23000" dir="5400000" rotWithShape="0">
                <a:srgbClr val="000000">
                  <a:alpha val="34999"/>
                </a:srgbClr>
              </a:outerShdw>
            </a:effectLst>
          </p:spPr>
          <p:txBody>
            <a:bodyPr anchor="ctr"/>
            <a:lstStyle>
              <a:lvl1pPr eaLnBrk="0" hangingPunct="0">
                <a:defRPr sz="2400">
                  <a:solidFill>
                    <a:schemeClr val="tx1"/>
                  </a:solidFill>
                  <a:latin typeface="Calisto MT" charset="0"/>
                  <a:ea typeface="MS PGothic" charset="0"/>
                  <a:cs typeface="MS PGothic" charset="0"/>
                </a:defRPr>
              </a:lvl1pPr>
              <a:lvl2pPr marL="742950" indent="-285750" eaLnBrk="0" hangingPunct="0">
                <a:defRPr sz="2400">
                  <a:solidFill>
                    <a:schemeClr val="tx1"/>
                  </a:solidFill>
                  <a:latin typeface="Calisto MT" charset="0"/>
                  <a:ea typeface="MS PGothic" charset="0"/>
                  <a:cs typeface="MS PGothic" charset="0"/>
                </a:defRPr>
              </a:lvl2pPr>
              <a:lvl3pPr marL="1143000" indent="-228600" eaLnBrk="0" hangingPunct="0">
                <a:defRPr sz="2400">
                  <a:solidFill>
                    <a:schemeClr val="tx1"/>
                  </a:solidFill>
                  <a:latin typeface="Calisto MT" charset="0"/>
                  <a:ea typeface="MS PGothic" charset="0"/>
                  <a:cs typeface="MS PGothic" charset="0"/>
                </a:defRPr>
              </a:lvl3pPr>
              <a:lvl4pPr marL="1600200" indent="-228600" eaLnBrk="0" hangingPunct="0">
                <a:defRPr sz="2400">
                  <a:solidFill>
                    <a:schemeClr val="tx1"/>
                  </a:solidFill>
                  <a:latin typeface="Calisto MT" charset="0"/>
                  <a:ea typeface="MS PGothic" charset="0"/>
                  <a:cs typeface="MS PGothic" charset="0"/>
                </a:defRPr>
              </a:lvl4pPr>
              <a:lvl5pPr marL="2057400" indent="-228600" eaLnBrk="0" hangingPunct="0">
                <a:defRPr sz="2400">
                  <a:solidFill>
                    <a:schemeClr val="tx1"/>
                  </a:solidFill>
                  <a:latin typeface="Calisto MT"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sto MT"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sto MT"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sto MT"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sto MT" charset="0"/>
                  <a:ea typeface="MS PGothic" charset="0"/>
                  <a:cs typeface="MS PGothic" charset="0"/>
                </a:defRPr>
              </a:lvl9pPr>
            </a:lstStyle>
            <a:p>
              <a:pPr algn="ctr" eaLnBrk="1" hangingPunct="1">
                <a:defRPr/>
              </a:pPr>
              <a:r>
                <a:rPr lang="zh-TW" altLang="en-US" sz="4800" dirty="0" smtClean="0">
                  <a:solidFill>
                    <a:schemeClr val="tx1">
                      <a:lumMod val="85000"/>
                      <a:lumOff val="15000"/>
                    </a:schemeClr>
                  </a:solidFill>
                  <a:latin typeface="BiauKai"/>
                  <a:ea typeface="BiauKai"/>
                  <a:cs typeface="BiauKai"/>
                </a:rPr>
                <a:t>專</a:t>
              </a:r>
              <a:r>
                <a:rPr lang="en-US" altLang="zh-TW" sz="4800" dirty="0" smtClean="0">
                  <a:solidFill>
                    <a:schemeClr val="tx1">
                      <a:lumMod val="85000"/>
                      <a:lumOff val="15000"/>
                    </a:schemeClr>
                  </a:solidFill>
                  <a:latin typeface="BiauKai"/>
                  <a:ea typeface="BiauKai"/>
                  <a:cs typeface="BiauKai"/>
                </a:rPr>
                <a:t>  </a:t>
              </a:r>
              <a:r>
                <a:rPr lang="zh-TW" altLang="en-US" sz="4800" dirty="0" smtClean="0">
                  <a:solidFill>
                    <a:schemeClr val="tx1">
                      <a:lumMod val="85000"/>
                      <a:lumOff val="15000"/>
                    </a:schemeClr>
                  </a:solidFill>
                  <a:latin typeface="BiauKai"/>
                  <a:ea typeface="BiauKai"/>
                  <a:cs typeface="BiauKai"/>
                </a:rPr>
                <a:t>注</a:t>
              </a:r>
            </a:p>
          </p:txBody>
        </p:sp>
        <p:sp>
          <p:nvSpPr>
            <p:cNvPr id="16" name="Rounded Rectangle 8"/>
            <p:cNvSpPr>
              <a:spLocks noChangeArrowheads="1"/>
            </p:cNvSpPr>
            <p:nvPr/>
          </p:nvSpPr>
          <p:spPr bwMode="auto">
            <a:xfrm>
              <a:off x="1518" y="2875"/>
              <a:ext cx="1384" cy="576"/>
            </a:xfrm>
            <a:prstGeom prst="roundRect">
              <a:avLst>
                <a:gd name="adj" fmla="val 16667"/>
              </a:avLst>
            </a:prstGeom>
            <a:grpFill/>
            <a:ln w="28575" cmpd="sng">
              <a:solidFill>
                <a:srgbClr val="660066"/>
              </a:solidFill>
              <a:round/>
              <a:headEnd/>
              <a:tailEnd/>
            </a:ln>
            <a:effectLst>
              <a:outerShdw blurRad="63500" dist="23000" dir="5400000" rotWithShape="0">
                <a:srgbClr val="000000">
                  <a:alpha val="34999"/>
                </a:srgbClr>
              </a:outerShdw>
            </a:effectLst>
          </p:spPr>
          <p:txBody>
            <a:bodyPr anchor="ctr"/>
            <a:lstStyle>
              <a:lvl1pPr eaLnBrk="0" hangingPunct="0">
                <a:defRPr sz="2400">
                  <a:solidFill>
                    <a:schemeClr val="tx1"/>
                  </a:solidFill>
                  <a:latin typeface="Calisto MT" charset="0"/>
                  <a:ea typeface="MS PGothic" charset="0"/>
                  <a:cs typeface="MS PGothic" charset="0"/>
                </a:defRPr>
              </a:lvl1pPr>
              <a:lvl2pPr marL="742950" indent="-285750" eaLnBrk="0" hangingPunct="0">
                <a:defRPr sz="2400">
                  <a:solidFill>
                    <a:schemeClr val="tx1"/>
                  </a:solidFill>
                  <a:latin typeface="Calisto MT" charset="0"/>
                  <a:ea typeface="MS PGothic" charset="0"/>
                  <a:cs typeface="MS PGothic" charset="0"/>
                </a:defRPr>
              </a:lvl2pPr>
              <a:lvl3pPr marL="1143000" indent="-228600" eaLnBrk="0" hangingPunct="0">
                <a:defRPr sz="2400">
                  <a:solidFill>
                    <a:schemeClr val="tx1"/>
                  </a:solidFill>
                  <a:latin typeface="Calisto MT" charset="0"/>
                  <a:ea typeface="MS PGothic" charset="0"/>
                  <a:cs typeface="MS PGothic" charset="0"/>
                </a:defRPr>
              </a:lvl3pPr>
              <a:lvl4pPr marL="1600200" indent="-228600" eaLnBrk="0" hangingPunct="0">
                <a:defRPr sz="2400">
                  <a:solidFill>
                    <a:schemeClr val="tx1"/>
                  </a:solidFill>
                  <a:latin typeface="Calisto MT" charset="0"/>
                  <a:ea typeface="MS PGothic" charset="0"/>
                  <a:cs typeface="MS PGothic" charset="0"/>
                </a:defRPr>
              </a:lvl4pPr>
              <a:lvl5pPr marL="2057400" indent="-228600" eaLnBrk="0" hangingPunct="0">
                <a:defRPr sz="2400">
                  <a:solidFill>
                    <a:schemeClr val="tx1"/>
                  </a:solidFill>
                  <a:latin typeface="Calisto MT"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sto MT"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sto MT"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sto MT"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sto MT" charset="0"/>
                  <a:ea typeface="MS PGothic" charset="0"/>
                  <a:cs typeface="MS PGothic" charset="0"/>
                </a:defRPr>
              </a:lvl9pPr>
            </a:lstStyle>
            <a:p>
              <a:pPr algn="ctr" eaLnBrk="1" hangingPunct="1">
                <a:defRPr/>
              </a:pPr>
              <a:r>
                <a:rPr lang="zh-TW" altLang="en-US" sz="4800" dirty="0" smtClean="0">
                  <a:solidFill>
                    <a:schemeClr val="tx1">
                      <a:lumMod val="85000"/>
                      <a:lumOff val="15000"/>
                    </a:schemeClr>
                  </a:solidFill>
                  <a:latin typeface="BiauKai"/>
                  <a:ea typeface="BiauKai"/>
                  <a:cs typeface="BiauKai"/>
                </a:rPr>
                <a:t>投</a:t>
              </a:r>
              <a:r>
                <a:rPr lang="en-US" altLang="zh-TW" sz="4800" dirty="0" smtClean="0">
                  <a:solidFill>
                    <a:schemeClr val="tx1">
                      <a:lumMod val="85000"/>
                      <a:lumOff val="15000"/>
                    </a:schemeClr>
                  </a:solidFill>
                  <a:latin typeface="BiauKai"/>
                  <a:ea typeface="BiauKai"/>
                  <a:cs typeface="BiauKai"/>
                </a:rPr>
                <a:t>  </a:t>
              </a:r>
              <a:r>
                <a:rPr lang="zh-TW" altLang="en-US" sz="4800" dirty="0" smtClean="0">
                  <a:solidFill>
                    <a:schemeClr val="tx1">
                      <a:lumMod val="85000"/>
                      <a:lumOff val="15000"/>
                    </a:schemeClr>
                  </a:solidFill>
                  <a:latin typeface="BiauKai"/>
                  <a:ea typeface="BiauKai"/>
                  <a:cs typeface="BiauKai"/>
                </a:rPr>
                <a:t>入</a:t>
              </a:r>
            </a:p>
          </p:txBody>
        </p:sp>
        <p:sp>
          <p:nvSpPr>
            <p:cNvPr id="17" name="Rounded Rectangle 9"/>
            <p:cNvSpPr>
              <a:spLocks noChangeArrowheads="1"/>
            </p:cNvSpPr>
            <p:nvPr/>
          </p:nvSpPr>
          <p:spPr bwMode="auto">
            <a:xfrm>
              <a:off x="3737" y="1523"/>
              <a:ext cx="1384" cy="576"/>
            </a:xfrm>
            <a:prstGeom prst="roundRect">
              <a:avLst>
                <a:gd name="adj" fmla="val 16667"/>
              </a:avLst>
            </a:prstGeom>
            <a:grpFill/>
            <a:ln w="28575" cmpd="sng">
              <a:solidFill>
                <a:srgbClr val="660066"/>
              </a:solidFill>
              <a:round/>
              <a:headEnd/>
              <a:tailEnd/>
            </a:ln>
            <a:effectLst>
              <a:outerShdw blurRad="63500" dist="23000" dir="5400000" rotWithShape="0">
                <a:srgbClr val="000000">
                  <a:alpha val="34999"/>
                </a:srgbClr>
              </a:outerShdw>
            </a:effectLst>
          </p:spPr>
          <p:txBody>
            <a:bodyPr anchor="ctr"/>
            <a:lstStyle/>
            <a:p>
              <a:pPr algn="ctr">
                <a:defRPr/>
              </a:pPr>
              <a:r>
                <a:rPr lang="zh-TW" altLang="en-US" sz="4800" dirty="0">
                  <a:solidFill>
                    <a:schemeClr val="tx1">
                      <a:lumMod val="85000"/>
                      <a:lumOff val="15000"/>
                    </a:schemeClr>
                  </a:solidFill>
                  <a:latin typeface="BiauKai"/>
                  <a:ea typeface="BiauKai"/>
                  <a:cs typeface="BiauKai"/>
                </a:rPr>
                <a:t>回</a:t>
              </a:r>
              <a:r>
                <a:rPr lang="en-US" altLang="zh-TW" sz="4800" dirty="0">
                  <a:solidFill>
                    <a:schemeClr val="tx1">
                      <a:lumMod val="85000"/>
                      <a:lumOff val="15000"/>
                    </a:schemeClr>
                  </a:solidFill>
                  <a:latin typeface="BiauKai"/>
                  <a:ea typeface="BiauKai"/>
                  <a:cs typeface="BiauKai"/>
                </a:rPr>
                <a:t>  </a:t>
              </a:r>
              <a:r>
                <a:rPr lang="zh-TW" altLang="en-US" sz="4800" dirty="0">
                  <a:solidFill>
                    <a:schemeClr val="tx1">
                      <a:lumMod val="85000"/>
                      <a:lumOff val="15000"/>
                    </a:schemeClr>
                  </a:solidFill>
                  <a:latin typeface="BiauKai"/>
                  <a:ea typeface="BiauKai"/>
                  <a:cs typeface="BiauKai"/>
                </a:rPr>
                <a:t>應</a:t>
              </a:r>
              <a:r>
                <a:rPr lang="en-US" altLang="zh-TW" sz="4800" dirty="0">
                  <a:solidFill>
                    <a:schemeClr val="tx1">
                      <a:lumMod val="85000"/>
                      <a:lumOff val="15000"/>
                    </a:schemeClr>
                  </a:solidFill>
                  <a:latin typeface="BiauKai"/>
                  <a:ea typeface="BiauKai"/>
                  <a:cs typeface="BiauKai"/>
                </a:rPr>
                <a:t> </a:t>
              </a:r>
              <a:endParaRPr lang="zh-TW" altLang="en-US" sz="4800" dirty="0">
                <a:solidFill>
                  <a:schemeClr val="tx1">
                    <a:lumMod val="85000"/>
                    <a:lumOff val="15000"/>
                  </a:schemeClr>
                </a:solidFill>
                <a:latin typeface="BiauKai"/>
                <a:ea typeface="BiauKai"/>
                <a:cs typeface="BiauKai"/>
              </a:endParaRPr>
            </a:p>
          </p:txBody>
        </p:sp>
        <p:sp>
          <p:nvSpPr>
            <p:cNvPr id="18" name="Rounded Rectangle 10"/>
            <p:cNvSpPr>
              <a:spLocks noChangeArrowheads="1"/>
            </p:cNvSpPr>
            <p:nvPr/>
          </p:nvSpPr>
          <p:spPr bwMode="auto">
            <a:xfrm>
              <a:off x="3737" y="2881"/>
              <a:ext cx="1384" cy="576"/>
            </a:xfrm>
            <a:prstGeom prst="roundRect">
              <a:avLst>
                <a:gd name="adj" fmla="val 16667"/>
              </a:avLst>
            </a:prstGeom>
            <a:grpFill/>
            <a:ln w="28575" cmpd="sng">
              <a:solidFill>
                <a:srgbClr val="660066"/>
              </a:solidFill>
              <a:round/>
              <a:headEnd/>
              <a:tailEnd/>
            </a:ln>
            <a:effectLst>
              <a:outerShdw blurRad="63500" dist="23000" dir="5400000" rotWithShape="0">
                <a:srgbClr val="000000">
                  <a:alpha val="34999"/>
                </a:srgbClr>
              </a:outerShdw>
            </a:effectLst>
          </p:spPr>
          <p:txBody>
            <a:bodyPr anchor="ctr"/>
            <a:lstStyle>
              <a:lvl1pPr eaLnBrk="0" hangingPunct="0">
                <a:defRPr sz="2400">
                  <a:solidFill>
                    <a:schemeClr val="tx1"/>
                  </a:solidFill>
                  <a:latin typeface="Calisto MT" charset="0"/>
                  <a:ea typeface="MS PGothic" charset="0"/>
                  <a:cs typeface="MS PGothic" charset="0"/>
                </a:defRPr>
              </a:lvl1pPr>
              <a:lvl2pPr marL="742950" indent="-285750" eaLnBrk="0" hangingPunct="0">
                <a:defRPr sz="2400">
                  <a:solidFill>
                    <a:schemeClr val="tx1"/>
                  </a:solidFill>
                  <a:latin typeface="Calisto MT" charset="0"/>
                  <a:ea typeface="MS PGothic" charset="0"/>
                  <a:cs typeface="MS PGothic" charset="0"/>
                </a:defRPr>
              </a:lvl2pPr>
              <a:lvl3pPr marL="1143000" indent="-228600" eaLnBrk="0" hangingPunct="0">
                <a:defRPr sz="2400">
                  <a:solidFill>
                    <a:schemeClr val="tx1"/>
                  </a:solidFill>
                  <a:latin typeface="Calisto MT" charset="0"/>
                  <a:ea typeface="MS PGothic" charset="0"/>
                  <a:cs typeface="MS PGothic" charset="0"/>
                </a:defRPr>
              </a:lvl3pPr>
              <a:lvl4pPr marL="1600200" indent="-228600" eaLnBrk="0" hangingPunct="0">
                <a:defRPr sz="2400">
                  <a:solidFill>
                    <a:schemeClr val="tx1"/>
                  </a:solidFill>
                  <a:latin typeface="Calisto MT" charset="0"/>
                  <a:ea typeface="MS PGothic" charset="0"/>
                  <a:cs typeface="MS PGothic" charset="0"/>
                </a:defRPr>
              </a:lvl4pPr>
              <a:lvl5pPr marL="2057400" indent="-228600" eaLnBrk="0" hangingPunct="0">
                <a:defRPr sz="2400">
                  <a:solidFill>
                    <a:schemeClr val="tx1"/>
                  </a:solidFill>
                  <a:latin typeface="Calisto MT"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sto MT"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sto MT"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sto MT"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sto MT" charset="0"/>
                  <a:ea typeface="MS PGothic" charset="0"/>
                  <a:cs typeface="MS PGothic" charset="0"/>
                </a:defRPr>
              </a:lvl9pPr>
            </a:lstStyle>
            <a:p>
              <a:pPr algn="ctr" eaLnBrk="1" hangingPunct="1">
                <a:defRPr/>
              </a:pPr>
              <a:r>
                <a:rPr lang="zh-TW" altLang="en-US" sz="4800" smtClean="0">
                  <a:solidFill>
                    <a:schemeClr val="tx1">
                      <a:lumMod val="85000"/>
                      <a:lumOff val="15000"/>
                    </a:schemeClr>
                  </a:solidFill>
                  <a:latin typeface="BiauKai"/>
                  <a:ea typeface="BiauKai"/>
                  <a:cs typeface="BiauKai"/>
                </a:rPr>
                <a:t>探</a:t>
              </a:r>
              <a:r>
                <a:rPr lang="en-US" altLang="zh-TW" sz="4800" smtClean="0">
                  <a:solidFill>
                    <a:schemeClr val="tx1">
                      <a:lumMod val="85000"/>
                      <a:lumOff val="15000"/>
                    </a:schemeClr>
                  </a:solidFill>
                  <a:latin typeface="BiauKai"/>
                  <a:ea typeface="BiauKai"/>
                  <a:cs typeface="BiauKai"/>
                </a:rPr>
                <a:t>  </a:t>
              </a:r>
              <a:r>
                <a:rPr lang="zh-TW" altLang="en-US" sz="4800" smtClean="0">
                  <a:solidFill>
                    <a:schemeClr val="tx1">
                      <a:lumMod val="85000"/>
                      <a:lumOff val="15000"/>
                    </a:schemeClr>
                  </a:solidFill>
                  <a:latin typeface="BiauKai"/>
                  <a:ea typeface="BiauKai"/>
                  <a:cs typeface="BiauKai"/>
                </a:rPr>
                <a:t>索</a:t>
              </a:r>
            </a:p>
          </p:txBody>
        </p:sp>
        <p:sp>
          <p:nvSpPr>
            <p:cNvPr id="19" name="Down Arrow 11"/>
            <p:cNvSpPr>
              <a:spLocks noChangeArrowheads="1"/>
            </p:cNvSpPr>
            <p:nvPr/>
          </p:nvSpPr>
          <p:spPr bwMode="auto">
            <a:xfrm>
              <a:off x="2032" y="2163"/>
              <a:ext cx="305" cy="617"/>
            </a:xfrm>
            <a:prstGeom prst="downArrow">
              <a:avLst>
                <a:gd name="adj1" fmla="val 50000"/>
                <a:gd name="adj2" fmla="val 50002"/>
              </a:avLst>
            </a:prstGeom>
            <a:grpFill/>
            <a:ln w="28575" cmpd="sng">
              <a:solidFill>
                <a:srgbClr val="660066"/>
              </a:solidFill>
              <a:miter lim="800000"/>
              <a:headEnd/>
              <a:tailEnd/>
            </a:ln>
            <a:effectLst>
              <a:outerShdw blurRad="63500" dist="23000" dir="5400000" rotWithShape="0">
                <a:srgbClr val="000000">
                  <a:alpha val="34999"/>
                </a:srgbClr>
              </a:outerShdw>
            </a:effectLst>
          </p:spPr>
          <p:txBody>
            <a:bodyPr anchor="ctr"/>
            <a:lstStyle/>
            <a:p>
              <a:pPr algn="ctr">
                <a:defRPr/>
              </a:pPr>
              <a:endParaRPr lang="zh-TW" altLang="en-US">
                <a:solidFill>
                  <a:schemeClr val="tx1">
                    <a:lumMod val="85000"/>
                    <a:lumOff val="15000"/>
                  </a:schemeClr>
                </a:solidFill>
                <a:latin typeface="BiauKai"/>
                <a:ea typeface="BiauKai"/>
                <a:cs typeface="BiauKai"/>
              </a:endParaRPr>
            </a:p>
          </p:txBody>
        </p:sp>
        <p:sp>
          <p:nvSpPr>
            <p:cNvPr id="20" name="Down Arrow 12"/>
            <p:cNvSpPr>
              <a:spLocks noChangeArrowheads="1"/>
            </p:cNvSpPr>
            <p:nvPr/>
          </p:nvSpPr>
          <p:spPr bwMode="auto">
            <a:xfrm>
              <a:off x="4279" y="2163"/>
              <a:ext cx="306" cy="617"/>
            </a:xfrm>
            <a:prstGeom prst="downArrow">
              <a:avLst>
                <a:gd name="adj1" fmla="val 50000"/>
                <a:gd name="adj2" fmla="val 49998"/>
              </a:avLst>
            </a:prstGeom>
            <a:grpFill/>
            <a:ln w="28575" cmpd="sng">
              <a:solidFill>
                <a:srgbClr val="660066"/>
              </a:solidFill>
              <a:miter lim="800000"/>
              <a:headEnd/>
              <a:tailEnd/>
            </a:ln>
            <a:effectLst>
              <a:outerShdw blurRad="63500" dist="23000" dir="5400000" rotWithShape="0">
                <a:srgbClr val="000000">
                  <a:alpha val="34999"/>
                </a:srgbClr>
              </a:outerShdw>
            </a:effectLst>
          </p:spPr>
          <p:txBody>
            <a:bodyPr anchor="ctr"/>
            <a:lstStyle/>
            <a:p>
              <a:pPr algn="ctr">
                <a:defRPr/>
              </a:pPr>
              <a:endParaRPr lang="zh-TW" altLang="en-US">
                <a:solidFill>
                  <a:schemeClr val="tx1">
                    <a:lumMod val="85000"/>
                    <a:lumOff val="15000"/>
                  </a:schemeClr>
                </a:solidFill>
                <a:latin typeface="BiauKai"/>
                <a:ea typeface="BiauKai"/>
                <a:cs typeface="BiauKai"/>
              </a:endParaRPr>
            </a:p>
          </p:txBody>
        </p:sp>
        <p:grpSp>
          <p:nvGrpSpPr>
            <p:cNvPr id="21" name="Right Arrow 13"/>
            <p:cNvGrpSpPr>
              <a:grpSpLocks/>
            </p:cNvGrpSpPr>
            <p:nvPr/>
          </p:nvGrpSpPr>
          <p:grpSpPr bwMode="auto">
            <a:xfrm>
              <a:off x="2988" y="2154"/>
              <a:ext cx="556" cy="603"/>
              <a:chOff x="2988" y="2154"/>
              <a:chExt cx="556" cy="603"/>
            </a:xfrm>
            <a:grpFill/>
          </p:grpSpPr>
          <p:pic>
            <p:nvPicPr>
              <p:cNvPr id="22" name="Right Arrow 1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8" y="2154"/>
                <a:ext cx="556" cy="60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23" name="Text Box 23"/>
              <p:cNvSpPr txBox="1">
                <a:spLocks noChangeArrowheads="1"/>
              </p:cNvSpPr>
              <p:nvPr/>
            </p:nvSpPr>
            <p:spPr bwMode="auto">
              <a:xfrm rot="-2976057">
                <a:off x="2997" y="2374"/>
                <a:ext cx="540" cy="15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nchor="ctr"/>
              <a:lstStyle>
                <a:lvl1pPr>
                  <a:defRPr kumimoji="1" sz="2400">
                    <a:solidFill>
                      <a:schemeClr val="tx1"/>
                    </a:solidFill>
                    <a:latin typeface="Arial" charset="0"/>
                    <a:ea typeface="新細明體" charset="0"/>
                    <a:cs typeface="Arial" charset="0"/>
                  </a:defRPr>
                </a:lvl1pPr>
                <a:lvl2pPr marL="742950" indent="-285750">
                  <a:defRPr kumimoji="1" sz="2400">
                    <a:solidFill>
                      <a:schemeClr val="tx1"/>
                    </a:solidFill>
                    <a:latin typeface="Arial" charset="0"/>
                    <a:ea typeface="Arial" charset="0"/>
                    <a:cs typeface="Arial" charset="0"/>
                  </a:defRPr>
                </a:lvl2pPr>
                <a:lvl3pPr marL="1143000" indent="-228600">
                  <a:defRPr kumimoji="1" sz="2400">
                    <a:solidFill>
                      <a:schemeClr val="tx1"/>
                    </a:solidFill>
                    <a:latin typeface="Arial" charset="0"/>
                    <a:ea typeface="Arial" charset="0"/>
                    <a:cs typeface="Arial" charset="0"/>
                  </a:defRPr>
                </a:lvl3pPr>
                <a:lvl4pPr marL="1600200" indent="-228600">
                  <a:defRPr kumimoji="1" sz="2400">
                    <a:solidFill>
                      <a:schemeClr val="tx1"/>
                    </a:solidFill>
                    <a:latin typeface="Arial" charset="0"/>
                    <a:ea typeface="Arial" charset="0"/>
                    <a:cs typeface="Arial" charset="0"/>
                  </a:defRPr>
                </a:lvl4pPr>
                <a:lvl5pPr marL="2057400" indent="-228600">
                  <a:defRPr kumimoji="1" sz="2400">
                    <a:solidFill>
                      <a:schemeClr val="tx1"/>
                    </a:solidFill>
                    <a:latin typeface="Arial" charset="0"/>
                    <a:ea typeface="Arial" charset="0"/>
                    <a:cs typeface="Arial" charset="0"/>
                  </a:defRPr>
                </a:lvl5pPr>
                <a:lvl6pPr marL="2514600" indent="-228600" fontAlgn="base">
                  <a:spcBef>
                    <a:spcPct val="0"/>
                  </a:spcBef>
                  <a:spcAft>
                    <a:spcPct val="0"/>
                  </a:spcAft>
                  <a:defRPr kumimoji="1" sz="2400">
                    <a:solidFill>
                      <a:schemeClr val="tx1"/>
                    </a:solidFill>
                    <a:latin typeface="Arial" charset="0"/>
                    <a:ea typeface="Arial" charset="0"/>
                    <a:cs typeface="Arial" charset="0"/>
                  </a:defRPr>
                </a:lvl6pPr>
                <a:lvl7pPr marL="2971800" indent="-228600" fontAlgn="base">
                  <a:spcBef>
                    <a:spcPct val="0"/>
                  </a:spcBef>
                  <a:spcAft>
                    <a:spcPct val="0"/>
                  </a:spcAft>
                  <a:defRPr kumimoji="1" sz="2400">
                    <a:solidFill>
                      <a:schemeClr val="tx1"/>
                    </a:solidFill>
                    <a:latin typeface="Arial" charset="0"/>
                    <a:ea typeface="Arial" charset="0"/>
                    <a:cs typeface="Arial" charset="0"/>
                  </a:defRPr>
                </a:lvl7pPr>
                <a:lvl8pPr marL="3429000" indent="-228600" fontAlgn="base">
                  <a:spcBef>
                    <a:spcPct val="0"/>
                  </a:spcBef>
                  <a:spcAft>
                    <a:spcPct val="0"/>
                  </a:spcAft>
                  <a:defRPr kumimoji="1" sz="2400">
                    <a:solidFill>
                      <a:schemeClr val="tx1"/>
                    </a:solidFill>
                    <a:latin typeface="Arial" charset="0"/>
                    <a:ea typeface="Arial" charset="0"/>
                    <a:cs typeface="Arial" charset="0"/>
                  </a:defRPr>
                </a:lvl8pPr>
                <a:lvl9pPr marL="3886200" indent="-228600" fontAlgn="base">
                  <a:spcBef>
                    <a:spcPct val="0"/>
                  </a:spcBef>
                  <a:spcAft>
                    <a:spcPct val="0"/>
                  </a:spcAft>
                  <a:defRPr kumimoji="1" sz="2400">
                    <a:solidFill>
                      <a:schemeClr val="tx1"/>
                    </a:solidFill>
                    <a:latin typeface="Arial" charset="0"/>
                    <a:ea typeface="Arial" charset="0"/>
                    <a:cs typeface="Arial" charset="0"/>
                  </a:defRPr>
                </a:lvl9pPr>
              </a:lstStyle>
              <a:p>
                <a:pPr algn="ctr">
                  <a:defRPr/>
                </a:pPr>
                <a:endParaRPr kumimoji="0" lang="zh-TW" altLang="en-US" sz="1800" smtClean="0">
                  <a:solidFill>
                    <a:schemeClr val="tx1">
                      <a:lumMod val="85000"/>
                      <a:lumOff val="15000"/>
                    </a:schemeClr>
                  </a:solidFill>
                  <a:latin typeface="BiauKai"/>
                  <a:ea typeface="BiauKai"/>
                  <a:cs typeface="BiauKai"/>
                </a:endParaRPr>
              </a:p>
            </p:txBody>
          </p:sp>
        </p:grpSp>
      </p:grpSp>
      <p:pic>
        <p:nvPicPr>
          <p:cNvPr id="24" name="圖片 23" descr="fotojet-641c3d403880a.jpg"/>
          <p:cNvPicPr>
            <a:picLocks noChangeAspect="1"/>
          </p:cNvPicPr>
          <p:nvPr/>
        </p:nvPicPr>
        <p:blipFill rotWithShape="1">
          <a:blip r:embed="rId4">
            <a:extLst>
              <a:ext uri="{28A0092B-C50C-407E-A947-70E740481C1C}">
                <a14:useLocalDpi xmlns:a14="http://schemas.microsoft.com/office/drawing/2010/main" val="0"/>
              </a:ext>
            </a:extLst>
          </a:blip>
          <a:srcRect l="50116"/>
          <a:stretch/>
        </p:blipFill>
        <p:spPr>
          <a:xfrm>
            <a:off x="7067617" y="0"/>
            <a:ext cx="2076383" cy="2081225"/>
          </a:xfrm>
          <a:prstGeom prst="rect">
            <a:avLst/>
          </a:prstGeom>
        </p:spPr>
      </p:pic>
    </p:spTree>
    <p:extLst>
      <p:ext uri="{BB962C8B-B14F-4D97-AF65-F5344CB8AC3E}">
        <p14:creationId xmlns:p14="http://schemas.microsoft.com/office/powerpoint/2010/main" val="278495461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專注與敏感度</a:t>
            </a:r>
            <a:endParaRPr kumimoji="1" lang="zh-TW" altLang="en-US" dirty="0"/>
          </a:p>
        </p:txBody>
      </p:sp>
      <p:sp>
        <p:nvSpPr>
          <p:cNvPr id="7" name="文字版面配置區 6"/>
          <p:cNvSpPr>
            <a:spLocks noGrp="1"/>
          </p:cNvSpPr>
          <p:nvPr>
            <p:ph type="body" idx="1"/>
          </p:nvPr>
        </p:nvSpPr>
        <p:spPr>
          <a:xfrm>
            <a:off x="5263486" y="1950700"/>
            <a:ext cx="3160513" cy="2029253"/>
          </a:xfrm>
        </p:spPr>
        <p:txBody>
          <a:bodyPr/>
          <a:lstStyle/>
          <a:p>
            <a:pPr marL="0" lvl="0" indent="0" fontAlgn="base">
              <a:spcBef>
                <a:spcPct val="0"/>
              </a:spcBef>
              <a:spcAft>
                <a:spcPct val="0"/>
              </a:spcAft>
              <a:buClrTx/>
              <a:buSzTx/>
              <a:buNone/>
            </a:pPr>
            <a:r>
              <a:rPr lang="en-US" altLang="zh-TW" sz="2400" kern="1200" dirty="0">
                <a:solidFill>
                  <a:srgbClr val="000000"/>
                </a:solidFill>
                <a:latin typeface="BiauKai" charset="0"/>
                <a:ea typeface="BiauKai" charset="0"/>
                <a:cs typeface="BiauKai" charset="0"/>
              </a:rPr>
              <a:t>專注的定義是：專心一意以表對人對事的重視。「專注」是用心待人接物的一種正確</a:t>
            </a:r>
            <a:r>
              <a:rPr lang="en-US" altLang="zh-TW" sz="2400" kern="1200" dirty="0" smtClean="0">
                <a:solidFill>
                  <a:srgbClr val="000000"/>
                </a:solidFill>
                <a:latin typeface="BiauKai" charset="0"/>
                <a:ea typeface="BiauKai" charset="0"/>
                <a:cs typeface="BiauKai" charset="0"/>
              </a:rPr>
              <a:t>態度</a:t>
            </a:r>
            <a:r>
              <a:rPr lang="zh-TW" altLang="en-US" sz="2400" kern="1200" dirty="0">
                <a:solidFill>
                  <a:srgbClr val="000000"/>
                </a:solidFill>
                <a:latin typeface="BiauKai" charset="0"/>
                <a:ea typeface="BiauKai" charset="0"/>
                <a:cs typeface="BiauKai" charset="0"/>
              </a:rPr>
              <a:t>。</a:t>
            </a:r>
          </a:p>
          <a:p>
            <a:endParaRPr kumimoji="1" lang="en-US" altLang="zh-TW" dirty="0" smtClean="0"/>
          </a:p>
          <a:p>
            <a:endParaRPr kumimoji="1" lang="zh-TW" altLang="en-US" dirty="0"/>
          </a:p>
        </p:txBody>
      </p:sp>
      <p:grpSp>
        <p:nvGrpSpPr>
          <p:cNvPr id="3" name="Group 5"/>
          <p:cNvGrpSpPr>
            <a:grpSpLocks/>
          </p:cNvGrpSpPr>
          <p:nvPr/>
        </p:nvGrpSpPr>
        <p:grpSpPr bwMode="auto">
          <a:xfrm>
            <a:off x="955675" y="1624544"/>
            <a:ext cx="4049713" cy="3354387"/>
            <a:chOff x="-957149" y="2409458"/>
            <a:chExt cx="4050600" cy="3353704"/>
          </a:xfrm>
          <a:noFill/>
        </p:grpSpPr>
        <p:sp>
          <p:nvSpPr>
            <p:cNvPr id="4" name="Hexagon 4"/>
            <p:cNvSpPr>
              <a:spLocks noChangeArrowheads="1"/>
            </p:cNvSpPr>
            <p:nvPr/>
          </p:nvSpPr>
          <p:spPr bwMode="auto">
            <a:xfrm>
              <a:off x="860937" y="2409458"/>
              <a:ext cx="2232514" cy="1677645"/>
            </a:xfrm>
            <a:prstGeom prst="hexagon">
              <a:avLst>
                <a:gd name="adj" fmla="val 24999"/>
                <a:gd name="vf" fmla="val 115470"/>
              </a:avLst>
            </a:prstGeom>
            <a:grpFill/>
            <a:ln w="38100" cmpd="sng">
              <a:solidFill>
                <a:srgbClr val="660066"/>
              </a:solidFill>
              <a:miter lim="800000"/>
              <a:headEnd/>
              <a:tailEnd/>
            </a:ln>
            <a:effectLst>
              <a:outerShdw blurRad="63500" dist="23000" dir="5400000" rotWithShape="0">
                <a:srgbClr val="000000">
                  <a:alpha val="34999"/>
                </a:srgbClr>
              </a:outerShdw>
            </a:effectLst>
          </p:spPr>
          <p:txBody>
            <a:bodyPr anchor="ctr"/>
            <a:lstStyle>
              <a:lvl1pPr eaLnBrk="0" hangingPunct="0">
                <a:defRPr sz="2400">
                  <a:solidFill>
                    <a:schemeClr val="tx1"/>
                  </a:solidFill>
                  <a:latin typeface="Calisto MT" charset="0"/>
                  <a:ea typeface="MS PGothic" charset="0"/>
                  <a:cs typeface="MS PGothic" charset="0"/>
                </a:defRPr>
              </a:lvl1pPr>
              <a:lvl2pPr marL="742950" indent="-285750" eaLnBrk="0" hangingPunct="0">
                <a:defRPr sz="2400">
                  <a:solidFill>
                    <a:schemeClr val="tx1"/>
                  </a:solidFill>
                  <a:latin typeface="Calisto MT" charset="0"/>
                  <a:ea typeface="MS PGothic" charset="0"/>
                  <a:cs typeface="MS PGothic" charset="0"/>
                </a:defRPr>
              </a:lvl2pPr>
              <a:lvl3pPr marL="1143000" indent="-228600" eaLnBrk="0" hangingPunct="0">
                <a:defRPr sz="2400">
                  <a:solidFill>
                    <a:schemeClr val="tx1"/>
                  </a:solidFill>
                  <a:latin typeface="Calisto MT" charset="0"/>
                  <a:ea typeface="MS PGothic" charset="0"/>
                  <a:cs typeface="MS PGothic" charset="0"/>
                </a:defRPr>
              </a:lvl3pPr>
              <a:lvl4pPr marL="1600200" indent="-228600" eaLnBrk="0" hangingPunct="0">
                <a:defRPr sz="2400">
                  <a:solidFill>
                    <a:schemeClr val="tx1"/>
                  </a:solidFill>
                  <a:latin typeface="Calisto MT" charset="0"/>
                  <a:ea typeface="MS PGothic" charset="0"/>
                  <a:cs typeface="MS PGothic" charset="0"/>
                </a:defRPr>
              </a:lvl4pPr>
              <a:lvl5pPr marL="2057400" indent="-228600" eaLnBrk="0" hangingPunct="0">
                <a:defRPr sz="2400">
                  <a:solidFill>
                    <a:schemeClr val="tx1"/>
                  </a:solidFill>
                  <a:latin typeface="Calisto MT"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sto MT"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sto MT"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sto MT"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sto MT" charset="0"/>
                  <a:ea typeface="MS PGothic" charset="0"/>
                  <a:cs typeface="MS PGothic" charset="0"/>
                </a:defRPr>
              </a:lvl9pPr>
            </a:lstStyle>
            <a:p>
              <a:pPr algn="ctr" eaLnBrk="1" hangingPunct="1">
                <a:defRPr/>
              </a:pPr>
              <a:r>
                <a:rPr lang="zh-TW" altLang="en-US" sz="3600" dirty="0" smtClean="0">
                  <a:solidFill>
                    <a:srgbClr val="262626"/>
                  </a:solidFill>
                  <a:latin typeface="BiauKai"/>
                  <a:ea typeface="BiauKai"/>
                  <a:cs typeface="BiauKai"/>
                </a:rPr>
                <a:t>面對面</a:t>
              </a:r>
            </a:p>
          </p:txBody>
        </p:sp>
        <p:sp>
          <p:nvSpPr>
            <p:cNvPr id="5" name="Hexagon 6"/>
            <p:cNvSpPr>
              <a:spLocks noChangeArrowheads="1"/>
            </p:cNvSpPr>
            <p:nvPr/>
          </p:nvSpPr>
          <p:spPr bwMode="auto">
            <a:xfrm>
              <a:off x="-957149" y="3247487"/>
              <a:ext cx="2232514" cy="1677645"/>
            </a:xfrm>
            <a:prstGeom prst="hexagon">
              <a:avLst>
                <a:gd name="adj" fmla="val 24999"/>
                <a:gd name="vf" fmla="val 115470"/>
              </a:avLst>
            </a:prstGeom>
            <a:grpFill/>
            <a:ln w="38100" cmpd="sng">
              <a:solidFill>
                <a:srgbClr val="660066"/>
              </a:solidFill>
              <a:miter lim="800000"/>
              <a:headEnd/>
              <a:tailEnd/>
            </a:ln>
            <a:effectLst>
              <a:outerShdw blurRad="63500" dist="23000" dir="5400000" rotWithShape="0">
                <a:srgbClr val="000000">
                  <a:alpha val="34999"/>
                </a:srgbClr>
              </a:outerShdw>
            </a:effectLst>
          </p:spPr>
          <p:txBody>
            <a:bodyPr anchor="ctr"/>
            <a:lstStyle>
              <a:lvl1pPr eaLnBrk="0" hangingPunct="0">
                <a:defRPr sz="2400">
                  <a:solidFill>
                    <a:schemeClr val="tx1"/>
                  </a:solidFill>
                  <a:latin typeface="Calisto MT" charset="0"/>
                  <a:ea typeface="MS PGothic" charset="0"/>
                  <a:cs typeface="MS PGothic" charset="0"/>
                </a:defRPr>
              </a:lvl1pPr>
              <a:lvl2pPr marL="742950" indent="-285750" eaLnBrk="0" hangingPunct="0">
                <a:defRPr sz="2400">
                  <a:solidFill>
                    <a:schemeClr val="tx1"/>
                  </a:solidFill>
                  <a:latin typeface="Calisto MT" charset="0"/>
                  <a:ea typeface="MS PGothic" charset="0"/>
                  <a:cs typeface="MS PGothic" charset="0"/>
                </a:defRPr>
              </a:lvl2pPr>
              <a:lvl3pPr marL="1143000" indent="-228600" eaLnBrk="0" hangingPunct="0">
                <a:defRPr sz="2400">
                  <a:solidFill>
                    <a:schemeClr val="tx1"/>
                  </a:solidFill>
                  <a:latin typeface="Calisto MT" charset="0"/>
                  <a:ea typeface="MS PGothic" charset="0"/>
                  <a:cs typeface="MS PGothic" charset="0"/>
                </a:defRPr>
              </a:lvl3pPr>
              <a:lvl4pPr marL="1600200" indent="-228600" eaLnBrk="0" hangingPunct="0">
                <a:defRPr sz="2400">
                  <a:solidFill>
                    <a:schemeClr val="tx1"/>
                  </a:solidFill>
                  <a:latin typeface="Calisto MT" charset="0"/>
                  <a:ea typeface="MS PGothic" charset="0"/>
                  <a:cs typeface="MS PGothic" charset="0"/>
                </a:defRPr>
              </a:lvl4pPr>
              <a:lvl5pPr marL="2057400" indent="-228600" eaLnBrk="0" hangingPunct="0">
                <a:defRPr sz="2400">
                  <a:solidFill>
                    <a:schemeClr val="tx1"/>
                  </a:solidFill>
                  <a:latin typeface="Calisto MT"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sto MT"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sto MT"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sto MT"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sto MT" charset="0"/>
                  <a:ea typeface="MS PGothic" charset="0"/>
                  <a:cs typeface="MS PGothic" charset="0"/>
                </a:defRPr>
              </a:lvl9pPr>
            </a:lstStyle>
            <a:p>
              <a:pPr algn="ctr" eaLnBrk="1" hangingPunct="1">
                <a:defRPr/>
              </a:pPr>
              <a:r>
                <a:rPr lang="zh-TW" altLang="en-US" sz="3600" dirty="0" smtClean="0">
                  <a:solidFill>
                    <a:srgbClr val="262626"/>
                  </a:solidFill>
                  <a:latin typeface="BiauKai"/>
                  <a:ea typeface="BiauKai"/>
                  <a:cs typeface="BiauKai"/>
                </a:rPr>
                <a:t>眼神</a:t>
              </a:r>
              <a:endParaRPr lang="en-US" altLang="zh-TW" sz="3600" dirty="0" smtClean="0">
                <a:solidFill>
                  <a:srgbClr val="262626"/>
                </a:solidFill>
                <a:latin typeface="BiauKai"/>
                <a:ea typeface="BiauKai"/>
                <a:cs typeface="BiauKai"/>
              </a:endParaRPr>
            </a:p>
            <a:p>
              <a:pPr algn="ctr" eaLnBrk="1" hangingPunct="1">
                <a:defRPr/>
              </a:pPr>
              <a:r>
                <a:rPr lang="zh-TW" altLang="en-US" sz="3600" dirty="0" smtClean="0">
                  <a:solidFill>
                    <a:srgbClr val="262626"/>
                  </a:solidFill>
                  <a:latin typeface="BiauKai"/>
                  <a:ea typeface="BiauKai"/>
                  <a:cs typeface="BiauKai"/>
                </a:rPr>
                <a:t>接觸</a:t>
              </a:r>
            </a:p>
          </p:txBody>
        </p:sp>
        <p:sp>
          <p:nvSpPr>
            <p:cNvPr id="6" name="Hexagon 7"/>
            <p:cNvSpPr>
              <a:spLocks noChangeArrowheads="1"/>
            </p:cNvSpPr>
            <p:nvPr/>
          </p:nvSpPr>
          <p:spPr bwMode="auto">
            <a:xfrm>
              <a:off x="860937" y="4087103"/>
              <a:ext cx="2232514" cy="1676059"/>
            </a:xfrm>
            <a:prstGeom prst="hexagon">
              <a:avLst>
                <a:gd name="adj" fmla="val 24999"/>
                <a:gd name="vf" fmla="val 115470"/>
              </a:avLst>
            </a:prstGeom>
            <a:grpFill/>
            <a:ln w="38100" cmpd="sng">
              <a:solidFill>
                <a:srgbClr val="660066"/>
              </a:solidFill>
              <a:miter lim="800000"/>
              <a:headEnd/>
              <a:tailEnd/>
            </a:ln>
            <a:effectLst>
              <a:outerShdw blurRad="63500" dist="23000" dir="5400000" rotWithShape="0">
                <a:srgbClr val="000000">
                  <a:alpha val="34999"/>
                </a:srgbClr>
              </a:outerShdw>
            </a:effectLst>
          </p:spPr>
          <p:txBody>
            <a:bodyPr anchor="ctr"/>
            <a:lstStyle>
              <a:lvl1pPr eaLnBrk="0" hangingPunct="0">
                <a:defRPr sz="2400">
                  <a:solidFill>
                    <a:schemeClr val="tx1"/>
                  </a:solidFill>
                  <a:latin typeface="Calisto MT" charset="0"/>
                  <a:ea typeface="MS PGothic" charset="0"/>
                  <a:cs typeface="MS PGothic" charset="0"/>
                </a:defRPr>
              </a:lvl1pPr>
              <a:lvl2pPr marL="742950" indent="-285750" eaLnBrk="0" hangingPunct="0">
                <a:defRPr sz="2400">
                  <a:solidFill>
                    <a:schemeClr val="tx1"/>
                  </a:solidFill>
                  <a:latin typeface="Calisto MT" charset="0"/>
                  <a:ea typeface="MS PGothic" charset="0"/>
                  <a:cs typeface="MS PGothic" charset="0"/>
                </a:defRPr>
              </a:lvl2pPr>
              <a:lvl3pPr marL="1143000" indent="-228600" eaLnBrk="0" hangingPunct="0">
                <a:defRPr sz="2400">
                  <a:solidFill>
                    <a:schemeClr val="tx1"/>
                  </a:solidFill>
                  <a:latin typeface="Calisto MT" charset="0"/>
                  <a:ea typeface="MS PGothic" charset="0"/>
                  <a:cs typeface="MS PGothic" charset="0"/>
                </a:defRPr>
              </a:lvl3pPr>
              <a:lvl4pPr marL="1600200" indent="-228600" eaLnBrk="0" hangingPunct="0">
                <a:defRPr sz="2400">
                  <a:solidFill>
                    <a:schemeClr val="tx1"/>
                  </a:solidFill>
                  <a:latin typeface="Calisto MT" charset="0"/>
                  <a:ea typeface="MS PGothic" charset="0"/>
                  <a:cs typeface="MS PGothic" charset="0"/>
                </a:defRPr>
              </a:lvl4pPr>
              <a:lvl5pPr marL="2057400" indent="-228600" eaLnBrk="0" hangingPunct="0">
                <a:defRPr sz="2400">
                  <a:solidFill>
                    <a:schemeClr val="tx1"/>
                  </a:solidFill>
                  <a:latin typeface="Calisto MT"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sto MT"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sto MT"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sto MT"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sto MT" charset="0"/>
                  <a:ea typeface="MS PGothic" charset="0"/>
                  <a:cs typeface="MS PGothic" charset="0"/>
                </a:defRPr>
              </a:lvl9pPr>
            </a:lstStyle>
            <a:p>
              <a:pPr algn="ctr" eaLnBrk="1" hangingPunct="1">
                <a:defRPr/>
              </a:pPr>
              <a:r>
                <a:rPr lang="zh-TW" altLang="en-US" sz="3600" dirty="0" smtClean="0">
                  <a:solidFill>
                    <a:srgbClr val="262626"/>
                  </a:solidFill>
                  <a:latin typeface="BiauKai"/>
                  <a:ea typeface="BiauKai"/>
                  <a:cs typeface="BiauKai"/>
                </a:rPr>
                <a:t>前傾</a:t>
              </a:r>
            </a:p>
          </p:txBody>
        </p:sp>
      </p:grpSp>
    </p:spTree>
    <p:extLst>
      <p:ext uri="{BB962C8B-B14F-4D97-AF65-F5344CB8AC3E}">
        <p14:creationId xmlns:p14="http://schemas.microsoft.com/office/powerpoint/2010/main" val="2299980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20000" y="158675"/>
            <a:ext cx="7704000" cy="572700"/>
          </a:xfrm>
        </p:spPr>
        <p:txBody>
          <a:bodyPr/>
          <a:lstStyle/>
          <a:p>
            <a:r>
              <a:rPr kumimoji="1" lang="zh-TW" altLang="en-US" dirty="0" smtClean="0"/>
              <a:t>觀察什麼？</a:t>
            </a:r>
            <a:endParaRPr kumimoji="1" lang="zh-TW" altLang="en-US" dirty="0"/>
          </a:p>
        </p:txBody>
      </p:sp>
      <p:graphicFrame>
        <p:nvGraphicFramePr>
          <p:cNvPr id="4" name="Content Placeholder 4"/>
          <p:cNvGraphicFramePr>
            <a:graphicFrameLocks/>
          </p:cNvGraphicFramePr>
          <p:nvPr>
            <p:extLst>
              <p:ext uri="{D42A27DB-BD31-4B8C-83A1-F6EECF244321}">
                <p14:modId xmlns:p14="http://schemas.microsoft.com/office/powerpoint/2010/main" val="2301460290"/>
              </p:ext>
            </p:extLst>
          </p:nvPr>
        </p:nvGraphicFramePr>
        <p:xfrm>
          <a:off x="-1047461" y="1151382"/>
          <a:ext cx="6651373" cy="3680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1" descr="imgPaul Ekman1.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215388" y="968094"/>
            <a:ext cx="4714083" cy="406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60599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心理困擾的各種顯現</a:t>
            </a:r>
            <a:endParaRPr kumimoji="1" lang="zh-TW" altLang="en-US" dirty="0"/>
          </a:p>
        </p:txBody>
      </p:sp>
      <p:sp>
        <p:nvSpPr>
          <p:cNvPr id="3" name="文字版面配置區 2"/>
          <p:cNvSpPr>
            <a:spLocks noGrp="1"/>
          </p:cNvSpPr>
          <p:nvPr>
            <p:ph type="body" idx="1"/>
          </p:nvPr>
        </p:nvSpPr>
        <p:spPr/>
        <p:txBody>
          <a:bodyPr/>
          <a:lstStyle/>
          <a:p>
            <a:pPr marL="152400" indent="0">
              <a:buNone/>
            </a:pPr>
            <a:r>
              <a:rPr kumimoji="1" lang="en-US" altLang="zh-TW" sz="2800" dirty="0" smtClean="0"/>
              <a:t>B</a:t>
            </a:r>
            <a:r>
              <a:rPr kumimoji="1" lang="en-US" altLang="zh-TW" sz="2800" dirty="0" smtClean="0"/>
              <a:t>rain storming</a:t>
            </a:r>
          </a:p>
          <a:p>
            <a:pPr marL="152400" indent="0">
              <a:buNone/>
            </a:pPr>
            <a:endParaRPr kumimoji="1" lang="en-US" altLang="zh-TW" sz="2800" dirty="0"/>
          </a:p>
          <a:p>
            <a:pPr marL="152400" indent="0">
              <a:buNone/>
            </a:pPr>
            <a:endParaRPr kumimoji="1" lang="en-US" altLang="zh-TW" sz="2800" dirty="0" smtClean="0"/>
          </a:p>
          <a:p>
            <a:pPr marL="152400" indent="0">
              <a:buNone/>
            </a:pPr>
            <a:r>
              <a:rPr lang="zh-TW" altLang="en-US" sz="2800" dirty="0"/>
              <a:t>如何察覺異常線索：可以觀察什麼呢</a:t>
            </a:r>
          </a:p>
          <a:p>
            <a:pPr marL="152400" indent="0">
              <a:buNone/>
            </a:pPr>
            <a:endParaRPr kumimoji="1" lang="zh-TW" altLang="en-US" sz="2800" dirty="0"/>
          </a:p>
        </p:txBody>
      </p:sp>
    </p:spTree>
    <p:extLst>
      <p:ext uri="{BB962C8B-B14F-4D97-AF65-F5344CB8AC3E}">
        <p14:creationId xmlns:p14="http://schemas.microsoft.com/office/powerpoint/2010/main" val="22184386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心理困擾的各種顯現</a:t>
            </a:r>
            <a:endParaRPr kumimoji="1" lang="zh-TW" altLang="en-US" dirty="0"/>
          </a:p>
        </p:txBody>
      </p:sp>
      <p:sp>
        <p:nvSpPr>
          <p:cNvPr id="3" name="文字版面配置區 2"/>
          <p:cNvSpPr>
            <a:spLocks noGrp="1"/>
          </p:cNvSpPr>
          <p:nvPr>
            <p:ph type="body" idx="1"/>
          </p:nvPr>
        </p:nvSpPr>
        <p:spPr/>
        <p:txBody>
          <a:bodyPr>
            <a:normAutofit fontScale="92500" lnSpcReduction="10000"/>
          </a:bodyPr>
          <a:lstStyle/>
          <a:p>
            <a:pPr>
              <a:buChar char="•"/>
            </a:pPr>
            <a:r>
              <a:rPr lang="zh-TW" altLang="en-US" sz="2400" dirty="0">
                <a:solidFill>
                  <a:srgbClr val="434E44"/>
                </a:solidFill>
                <a:latin typeface="BiauKai"/>
                <a:ea typeface="BiauKai"/>
                <a:cs typeface="BiauKai"/>
              </a:rPr>
              <a:t>如何察覺異常線索</a:t>
            </a:r>
          </a:p>
          <a:p>
            <a:pPr>
              <a:buChar char="•"/>
            </a:pPr>
            <a:r>
              <a:rPr lang="zh-TW" altLang="en-US" sz="2400" dirty="0">
                <a:solidFill>
                  <a:srgbClr val="FB0207"/>
                </a:solidFill>
                <a:latin typeface="BiauKai"/>
                <a:ea typeface="BiauKai"/>
                <a:cs typeface="BiauKai"/>
              </a:rPr>
              <a:t>急性壓力源</a:t>
            </a:r>
            <a:r>
              <a:rPr lang="en-US" altLang="zh-TW" sz="2400" dirty="0">
                <a:solidFill>
                  <a:srgbClr val="FB0207"/>
                </a:solidFill>
                <a:latin typeface="BiauKai"/>
                <a:ea typeface="BiauKai"/>
                <a:cs typeface="BiauKai"/>
              </a:rPr>
              <a:t>: </a:t>
            </a:r>
            <a:r>
              <a:rPr lang="zh-TW" altLang="en-US" sz="2400" dirty="0">
                <a:solidFill>
                  <a:srgbClr val="434E44"/>
                </a:solidFill>
                <a:latin typeface="BiauKai"/>
                <a:ea typeface="BiauKai"/>
                <a:cs typeface="BiauKai"/>
              </a:rPr>
              <a:t>理想與現實差距過大，如</a:t>
            </a:r>
            <a:r>
              <a:rPr lang="en-US" altLang="zh-TW" sz="2400" dirty="0">
                <a:solidFill>
                  <a:srgbClr val="434E44"/>
                </a:solidFill>
                <a:latin typeface="BiauKai"/>
                <a:ea typeface="BiauKai"/>
                <a:cs typeface="BiauKai"/>
              </a:rPr>
              <a:t>:</a:t>
            </a:r>
            <a:r>
              <a:rPr lang="zh-TW" altLang="en-US" sz="2400" dirty="0">
                <a:solidFill>
                  <a:srgbClr val="434E44"/>
                </a:solidFill>
                <a:latin typeface="BiauKai"/>
                <a:ea typeface="BiauKai"/>
                <a:cs typeface="BiauKai"/>
              </a:rPr>
              <a:t>工作量增加。重要人際關係的結束（兵變）、家庭發生大變動，重要他人過世或生病、財務困難、搬家、對環境的不良因應。</a:t>
            </a:r>
          </a:p>
          <a:p>
            <a:pPr>
              <a:buChar char="•"/>
            </a:pPr>
            <a:r>
              <a:rPr lang="zh-TW" altLang="en-US" sz="2400" dirty="0">
                <a:solidFill>
                  <a:srgbClr val="FB0207"/>
                </a:solidFill>
                <a:latin typeface="BiauKai"/>
                <a:ea typeface="BiauKai"/>
                <a:cs typeface="BiauKai"/>
              </a:rPr>
              <a:t>語言</a:t>
            </a:r>
            <a:r>
              <a:rPr lang="en-US" altLang="zh-TW" sz="2400" dirty="0">
                <a:solidFill>
                  <a:srgbClr val="FB0207"/>
                </a:solidFill>
                <a:latin typeface="BiauKai"/>
                <a:ea typeface="BiauKai"/>
                <a:cs typeface="BiauKai"/>
              </a:rPr>
              <a:t>:</a:t>
            </a:r>
            <a:r>
              <a:rPr lang="zh-TW" altLang="en-US" sz="2400" dirty="0">
                <a:solidFill>
                  <a:srgbClr val="434E44"/>
                </a:solidFill>
                <a:latin typeface="BiauKai"/>
                <a:ea typeface="BiauKai"/>
                <a:cs typeface="BiauKai"/>
              </a:rPr>
              <a:t>直接以話語表示，提到想死的念頭、常以負向情緒作為話題或表式告別等。</a:t>
            </a:r>
          </a:p>
          <a:p>
            <a:pPr>
              <a:buChar char="•"/>
            </a:pPr>
            <a:r>
              <a:rPr lang="zh-TW" altLang="en-US" sz="2400" dirty="0">
                <a:solidFill>
                  <a:srgbClr val="FB0207"/>
                </a:solidFill>
                <a:latin typeface="BiauKai"/>
                <a:ea typeface="BiauKai"/>
                <a:cs typeface="BiauKai"/>
              </a:rPr>
              <a:t>行為</a:t>
            </a:r>
            <a:r>
              <a:rPr lang="en-US" altLang="zh-TW" sz="2400" dirty="0">
                <a:solidFill>
                  <a:srgbClr val="434E44"/>
                </a:solidFill>
                <a:latin typeface="BiauKai"/>
                <a:ea typeface="BiauKai"/>
                <a:cs typeface="BiauKai"/>
              </a:rPr>
              <a:t>:</a:t>
            </a:r>
            <a:r>
              <a:rPr lang="zh-TW" altLang="en-US" sz="2400" dirty="0">
                <a:solidFill>
                  <a:srgbClr val="434E44"/>
                </a:solidFill>
                <a:latin typeface="BiauKai"/>
                <a:ea typeface="BiauKai"/>
                <a:cs typeface="BiauKai"/>
              </a:rPr>
              <a:t>睡不著、吃不下。不想動、疲倦、社交退縮、少與朋友聯絡、或活動減少。做出危險的行為、飆車、不尋常的意外。寫遺囑、安排後事、將重要的東西做安排、將心愛的財物、寵物、獎章等送人。增加酒精或藥物使用。</a:t>
            </a:r>
            <a:endParaRPr kumimoji="1" lang="zh-TW" altLang="en-US" sz="2400" dirty="0">
              <a:latin typeface="BiauKai"/>
              <a:ea typeface="BiauKai"/>
              <a:cs typeface="BiauKai"/>
            </a:endParaRPr>
          </a:p>
        </p:txBody>
      </p:sp>
    </p:spTree>
    <p:extLst>
      <p:ext uri="{BB962C8B-B14F-4D97-AF65-F5344CB8AC3E}">
        <p14:creationId xmlns:p14="http://schemas.microsoft.com/office/powerpoint/2010/main" val="38566558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心理困擾的各種顯現</a:t>
            </a:r>
            <a:endParaRPr kumimoji="1" lang="zh-TW" altLang="en-US" dirty="0"/>
          </a:p>
        </p:txBody>
      </p:sp>
      <p:sp>
        <p:nvSpPr>
          <p:cNvPr id="3" name="文字版面配置區 2"/>
          <p:cNvSpPr>
            <a:spLocks noGrp="1"/>
          </p:cNvSpPr>
          <p:nvPr>
            <p:ph type="body" idx="1"/>
          </p:nvPr>
        </p:nvSpPr>
        <p:spPr/>
        <p:txBody>
          <a:bodyPr/>
          <a:lstStyle/>
          <a:p>
            <a:pPr>
              <a:buFont typeface="Arial"/>
              <a:buChar char="•"/>
            </a:pPr>
            <a:r>
              <a:rPr lang="zh-TW" altLang="en-US" sz="2400" dirty="0">
                <a:solidFill>
                  <a:srgbClr val="FF6600"/>
                </a:solidFill>
                <a:latin typeface="BiauKai"/>
                <a:ea typeface="BiauKai"/>
                <a:cs typeface="BiauKai"/>
              </a:rPr>
              <a:t>心情</a:t>
            </a:r>
            <a:r>
              <a:rPr lang="en-US" altLang="zh-TW" sz="2400" dirty="0">
                <a:latin typeface="BiauKai"/>
                <a:ea typeface="BiauKai"/>
                <a:cs typeface="BiauKai"/>
              </a:rPr>
              <a:t>: </a:t>
            </a:r>
            <a:r>
              <a:rPr lang="zh-TW" altLang="en-US" sz="2400" dirty="0">
                <a:latin typeface="BiauKai"/>
                <a:ea typeface="BiauKai"/>
                <a:cs typeface="BiauKai"/>
              </a:rPr>
              <a:t>對工作、學校、嗜好等失去原本的興趣。情緒低落、覺得絕望、無助、孤寂等或突然情緒變化，情緒起伏大。</a:t>
            </a:r>
          </a:p>
          <a:p>
            <a:pPr>
              <a:buFont typeface="Arial"/>
              <a:buChar char="•"/>
            </a:pPr>
            <a:r>
              <a:rPr lang="zh-TW" altLang="en-US" sz="2400" dirty="0">
                <a:solidFill>
                  <a:srgbClr val="FF6600"/>
                </a:solidFill>
                <a:latin typeface="BiauKai"/>
                <a:ea typeface="BiauKai"/>
                <a:cs typeface="BiauKai"/>
              </a:rPr>
              <a:t>想法</a:t>
            </a:r>
            <a:r>
              <a:rPr lang="en-US" altLang="zh-TW" sz="2400" dirty="0">
                <a:latin typeface="BiauKai"/>
                <a:ea typeface="BiauKai"/>
                <a:cs typeface="BiauKai"/>
              </a:rPr>
              <a:t>:</a:t>
            </a:r>
            <a:r>
              <a:rPr lang="zh-TW" altLang="en-US" sz="2400" dirty="0">
                <a:latin typeface="BiauKai"/>
                <a:ea typeface="BiauKai"/>
                <a:cs typeface="BiauKai"/>
              </a:rPr>
              <a:t>我什麼都做不好、我沒有用、只要我消失所有問題就會結束、沒有人可以幫我。</a:t>
            </a:r>
          </a:p>
          <a:p>
            <a:pPr>
              <a:buFont typeface="Arial"/>
              <a:buChar char="•"/>
            </a:pPr>
            <a:r>
              <a:rPr lang="zh-TW" altLang="en-US" sz="2400" dirty="0">
                <a:solidFill>
                  <a:srgbClr val="FF6600"/>
                </a:solidFill>
                <a:latin typeface="BiauKai"/>
                <a:ea typeface="BiauKai"/>
                <a:cs typeface="BiauKai"/>
              </a:rPr>
              <a:t>外表</a:t>
            </a:r>
            <a:r>
              <a:rPr lang="en-US" altLang="zh-TW" sz="2400" dirty="0">
                <a:latin typeface="BiauKai"/>
                <a:ea typeface="BiauKai"/>
                <a:cs typeface="BiauKai"/>
              </a:rPr>
              <a:t>:</a:t>
            </a:r>
            <a:r>
              <a:rPr lang="zh-TW" altLang="en-US" sz="2400" dirty="0">
                <a:latin typeface="BiauKai"/>
                <a:ea typeface="BiauKai"/>
                <a:cs typeface="BiauKai"/>
              </a:rPr>
              <a:t>睡眠與飲食狀況混亂、不愛打扮、對自己外觀失去關注、體重減輕、憂鬱、悲傷、眉頭深鎖、垂頭喪氣、表情平淡、注意力不集中、有時顯得激動及坐立不安、有憂鬱的徵兆。</a:t>
            </a:r>
            <a:endParaRPr kumimoji="1" lang="zh-TW" altLang="en-US" sz="2400" dirty="0">
              <a:latin typeface="BiauKai"/>
              <a:ea typeface="BiauKai"/>
              <a:cs typeface="BiauKai"/>
            </a:endParaRPr>
          </a:p>
        </p:txBody>
      </p:sp>
    </p:spTree>
    <p:extLst>
      <p:ext uri="{BB962C8B-B14F-4D97-AF65-F5344CB8AC3E}">
        <p14:creationId xmlns:p14="http://schemas.microsoft.com/office/powerpoint/2010/main" val="33323910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p:txBody>
          <a:bodyPr/>
          <a:lstStyle/>
          <a:p>
            <a:r>
              <a:rPr kumimoji="1" lang="zh-TW" altLang="en-US" dirty="0" smtClean="0"/>
              <a:t>心理困擾的各種顯現</a:t>
            </a:r>
            <a:endParaRPr kumimoji="1" lang="zh-TW" altLang="en-US" dirty="0"/>
          </a:p>
        </p:txBody>
      </p:sp>
      <p:sp>
        <p:nvSpPr>
          <p:cNvPr id="8" name="文字版面配置區 7"/>
          <p:cNvSpPr>
            <a:spLocks noGrp="1"/>
          </p:cNvSpPr>
          <p:nvPr>
            <p:ph type="body" idx="1"/>
          </p:nvPr>
        </p:nvSpPr>
        <p:spPr>
          <a:xfrm>
            <a:off x="720000" y="2387600"/>
            <a:ext cx="2302933" cy="1524000"/>
          </a:xfrm>
        </p:spPr>
        <p:txBody>
          <a:bodyPr/>
          <a:lstStyle/>
          <a:p>
            <a:pPr marL="139700" indent="0" algn="ctr">
              <a:buNone/>
            </a:pPr>
            <a:r>
              <a:rPr kumimoji="1" lang="zh-TW" altLang="en-US" sz="2800" dirty="0" smtClean="0">
                <a:latin typeface="BiauKai"/>
                <a:ea typeface="BiauKai"/>
                <a:cs typeface="BiauKai"/>
              </a:rPr>
              <a:t>我心情不好的時候會是什麼樣子</a:t>
            </a:r>
            <a:endParaRPr kumimoji="1" lang="zh-TW" altLang="en-US" sz="2800" dirty="0">
              <a:latin typeface="BiauKai"/>
              <a:ea typeface="BiauKai"/>
              <a:cs typeface="BiauKai"/>
            </a:endParaRPr>
          </a:p>
        </p:txBody>
      </p:sp>
      <p:pic>
        <p:nvPicPr>
          <p:cNvPr id="9" name="圖片 8"/>
          <p:cNvPicPr>
            <a:picLocks noChangeAspect="1"/>
          </p:cNvPicPr>
          <p:nvPr/>
        </p:nvPicPr>
        <p:blipFill>
          <a:blip r:embed="rId2"/>
          <a:stretch>
            <a:fillRect/>
          </a:stretch>
        </p:blipFill>
        <p:spPr>
          <a:xfrm>
            <a:off x="3064934" y="1208020"/>
            <a:ext cx="5737192" cy="3935480"/>
          </a:xfrm>
          <a:prstGeom prst="rect">
            <a:avLst/>
          </a:prstGeom>
        </p:spPr>
      </p:pic>
    </p:spTree>
    <p:extLst>
      <p:ext uri="{BB962C8B-B14F-4D97-AF65-F5344CB8AC3E}">
        <p14:creationId xmlns:p14="http://schemas.microsoft.com/office/powerpoint/2010/main" val="1212220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傾聽</a:t>
            </a:r>
            <a:endParaRPr kumimoji="1" lang="zh-TW" altLang="en-US" dirty="0"/>
          </a:p>
        </p:txBody>
      </p:sp>
      <p:sp>
        <p:nvSpPr>
          <p:cNvPr id="4" name="AutoShape 4"/>
          <p:cNvSpPr>
            <a:spLocks noChangeArrowheads="1"/>
          </p:cNvSpPr>
          <p:nvPr/>
        </p:nvSpPr>
        <p:spPr bwMode="auto">
          <a:xfrm>
            <a:off x="447245" y="1996121"/>
            <a:ext cx="3701422" cy="730146"/>
          </a:xfrm>
          <a:prstGeom prst="roundRect">
            <a:avLst>
              <a:gd name="adj" fmla="val 16667"/>
            </a:avLst>
          </a:prstGeom>
          <a:solidFill>
            <a:srgbClr val="C0C0C0"/>
          </a:solidFill>
          <a:ln w="22225">
            <a:solidFill>
              <a:schemeClr val="tx1"/>
            </a:solidFill>
            <a:round/>
            <a:headEnd/>
            <a:tailEnd/>
          </a:ln>
        </p:spPr>
        <p:txBody>
          <a:bodyPr wrap="none" anchor="ctr"/>
          <a:lstStyle/>
          <a:p>
            <a:pPr algn="ctr"/>
            <a:r>
              <a:rPr lang="zh-TW" altLang="en-US" sz="1800" u="sng" dirty="0">
                <a:latin typeface="BiauKai" charset="0"/>
                <a:ea typeface="BiauKai" charset="0"/>
                <a:cs typeface="BiauKai" charset="0"/>
              </a:rPr>
              <a:t>耳聞</a:t>
            </a:r>
          </a:p>
          <a:p>
            <a:pPr algn="ctr"/>
            <a:r>
              <a:rPr lang="zh-TW" altLang="en-US" sz="1800" dirty="0">
                <a:latin typeface="BiauKai" charset="0"/>
                <a:ea typeface="BiauKai" charset="0"/>
                <a:cs typeface="BiauKai" charset="0"/>
              </a:rPr>
              <a:t>這菜鳥真會找藉口</a:t>
            </a:r>
            <a:r>
              <a:rPr lang="zh-TW" altLang="en-US" sz="1800" dirty="0" smtClean="0">
                <a:latin typeface="BiauKai" charset="0"/>
                <a:ea typeface="BiauKai" charset="0"/>
                <a:cs typeface="BiauKai" charset="0"/>
              </a:rPr>
              <a:t>，講</a:t>
            </a:r>
            <a:r>
              <a:rPr lang="zh-TW" altLang="en-US" sz="1800" dirty="0">
                <a:latin typeface="BiauKai" charset="0"/>
                <a:ea typeface="BiauKai" charset="0"/>
                <a:cs typeface="BiauKai" charset="0"/>
              </a:rPr>
              <a:t>一大堆理由。</a:t>
            </a:r>
          </a:p>
        </p:txBody>
      </p:sp>
      <p:sp>
        <p:nvSpPr>
          <p:cNvPr id="5" name="AutoShape 5"/>
          <p:cNvSpPr>
            <a:spLocks noChangeArrowheads="1"/>
          </p:cNvSpPr>
          <p:nvPr/>
        </p:nvSpPr>
        <p:spPr bwMode="auto">
          <a:xfrm>
            <a:off x="4842933" y="1904384"/>
            <a:ext cx="3730854" cy="787725"/>
          </a:xfrm>
          <a:prstGeom prst="roundRect">
            <a:avLst>
              <a:gd name="adj" fmla="val 16667"/>
            </a:avLst>
          </a:prstGeom>
          <a:solidFill>
            <a:srgbClr val="99CCFF"/>
          </a:solidFill>
          <a:ln w="22225">
            <a:solidFill>
              <a:schemeClr val="tx1"/>
            </a:solidFill>
            <a:round/>
            <a:headEnd/>
            <a:tailEnd/>
          </a:ln>
        </p:spPr>
        <p:txBody>
          <a:bodyPr wrap="none" anchor="ctr"/>
          <a:lstStyle/>
          <a:p>
            <a:pPr algn="ctr"/>
            <a:r>
              <a:rPr lang="zh-TW" altLang="en-US" sz="1800" u="sng">
                <a:latin typeface="BiauKai" charset="0"/>
                <a:ea typeface="BiauKai" charset="0"/>
                <a:cs typeface="BiauKai" charset="0"/>
              </a:rPr>
              <a:t>傾聽</a:t>
            </a:r>
          </a:p>
          <a:p>
            <a:pPr algn="ctr"/>
            <a:r>
              <a:rPr lang="zh-TW" altLang="en-US" sz="1800">
                <a:latin typeface="BiauKai" charset="0"/>
                <a:ea typeface="BiauKai" charset="0"/>
                <a:cs typeface="BiauKai" charset="0"/>
              </a:rPr>
              <a:t>他似乎有難言之隱</a:t>
            </a:r>
          </a:p>
        </p:txBody>
      </p:sp>
      <p:sp>
        <p:nvSpPr>
          <p:cNvPr id="6" name="AutoShape 6"/>
          <p:cNvSpPr>
            <a:spLocks noChangeArrowheads="1"/>
          </p:cNvSpPr>
          <p:nvPr/>
        </p:nvSpPr>
        <p:spPr bwMode="auto">
          <a:xfrm>
            <a:off x="447245" y="2783846"/>
            <a:ext cx="3701422" cy="774414"/>
          </a:xfrm>
          <a:prstGeom prst="roundRect">
            <a:avLst>
              <a:gd name="adj" fmla="val 16667"/>
            </a:avLst>
          </a:prstGeom>
          <a:solidFill>
            <a:srgbClr val="C0C0C0"/>
          </a:solidFill>
          <a:ln w="22225">
            <a:solidFill>
              <a:schemeClr val="tx1"/>
            </a:solidFill>
            <a:round/>
            <a:headEnd/>
            <a:tailEnd/>
          </a:ln>
        </p:spPr>
        <p:txBody>
          <a:bodyPr wrap="none" anchor="ctr"/>
          <a:lstStyle/>
          <a:p>
            <a:pPr algn="ctr"/>
            <a:r>
              <a:rPr lang="zh-TW" altLang="en-US" sz="1800" u="sng" dirty="0">
                <a:latin typeface="BiauKai" charset="0"/>
                <a:ea typeface="BiauKai" charset="0"/>
                <a:cs typeface="BiauKai" charset="0"/>
              </a:rPr>
              <a:t>耳到</a:t>
            </a:r>
          </a:p>
          <a:p>
            <a:pPr algn="ctr"/>
            <a:r>
              <a:rPr lang="zh-TW" altLang="en-US" sz="1800" dirty="0">
                <a:latin typeface="BiauKai" charset="0"/>
                <a:ea typeface="BiauKai" charset="0"/>
                <a:cs typeface="BiauKai" charset="0"/>
              </a:rPr>
              <a:t>我聽到，</a:t>
            </a:r>
            <a:r>
              <a:rPr lang="zh-TW" altLang="en-US" sz="1800" dirty="0" smtClean="0">
                <a:latin typeface="BiauKai" charset="0"/>
                <a:ea typeface="BiauKai" charset="0"/>
                <a:cs typeface="BiauKai" charset="0"/>
              </a:rPr>
              <a:t>他就是這副偷懶的鳥樣子</a:t>
            </a:r>
            <a:r>
              <a:rPr lang="zh-TW" altLang="en-US" sz="1800" dirty="0">
                <a:latin typeface="BiauKai" charset="0"/>
                <a:ea typeface="BiauKai" charset="0"/>
                <a:cs typeface="BiauKai" charset="0"/>
              </a:rPr>
              <a:t>。</a:t>
            </a:r>
          </a:p>
        </p:txBody>
      </p:sp>
      <p:sp>
        <p:nvSpPr>
          <p:cNvPr id="7" name="AutoShape 7"/>
          <p:cNvSpPr>
            <a:spLocks noChangeArrowheads="1"/>
          </p:cNvSpPr>
          <p:nvPr/>
        </p:nvSpPr>
        <p:spPr bwMode="auto">
          <a:xfrm>
            <a:off x="4842934" y="2692109"/>
            <a:ext cx="3730853" cy="866151"/>
          </a:xfrm>
          <a:prstGeom prst="roundRect">
            <a:avLst>
              <a:gd name="adj" fmla="val 16667"/>
            </a:avLst>
          </a:prstGeom>
          <a:solidFill>
            <a:srgbClr val="99CCFF"/>
          </a:solidFill>
          <a:ln w="22225">
            <a:solidFill>
              <a:schemeClr val="tx1"/>
            </a:solidFill>
            <a:round/>
            <a:headEnd/>
            <a:tailEnd/>
          </a:ln>
        </p:spPr>
        <p:txBody>
          <a:bodyPr wrap="none" anchor="ctr"/>
          <a:lstStyle/>
          <a:p>
            <a:pPr algn="ctr"/>
            <a:r>
              <a:rPr lang="zh-TW" altLang="en-US" sz="1800" u="sng" dirty="0">
                <a:latin typeface="BiauKai" charset="0"/>
                <a:ea typeface="BiauKai" charset="0"/>
                <a:cs typeface="BiauKai" charset="0"/>
              </a:rPr>
              <a:t>心到</a:t>
            </a:r>
          </a:p>
          <a:p>
            <a:pPr algn="ctr"/>
            <a:r>
              <a:rPr lang="zh-TW" altLang="en-US" sz="1800" dirty="0">
                <a:latin typeface="BiauKai" charset="0"/>
                <a:ea typeface="BiauKai" charset="0"/>
                <a:cs typeface="BiauKai" charset="0"/>
              </a:rPr>
              <a:t>我感到他似乎害怕跟嚴厲的人溝</a:t>
            </a:r>
            <a:endParaRPr lang="en-US" altLang="zh-TW" sz="1800" dirty="0">
              <a:latin typeface="BiauKai" charset="0"/>
              <a:ea typeface="BiauKai" charset="0"/>
              <a:cs typeface="BiauKai" charset="0"/>
            </a:endParaRPr>
          </a:p>
          <a:p>
            <a:pPr algn="ctr"/>
            <a:r>
              <a:rPr lang="zh-TW" altLang="en-US" sz="1800" dirty="0">
                <a:latin typeface="BiauKai" charset="0"/>
                <a:ea typeface="BiauKai" charset="0"/>
                <a:cs typeface="BiauKai" charset="0"/>
              </a:rPr>
              <a:t>通，所以偷偷地找別人幫助。</a:t>
            </a:r>
          </a:p>
        </p:txBody>
      </p:sp>
      <p:sp>
        <p:nvSpPr>
          <p:cNvPr id="8" name="AutoShape 9"/>
          <p:cNvSpPr>
            <a:spLocks noChangeArrowheads="1"/>
          </p:cNvSpPr>
          <p:nvPr/>
        </p:nvSpPr>
        <p:spPr bwMode="auto">
          <a:xfrm>
            <a:off x="5624082" y="1351595"/>
            <a:ext cx="2252330" cy="552789"/>
          </a:xfrm>
          <a:prstGeom prst="roundRect">
            <a:avLst>
              <a:gd name="adj" fmla="val 16667"/>
            </a:avLst>
          </a:prstGeom>
          <a:solidFill>
            <a:srgbClr val="99CCFF"/>
          </a:solidFill>
          <a:ln w="22225">
            <a:solidFill>
              <a:schemeClr val="tx1"/>
            </a:solidFill>
            <a:round/>
            <a:headEnd/>
            <a:tailEnd/>
          </a:ln>
        </p:spPr>
        <p:txBody>
          <a:bodyPr wrap="none" anchor="ctr"/>
          <a:lstStyle/>
          <a:p>
            <a:pPr algn="ctr"/>
            <a:r>
              <a:rPr lang="zh-TW" altLang="en-US" sz="1800">
                <a:latin typeface="BiauKai" charset="0"/>
                <a:ea typeface="BiauKai" charset="0"/>
                <a:cs typeface="BiauKai" charset="0"/>
              </a:rPr>
              <a:t>同理心</a:t>
            </a:r>
          </a:p>
        </p:txBody>
      </p:sp>
      <p:sp>
        <p:nvSpPr>
          <p:cNvPr id="9" name="AutoShape 10"/>
          <p:cNvSpPr>
            <a:spLocks noChangeArrowheads="1"/>
          </p:cNvSpPr>
          <p:nvPr/>
        </p:nvSpPr>
        <p:spPr bwMode="auto">
          <a:xfrm>
            <a:off x="1143099" y="1389460"/>
            <a:ext cx="2252330" cy="552789"/>
          </a:xfrm>
          <a:prstGeom prst="roundRect">
            <a:avLst>
              <a:gd name="adj" fmla="val 16667"/>
            </a:avLst>
          </a:prstGeom>
          <a:solidFill>
            <a:srgbClr val="C0C0C0"/>
          </a:solidFill>
          <a:ln w="22225">
            <a:solidFill>
              <a:schemeClr val="tx1"/>
            </a:solidFill>
            <a:round/>
            <a:headEnd/>
            <a:tailEnd/>
          </a:ln>
        </p:spPr>
        <p:txBody>
          <a:bodyPr wrap="none" anchor="ctr"/>
          <a:lstStyle/>
          <a:p>
            <a:pPr algn="ctr"/>
            <a:r>
              <a:rPr lang="zh-TW" altLang="en-US" sz="1800" dirty="0">
                <a:latin typeface="BiauKai" charset="0"/>
                <a:ea typeface="BiauKai" charset="0"/>
                <a:cs typeface="BiauKai" charset="0"/>
              </a:rPr>
              <a:t>非同理心</a:t>
            </a:r>
          </a:p>
        </p:txBody>
      </p:sp>
      <p:sp>
        <p:nvSpPr>
          <p:cNvPr id="3" name="矩形 2"/>
          <p:cNvSpPr/>
          <p:nvPr/>
        </p:nvSpPr>
        <p:spPr>
          <a:xfrm>
            <a:off x="720001" y="3570157"/>
            <a:ext cx="7703999" cy="1323439"/>
          </a:xfrm>
          <a:prstGeom prst="rect">
            <a:avLst/>
          </a:prstGeom>
        </p:spPr>
        <p:txBody>
          <a:bodyPr wrap="square">
            <a:spAutoFit/>
          </a:bodyPr>
          <a:lstStyle/>
          <a:p>
            <a:r>
              <a:rPr lang="zh-TW" altLang="en-US" sz="2000" dirty="0">
                <a:latin typeface="BiauKai" charset="0"/>
                <a:ea typeface="BiauKai" charset="0"/>
                <a:cs typeface="BiauKai" charset="0"/>
              </a:rPr>
              <a:t>情境：</a:t>
            </a:r>
            <a:r>
              <a:rPr lang="en-US" altLang="zh-TW" sz="2000" dirty="0">
                <a:latin typeface="BiauKai" charset="0"/>
                <a:ea typeface="BiauKai" charset="0"/>
                <a:cs typeface="BiauKai" charset="0"/>
              </a:rPr>
              <a:t> </a:t>
            </a:r>
            <a:r>
              <a:rPr lang="zh-TW" altLang="en-US" sz="2000" dirty="0">
                <a:latin typeface="BiauKai" charset="0"/>
                <a:ea typeface="BiauKai" charset="0"/>
                <a:cs typeface="BiauKai" charset="0"/>
              </a:rPr>
              <a:t>一位入伍前作息相當規律的個案面對半夜要站哨的要求時，他順應著長官嚴厲的態度，他一邊流汗一邊說</a:t>
            </a:r>
            <a:r>
              <a:rPr lang="en-US" altLang="zh-TW" sz="2000" dirty="0">
                <a:latin typeface="BiauKai" charset="0"/>
                <a:ea typeface="BiauKai" charset="0"/>
                <a:cs typeface="BiauKai" charset="0"/>
              </a:rPr>
              <a:t> </a:t>
            </a:r>
            <a:r>
              <a:rPr lang="zh-TW" altLang="en-US" sz="2000" dirty="0">
                <a:latin typeface="BiauKai" charset="0"/>
                <a:ea typeface="BiauKai" charset="0"/>
                <a:cs typeface="BiauKai" charset="0"/>
              </a:rPr>
              <a:t>“是，我試看看”，但是漸漸地他容易與人衝突，後來少跟其他人說話，較多時間獨自去抽煙。</a:t>
            </a:r>
            <a:endParaRPr lang="zh-TW" altLang="en-US" sz="2000" dirty="0"/>
          </a:p>
        </p:txBody>
      </p:sp>
    </p:spTree>
    <p:extLst>
      <p:ext uri="{BB962C8B-B14F-4D97-AF65-F5344CB8AC3E}">
        <p14:creationId xmlns:p14="http://schemas.microsoft.com/office/powerpoint/2010/main" val="402024257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同理心的定義</a:t>
            </a:r>
            <a:endParaRPr kumimoji="1" lang="zh-TW" altLang="en-US" dirty="0"/>
          </a:p>
        </p:txBody>
      </p:sp>
      <p:sp>
        <p:nvSpPr>
          <p:cNvPr id="4" name="矩形 3"/>
          <p:cNvSpPr/>
          <p:nvPr/>
        </p:nvSpPr>
        <p:spPr>
          <a:xfrm>
            <a:off x="720000" y="1525310"/>
            <a:ext cx="7704000" cy="1569660"/>
          </a:xfrm>
          <a:prstGeom prst="rect">
            <a:avLst/>
          </a:prstGeom>
        </p:spPr>
        <p:txBody>
          <a:bodyPr wrap="square">
            <a:spAutoFit/>
          </a:bodyPr>
          <a:lstStyle/>
          <a:p>
            <a:pPr marL="342900" lvl="0" indent="-342900" fontAlgn="base">
              <a:spcBef>
                <a:spcPct val="20000"/>
              </a:spcBef>
              <a:spcAft>
                <a:spcPct val="0"/>
              </a:spcAft>
              <a:buClrTx/>
              <a:buFontTx/>
              <a:buChar char="•"/>
            </a:pPr>
            <a:r>
              <a:rPr lang="zh-TW" altLang="en-US" sz="3200" dirty="0">
                <a:latin typeface="BiauKai" charset="0"/>
                <a:ea typeface="BiauKai" charset="0"/>
                <a:cs typeface="BiauKai" charset="0"/>
              </a:rPr>
              <a:t>指能站在對方的立場，設身處地去體會當事人感覺的心理歷程。（教育部國語推行委員會，</a:t>
            </a:r>
            <a:r>
              <a:rPr lang="en-US" altLang="zh-TW" sz="3200" dirty="0">
                <a:latin typeface="BiauKai" charset="0"/>
                <a:ea typeface="BiauKai" charset="0"/>
                <a:cs typeface="BiauKai" charset="0"/>
              </a:rPr>
              <a:t>2002</a:t>
            </a:r>
            <a:r>
              <a:rPr lang="zh-TW" altLang="en-US" sz="3200" dirty="0">
                <a:latin typeface="BiauKai" charset="0"/>
                <a:ea typeface="BiauKai" charset="0"/>
                <a:cs typeface="BiauKai" charset="0"/>
              </a:rPr>
              <a:t>）</a:t>
            </a:r>
            <a:endParaRPr lang="en-US" altLang="zh-TW" sz="3200" dirty="0">
              <a:latin typeface="BiauKai" charset="0"/>
              <a:ea typeface="BiauKai" charset="0"/>
              <a:cs typeface="BiauKai" charset="0"/>
            </a:endParaRPr>
          </a:p>
        </p:txBody>
      </p:sp>
    </p:spTree>
    <p:extLst>
      <p:ext uri="{BB962C8B-B14F-4D97-AF65-F5344CB8AC3E}">
        <p14:creationId xmlns:p14="http://schemas.microsoft.com/office/powerpoint/2010/main" val="20458421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回應與同理心</a:t>
            </a:r>
            <a:endParaRPr kumimoji="1" lang="zh-TW" altLang="en-US" dirty="0"/>
          </a:p>
        </p:txBody>
      </p:sp>
      <p:sp>
        <p:nvSpPr>
          <p:cNvPr id="3" name="文字版面配置區 2"/>
          <p:cNvSpPr>
            <a:spLocks noGrp="1"/>
          </p:cNvSpPr>
          <p:nvPr>
            <p:ph type="body" idx="1"/>
          </p:nvPr>
        </p:nvSpPr>
        <p:spPr/>
        <p:txBody>
          <a:bodyPr>
            <a:normAutofit lnSpcReduction="10000"/>
          </a:bodyPr>
          <a:lstStyle/>
          <a:p>
            <a:pPr marL="342900" lvl="0" indent="-342900" eaLnBrk="0" fontAlgn="base" hangingPunct="0">
              <a:spcBef>
                <a:spcPct val="20000"/>
              </a:spcBef>
              <a:spcAft>
                <a:spcPct val="0"/>
              </a:spcAft>
              <a:buClrTx/>
              <a:buSzTx/>
              <a:buFontTx/>
              <a:buChar char="•"/>
            </a:pPr>
            <a:r>
              <a:rPr lang="zh-TW" altLang="en-US" sz="3200" dirty="0">
                <a:solidFill>
                  <a:srgbClr val="000000"/>
                </a:solidFill>
                <a:latin typeface="BiauKai" charset="0"/>
                <a:ea typeface="BiauKai" charset="0"/>
                <a:cs typeface="BiauKai" charset="0"/>
              </a:rPr>
              <a:t>回應是以同理心為基礎</a:t>
            </a:r>
            <a:endParaRPr lang="en-US" altLang="zh-TW" sz="3200" dirty="0">
              <a:solidFill>
                <a:srgbClr val="000000"/>
              </a:solidFill>
              <a:latin typeface="BiauKai" charset="0"/>
              <a:ea typeface="BiauKai" charset="0"/>
              <a:cs typeface="BiauKai" charset="0"/>
            </a:endParaRPr>
          </a:p>
          <a:p>
            <a:pPr marL="742950" lvl="1" indent="-285750" eaLnBrk="0" fontAlgn="base" hangingPunct="0">
              <a:lnSpc>
                <a:spcPct val="100000"/>
              </a:lnSpc>
              <a:spcBef>
                <a:spcPct val="20000"/>
              </a:spcBef>
              <a:spcAft>
                <a:spcPct val="0"/>
              </a:spcAft>
              <a:buClrTx/>
              <a:buSzTx/>
              <a:buFontTx/>
              <a:buChar char="–"/>
            </a:pPr>
            <a:r>
              <a:rPr lang="zh-TW" altLang="en-US" sz="2800" dirty="0">
                <a:solidFill>
                  <a:srgbClr val="000000"/>
                </a:solidFill>
                <a:latin typeface="BiauKai" charset="0"/>
                <a:ea typeface="BiauKai" charset="0"/>
                <a:cs typeface="BiauKai" charset="0"/>
              </a:rPr>
              <a:t>初級同理心</a:t>
            </a:r>
            <a:endParaRPr lang="en-US" altLang="zh-TW" sz="2800" dirty="0">
              <a:solidFill>
                <a:srgbClr val="000000"/>
              </a:solidFill>
              <a:latin typeface="BiauKai" charset="0"/>
              <a:ea typeface="BiauKai" charset="0"/>
              <a:cs typeface="BiauKai" charset="0"/>
            </a:endParaRPr>
          </a:p>
          <a:p>
            <a:pPr marL="1143000" lvl="2" indent="-228600" eaLnBrk="0" fontAlgn="base" hangingPunct="0">
              <a:lnSpc>
                <a:spcPct val="100000"/>
              </a:lnSpc>
              <a:spcBef>
                <a:spcPct val="20000"/>
              </a:spcBef>
              <a:spcAft>
                <a:spcPct val="0"/>
              </a:spcAft>
              <a:buClrTx/>
              <a:buSzTx/>
              <a:buFontTx/>
              <a:buChar char="•"/>
            </a:pPr>
            <a:r>
              <a:rPr lang="zh-TW" altLang="en-US" sz="2400" dirty="0">
                <a:solidFill>
                  <a:srgbClr val="000000"/>
                </a:solidFill>
                <a:latin typeface="BiauKai" charset="0"/>
                <a:ea typeface="BiauKai" charset="0"/>
                <a:cs typeface="BiauKai" charset="0"/>
              </a:rPr>
              <a:t>對當事人表達</a:t>
            </a:r>
            <a:r>
              <a:rPr lang="zh-TW" altLang="en-US" sz="2400" dirty="0" smtClean="0">
                <a:solidFill>
                  <a:srgbClr val="000000"/>
                </a:solidFill>
                <a:latin typeface="BiauKai" charset="0"/>
                <a:ea typeface="BiauKai" charset="0"/>
                <a:cs typeface="BiauKai" charset="0"/>
              </a:rPr>
              <a:t>的意思或感受做</a:t>
            </a:r>
            <a:r>
              <a:rPr lang="zh-TW" altLang="en-US" sz="2400" dirty="0">
                <a:solidFill>
                  <a:srgbClr val="000000"/>
                </a:solidFill>
                <a:latin typeface="BiauKai" charset="0"/>
                <a:ea typeface="BiauKai" charset="0"/>
                <a:cs typeface="BiauKai" charset="0"/>
              </a:rPr>
              <a:t>基本的瞭解</a:t>
            </a:r>
            <a:endParaRPr lang="en-US" altLang="zh-TW" sz="2400" dirty="0">
              <a:solidFill>
                <a:srgbClr val="000000"/>
              </a:solidFill>
              <a:latin typeface="BiauKai" charset="0"/>
              <a:ea typeface="BiauKai" charset="0"/>
              <a:cs typeface="BiauKai" charset="0"/>
            </a:endParaRPr>
          </a:p>
          <a:p>
            <a:pPr marL="742950" lvl="1" indent="-285750" eaLnBrk="0" fontAlgn="base" hangingPunct="0">
              <a:lnSpc>
                <a:spcPct val="100000"/>
              </a:lnSpc>
              <a:spcBef>
                <a:spcPct val="20000"/>
              </a:spcBef>
              <a:spcAft>
                <a:spcPct val="0"/>
              </a:spcAft>
              <a:buClrTx/>
              <a:buSzTx/>
              <a:buFontTx/>
              <a:buChar char="–"/>
            </a:pPr>
            <a:endParaRPr lang="en-US" altLang="zh-TW" sz="2800" dirty="0">
              <a:solidFill>
                <a:srgbClr val="000000"/>
              </a:solidFill>
              <a:latin typeface="BiauKai" charset="0"/>
              <a:ea typeface="BiauKai" charset="0"/>
              <a:cs typeface="BiauKai" charset="0"/>
            </a:endParaRPr>
          </a:p>
          <a:p>
            <a:pPr marL="742950" lvl="1" indent="-285750" eaLnBrk="0" fontAlgn="base" hangingPunct="0">
              <a:lnSpc>
                <a:spcPct val="100000"/>
              </a:lnSpc>
              <a:spcBef>
                <a:spcPct val="20000"/>
              </a:spcBef>
              <a:spcAft>
                <a:spcPct val="0"/>
              </a:spcAft>
              <a:buClrTx/>
              <a:buSzTx/>
              <a:buFontTx/>
              <a:buChar char="–"/>
            </a:pPr>
            <a:r>
              <a:rPr lang="zh-TW" altLang="en-US" sz="2800" dirty="0">
                <a:solidFill>
                  <a:srgbClr val="000000"/>
                </a:solidFill>
                <a:latin typeface="BiauKai" charset="0"/>
                <a:ea typeface="BiauKai" charset="0"/>
                <a:cs typeface="BiauKai" charset="0"/>
              </a:rPr>
              <a:t>高級同理心</a:t>
            </a:r>
            <a:endParaRPr lang="en-US" altLang="zh-TW" sz="2800" dirty="0">
              <a:solidFill>
                <a:srgbClr val="000000"/>
              </a:solidFill>
              <a:latin typeface="BiauKai" charset="0"/>
              <a:ea typeface="BiauKai" charset="0"/>
              <a:cs typeface="BiauKai" charset="0"/>
            </a:endParaRPr>
          </a:p>
          <a:p>
            <a:pPr marL="1143000" lvl="2" indent="-228600" eaLnBrk="0" fontAlgn="base" hangingPunct="0">
              <a:lnSpc>
                <a:spcPct val="100000"/>
              </a:lnSpc>
              <a:spcBef>
                <a:spcPct val="20000"/>
              </a:spcBef>
              <a:spcAft>
                <a:spcPct val="0"/>
              </a:spcAft>
              <a:buClrTx/>
              <a:buSzTx/>
              <a:buFontTx/>
              <a:buChar char="•"/>
            </a:pPr>
            <a:r>
              <a:rPr lang="zh-TW" altLang="en-US" sz="2400" dirty="0">
                <a:solidFill>
                  <a:srgbClr val="000000"/>
                </a:solidFill>
                <a:latin typeface="BiauKai" charset="0"/>
                <a:ea typeface="BiauKai" charset="0"/>
                <a:cs typeface="BiauKai" charset="0"/>
              </a:rPr>
              <a:t>針對當事人潛藏</a:t>
            </a:r>
            <a:r>
              <a:rPr lang="zh-TW" altLang="en-US" sz="2400" dirty="0" smtClean="0">
                <a:solidFill>
                  <a:srgbClr val="000000"/>
                </a:solidFill>
                <a:latin typeface="BiauKai" charset="0"/>
                <a:ea typeface="BiauKai" charset="0"/>
                <a:cs typeface="BiauKai" charset="0"/>
              </a:rPr>
              <a:t>的想法或感受予以</a:t>
            </a:r>
            <a:r>
              <a:rPr lang="zh-TW" altLang="en-US" sz="2400" dirty="0">
                <a:solidFill>
                  <a:srgbClr val="000000"/>
                </a:solidFill>
                <a:latin typeface="BiauKai" charset="0"/>
                <a:ea typeface="BiauKai" charset="0"/>
                <a:cs typeface="BiauKai" charset="0"/>
              </a:rPr>
              <a:t>同理</a:t>
            </a:r>
            <a:r>
              <a:rPr lang="en-US" altLang="zh-TW" sz="2400" dirty="0">
                <a:solidFill>
                  <a:srgbClr val="000000"/>
                </a:solidFill>
                <a:latin typeface="BiauKai" charset="0"/>
                <a:ea typeface="BiauKai" charset="0"/>
                <a:cs typeface="BiauKai" charset="0"/>
              </a:rPr>
              <a:t> </a:t>
            </a:r>
            <a:r>
              <a:rPr lang="zh-TW" altLang="en-US" sz="2400" dirty="0" smtClean="0">
                <a:solidFill>
                  <a:srgbClr val="000000"/>
                </a:solidFill>
                <a:latin typeface="BiauKai" charset="0"/>
                <a:ea typeface="BiauKai" charset="0"/>
                <a:cs typeface="BiauKai" charset="0"/>
              </a:rPr>
              <a:t>（</a:t>
            </a:r>
            <a:r>
              <a:rPr lang="en-US" altLang="zh-TW" sz="2400" dirty="0" smtClean="0">
                <a:solidFill>
                  <a:srgbClr val="000000"/>
                </a:solidFill>
                <a:latin typeface="BiauKai" charset="0"/>
                <a:ea typeface="BiauKai" charset="0"/>
                <a:cs typeface="BiauKai" charset="0"/>
              </a:rPr>
              <a:t>words </a:t>
            </a:r>
            <a:r>
              <a:rPr lang="en-US" altLang="zh-TW" sz="2400" dirty="0">
                <a:solidFill>
                  <a:srgbClr val="000000"/>
                </a:solidFill>
                <a:latin typeface="BiauKai" charset="0"/>
                <a:ea typeface="BiauKai" charset="0"/>
                <a:cs typeface="BiauKai" charset="0"/>
              </a:rPr>
              <a:t>between lines</a:t>
            </a:r>
            <a:r>
              <a:rPr lang="zh-TW" altLang="en-US" sz="2400" dirty="0">
                <a:solidFill>
                  <a:srgbClr val="000000"/>
                </a:solidFill>
                <a:latin typeface="BiauKai" charset="0"/>
                <a:ea typeface="BiauKai" charset="0"/>
                <a:cs typeface="BiauKai" charset="0"/>
              </a:rPr>
              <a:t>）</a:t>
            </a:r>
            <a:endParaRPr lang="en-US" altLang="zh-TW" sz="2400" dirty="0">
              <a:solidFill>
                <a:srgbClr val="000000"/>
              </a:solidFill>
              <a:latin typeface="BiauKai" charset="0"/>
              <a:ea typeface="BiauKai" charset="0"/>
              <a:cs typeface="BiauKai" charset="0"/>
            </a:endParaRPr>
          </a:p>
        </p:txBody>
      </p:sp>
    </p:spTree>
    <p:extLst>
      <p:ext uri="{BB962C8B-B14F-4D97-AF65-F5344CB8AC3E}">
        <p14:creationId xmlns:p14="http://schemas.microsoft.com/office/powerpoint/2010/main" val="22036488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回應</a:t>
            </a:r>
            <a:endParaRPr kumimoji="1" lang="zh-TW" altLang="en-US" dirty="0"/>
          </a:p>
        </p:txBody>
      </p:sp>
      <p:sp>
        <p:nvSpPr>
          <p:cNvPr id="3" name="文字版面配置區 2"/>
          <p:cNvSpPr>
            <a:spLocks noGrp="1"/>
          </p:cNvSpPr>
          <p:nvPr>
            <p:ph type="body" idx="1"/>
          </p:nvPr>
        </p:nvSpPr>
        <p:spPr>
          <a:xfrm>
            <a:off x="720000" y="1215752"/>
            <a:ext cx="4674420" cy="3416400"/>
          </a:xfrm>
        </p:spPr>
        <p:txBody>
          <a:bodyPr/>
          <a:lstStyle/>
          <a:p>
            <a:pPr marL="342900" lvl="0" indent="-342900" eaLnBrk="0" fontAlgn="base" hangingPunct="0">
              <a:spcBef>
                <a:spcPct val="20000"/>
              </a:spcBef>
              <a:spcAft>
                <a:spcPct val="0"/>
              </a:spcAft>
              <a:buClrTx/>
              <a:buSzTx/>
              <a:buFontTx/>
              <a:buChar char="•"/>
            </a:pPr>
            <a:r>
              <a:rPr lang="zh-TW" altLang="en-US" sz="2400" dirty="0">
                <a:solidFill>
                  <a:srgbClr val="000000"/>
                </a:solidFill>
                <a:latin typeface="BiauKai" charset="0"/>
                <a:ea typeface="BiauKai" charset="0"/>
                <a:cs typeface="BiauKai" charset="0"/>
              </a:rPr>
              <a:t>回應內容</a:t>
            </a:r>
            <a:endParaRPr lang="en-US" altLang="zh-TW" sz="2400" dirty="0">
              <a:solidFill>
                <a:srgbClr val="000000"/>
              </a:solidFill>
              <a:latin typeface="BiauKai" charset="0"/>
              <a:ea typeface="BiauKai" charset="0"/>
              <a:cs typeface="BiauKai" charset="0"/>
            </a:endParaRPr>
          </a:p>
          <a:p>
            <a:pPr marL="742950" lvl="1" indent="-285750" eaLnBrk="0" fontAlgn="base" hangingPunct="0">
              <a:lnSpc>
                <a:spcPct val="100000"/>
              </a:lnSpc>
              <a:spcBef>
                <a:spcPct val="20000"/>
              </a:spcBef>
              <a:spcAft>
                <a:spcPct val="0"/>
              </a:spcAft>
              <a:buClrTx/>
              <a:buSzTx/>
              <a:buFontTx/>
              <a:buChar char="–"/>
            </a:pPr>
            <a:r>
              <a:rPr lang="en-US" altLang="zh-TW" sz="2400" dirty="0">
                <a:solidFill>
                  <a:srgbClr val="000000"/>
                </a:solidFill>
                <a:latin typeface="BiauKai" charset="0"/>
                <a:ea typeface="BiauKai" charset="0"/>
                <a:cs typeface="BiauKai" charset="0"/>
              </a:rPr>
              <a:t>5W1H</a:t>
            </a:r>
          </a:p>
          <a:p>
            <a:pPr marL="342900" lvl="0" indent="-342900" eaLnBrk="0" fontAlgn="base" hangingPunct="0">
              <a:spcBef>
                <a:spcPct val="20000"/>
              </a:spcBef>
              <a:spcAft>
                <a:spcPct val="0"/>
              </a:spcAft>
              <a:buClrTx/>
              <a:buSzTx/>
              <a:buFontTx/>
              <a:buChar char="•"/>
            </a:pPr>
            <a:r>
              <a:rPr lang="zh-TW" altLang="en-US" sz="2400" dirty="0">
                <a:solidFill>
                  <a:srgbClr val="000000"/>
                </a:solidFill>
                <a:latin typeface="BiauKai" charset="0"/>
                <a:ea typeface="BiauKai" charset="0"/>
                <a:cs typeface="BiauKai" charset="0"/>
              </a:rPr>
              <a:t>回應感受</a:t>
            </a:r>
            <a:endParaRPr lang="en-US" altLang="zh-TW" sz="2400" dirty="0">
              <a:solidFill>
                <a:srgbClr val="000000"/>
              </a:solidFill>
              <a:latin typeface="BiauKai" charset="0"/>
              <a:ea typeface="BiauKai" charset="0"/>
              <a:cs typeface="BiauKai" charset="0"/>
            </a:endParaRPr>
          </a:p>
          <a:p>
            <a:pPr marL="742950" lvl="1" indent="-285750" eaLnBrk="0" fontAlgn="base" hangingPunct="0">
              <a:lnSpc>
                <a:spcPct val="100000"/>
              </a:lnSpc>
              <a:spcBef>
                <a:spcPct val="20000"/>
              </a:spcBef>
              <a:spcAft>
                <a:spcPct val="0"/>
              </a:spcAft>
              <a:buClrTx/>
              <a:buSzTx/>
              <a:buFontTx/>
              <a:buChar char="–"/>
            </a:pPr>
            <a:r>
              <a:rPr lang="zh-TW" altLang="en-US" sz="2400" dirty="0">
                <a:solidFill>
                  <a:srgbClr val="000000"/>
                </a:solidFill>
                <a:latin typeface="BiauKai" charset="0"/>
                <a:ea typeface="BiauKai" charset="0"/>
                <a:cs typeface="BiauKai" charset="0"/>
              </a:rPr>
              <a:t>如：</a:t>
            </a:r>
            <a:r>
              <a:rPr lang="en-US" altLang="zh-TW" sz="2400" dirty="0">
                <a:solidFill>
                  <a:srgbClr val="000000"/>
                </a:solidFill>
                <a:latin typeface="BiauKai" charset="0"/>
                <a:ea typeface="BiauKai" charset="0"/>
                <a:cs typeface="BiauKai" charset="0"/>
              </a:rPr>
              <a:t> </a:t>
            </a:r>
            <a:r>
              <a:rPr lang="zh-TW" altLang="en-US" sz="2400" dirty="0">
                <a:solidFill>
                  <a:srgbClr val="000000"/>
                </a:solidFill>
                <a:latin typeface="BiauKai" charset="0"/>
                <a:ea typeface="BiauKai" charset="0"/>
                <a:cs typeface="BiauKai" charset="0"/>
              </a:rPr>
              <a:t>如果我是他的話，我會覺得很生氣</a:t>
            </a:r>
            <a:endParaRPr lang="en-US" altLang="zh-TW" sz="2400" dirty="0">
              <a:solidFill>
                <a:srgbClr val="000000"/>
              </a:solidFill>
              <a:latin typeface="BiauKai" charset="0"/>
              <a:ea typeface="BiauKai" charset="0"/>
              <a:cs typeface="BiauKai" charset="0"/>
            </a:endParaRPr>
          </a:p>
          <a:p>
            <a:pPr marL="342900" lvl="0" indent="-342900" eaLnBrk="0" fontAlgn="base" hangingPunct="0">
              <a:spcBef>
                <a:spcPct val="20000"/>
              </a:spcBef>
              <a:spcAft>
                <a:spcPct val="0"/>
              </a:spcAft>
              <a:buClrTx/>
              <a:buSzTx/>
              <a:buFontTx/>
              <a:buChar char="•"/>
            </a:pPr>
            <a:r>
              <a:rPr lang="zh-TW" altLang="en-US" sz="2400" dirty="0">
                <a:solidFill>
                  <a:srgbClr val="000000"/>
                </a:solidFill>
                <a:latin typeface="BiauKai" charset="0"/>
                <a:ea typeface="BiauKai" charset="0"/>
                <a:cs typeface="BiauKai" charset="0"/>
              </a:rPr>
              <a:t>回應意義</a:t>
            </a:r>
            <a:endParaRPr lang="en-US" altLang="zh-TW" sz="2400" dirty="0">
              <a:solidFill>
                <a:srgbClr val="000000"/>
              </a:solidFill>
              <a:latin typeface="BiauKai" charset="0"/>
              <a:ea typeface="BiauKai" charset="0"/>
              <a:cs typeface="BiauKai" charset="0"/>
            </a:endParaRPr>
          </a:p>
          <a:p>
            <a:pPr marL="742950" lvl="1" indent="-285750" eaLnBrk="0" fontAlgn="base" hangingPunct="0">
              <a:lnSpc>
                <a:spcPct val="100000"/>
              </a:lnSpc>
              <a:spcBef>
                <a:spcPct val="20000"/>
              </a:spcBef>
              <a:spcAft>
                <a:spcPct val="0"/>
              </a:spcAft>
              <a:buClrTx/>
              <a:buSzTx/>
              <a:buFontTx/>
              <a:buChar char="–"/>
            </a:pPr>
            <a:r>
              <a:rPr lang="zh-TW" altLang="en-US" sz="2400" dirty="0">
                <a:solidFill>
                  <a:srgbClr val="000000"/>
                </a:solidFill>
                <a:latin typeface="BiauKai" charset="0"/>
                <a:ea typeface="BiauKai" charset="0"/>
                <a:cs typeface="BiauKai" charset="0"/>
              </a:rPr>
              <a:t>如：</a:t>
            </a:r>
            <a:r>
              <a:rPr lang="en-US" altLang="zh-TW" sz="2400" dirty="0">
                <a:solidFill>
                  <a:srgbClr val="000000"/>
                </a:solidFill>
                <a:latin typeface="BiauKai" charset="0"/>
                <a:ea typeface="BiauKai" charset="0"/>
                <a:cs typeface="BiauKai" charset="0"/>
              </a:rPr>
              <a:t> </a:t>
            </a:r>
            <a:r>
              <a:rPr lang="zh-TW" altLang="en-US" sz="2400" dirty="0">
                <a:solidFill>
                  <a:srgbClr val="000000"/>
                </a:solidFill>
                <a:latin typeface="BiauKai" charset="0"/>
                <a:ea typeface="BiauKai" charset="0"/>
                <a:cs typeface="BiauKai" charset="0"/>
              </a:rPr>
              <a:t>你覺得很生氣，因為他不信任你</a:t>
            </a:r>
            <a:endParaRPr lang="en-US" altLang="zh-TW" sz="2400" dirty="0">
              <a:solidFill>
                <a:srgbClr val="000000"/>
              </a:solidFill>
              <a:latin typeface="BiauKai" charset="0"/>
              <a:ea typeface="BiauKai" charset="0"/>
              <a:cs typeface="BiauKai" charset="0"/>
            </a:endParaRPr>
          </a:p>
          <a:p>
            <a:endParaRPr kumimoji="1" lang="zh-TW" altLang="en-US" dirty="0"/>
          </a:p>
        </p:txBody>
      </p:sp>
      <p:grpSp>
        <p:nvGrpSpPr>
          <p:cNvPr id="4" name="Group 6"/>
          <p:cNvGrpSpPr>
            <a:grpSpLocks/>
          </p:cNvGrpSpPr>
          <p:nvPr/>
        </p:nvGrpSpPr>
        <p:grpSpPr bwMode="auto">
          <a:xfrm>
            <a:off x="4595731" y="1215752"/>
            <a:ext cx="3941978" cy="3898101"/>
            <a:chOff x="839" y="1525"/>
            <a:chExt cx="3764" cy="2630"/>
          </a:xfrm>
        </p:grpSpPr>
        <p:sp>
          <p:nvSpPr>
            <p:cNvPr id="5" name="Oval 7"/>
            <p:cNvSpPr>
              <a:spLocks noChangeArrowheads="1"/>
            </p:cNvSpPr>
            <p:nvPr/>
          </p:nvSpPr>
          <p:spPr bwMode="auto">
            <a:xfrm>
              <a:off x="1927" y="3566"/>
              <a:ext cx="1723" cy="589"/>
            </a:xfrm>
            <a:prstGeom prst="ellipse">
              <a:avLst/>
            </a:prstGeom>
            <a:solidFill>
              <a:schemeClr val="bg2"/>
            </a:solidFill>
            <a:ln w="9525">
              <a:solidFill>
                <a:schemeClr val="tx1"/>
              </a:solidFill>
              <a:round/>
              <a:headEnd/>
              <a:tailEnd/>
            </a:ln>
          </p:spPr>
          <p:txBody>
            <a:bodyPr wrap="none" anchor="ctr"/>
            <a:lstStyle/>
            <a:p>
              <a:pPr algn="ctr"/>
              <a:r>
                <a:rPr kumimoji="1" lang="en-US" altLang="zh-TW" sz="2800">
                  <a:latin typeface="BiauKai" charset="0"/>
                  <a:ea typeface="BiauKai" charset="0"/>
                  <a:cs typeface="BiauKai" charset="0"/>
                </a:rPr>
                <a:t>WHO?</a:t>
              </a:r>
            </a:p>
          </p:txBody>
        </p:sp>
        <p:sp>
          <p:nvSpPr>
            <p:cNvPr id="6" name="Oval 8"/>
            <p:cNvSpPr>
              <a:spLocks noChangeArrowheads="1"/>
            </p:cNvSpPr>
            <p:nvPr/>
          </p:nvSpPr>
          <p:spPr bwMode="auto">
            <a:xfrm>
              <a:off x="1292" y="2614"/>
              <a:ext cx="2994" cy="771"/>
            </a:xfrm>
            <a:prstGeom prst="ellipse">
              <a:avLst/>
            </a:prstGeom>
            <a:solidFill>
              <a:schemeClr val="accent1"/>
            </a:solidFill>
            <a:ln w="9525">
              <a:solidFill>
                <a:schemeClr val="tx1"/>
              </a:solidFill>
              <a:round/>
              <a:headEnd/>
              <a:tailEnd/>
            </a:ln>
          </p:spPr>
          <p:txBody>
            <a:bodyPr wrap="none" anchor="ctr"/>
            <a:lstStyle/>
            <a:p>
              <a:pPr algn="ctr"/>
              <a:r>
                <a:rPr kumimoji="1" lang="en-US" altLang="zh-TW" sz="2800">
                  <a:latin typeface="BiauKai" charset="0"/>
                  <a:ea typeface="BiauKai" charset="0"/>
                  <a:cs typeface="BiauKai" charset="0"/>
                </a:rPr>
                <a:t>What?      Why?</a:t>
              </a:r>
            </a:p>
          </p:txBody>
        </p:sp>
        <p:sp>
          <p:nvSpPr>
            <p:cNvPr id="7" name="Oval 9"/>
            <p:cNvSpPr>
              <a:spLocks noChangeArrowheads="1"/>
            </p:cNvSpPr>
            <p:nvPr/>
          </p:nvSpPr>
          <p:spPr bwMode="auto">
            <a:xfrm>
              <a:off x="839" y="1525"/>
              <a:ext cx="3764" cy="862"/>
            </a:xfrm>
            <a:prstGeom prst="ellipse">
              <a:avLst/>
            </a:prstGeom>
            <a:solidFill>
              <a:srgbClr val="CCFFCC"/>
            </a:solidFill>
            <a:ln w="9525">
              <a:solidFill>
                <a:schemeClr val="tx1"/>
              </a:solidFill>
              <a:round/>
              <a:headEnd/>
              <a:tailEnd/>
            </a:ln>
          </p:spPr>
          <p:txBody>
            <a:bodyPr wrap="none" anchor="ctr"/>
            <a:lstStyle/>
            <a:p>
              <a:pPr algn="ctr"/>
              <a:r>
                <a:rPr kumimoji="1" lang="en-US" altLang="zh-TW" sz="2800">
                  <a:latin typeface="BiauKai" charset="0"/>
                  <a:ea typeface="BiauKai" charset="0"/>
                  <a:cs typeface="BiauKai" charset="0"/>
                </a:rPr>
                <a:t>When?    Where?     How?</a:t>
              </a:r>
            </a:p>
          </p:txBody>
        </p:sp>
      </p:grpSp>
    </p:spTree>
    <p:extLst>
      <p:ext uri="{BB962C8B-B14F-4D97-AF65-F5344CB8AC3E}">
        <p14:creationId xmlns:p14="http://schemas.microsoft.com/office/powerpoint/2010/main" val="36470387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3200" dirty="0">
                <a:latin typeface="BiauKai" charset="0"/>
                <a:ea typeface="BiauKai" charset="0"/>
                <a:cs typeface="BiauKai" charset="0"/>
              </a:rPr>
              <a:t>Case 1: </a:t>
            </a:r>
            <a:r>
              <a:rPr lang="zh-TW" altLang="en-US" sz="3200" dirty="0">
                <a:latin typeface="BiauKai" charset="0"/>
                <a:ea typeface="BiauKai" charset="0"/>
                <a:cs typeface="BiauKai" charset="0"/>
              </a:rPr>
              <a:t>：小一打掉同學眼鏡又否認的強強</a:t>
            </a:r>
            <a:endParaRPr kumimoji="1" lang="zh-TW" altLang="en-US" dirty="0"/>
          </a:p>
        </p:txBody>
      </p:sp>
      <p:pic>
        <p:nvPicPr>
          <p:cNvPr id="4" name="圖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97377" y="1134022"/>
            <a:ext cx="6396838" cy="3912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57038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情緒反映、簡述語意</a:t>
            </a:r>
            <a:endParaRPr kumimoji="1" lang="zh-TW" altLang="en-US" dirty="0"/>
          </a:p>
        </p:txBody>
      </p:sp>
      <p:sp>
        <p:nvSpPr>
          <p:cNvPr id="3" name="文字版面配置區 2"/>
          <p:cNvSpPr>
            <a:spLocks noGrp="1"/>
          </p:cNvSpPr>
          <p:nvPr>
            <p:ph type="body" idx="1"/>
          </p:nvPr>
        </p:nvSpPr>
        <p:spPr/>
        <p:txBody>
          <a:bodyPr>
            <a:normAutofit lnSpcReduction="10000"/>
          </a:bodyPr>
          <a:lstStyle/>
          <a:p>
            <a:pPr marL="342900" lvl="0" indent="-342900" eaLnBrk="0" fontAlgn="base" hangingPunct="0">
              <a:spcBef>
                <a:spcPct val="20000"/>
              </a:spcBef>
              <a:spcAft>
                <a:spcPct val="0"/>
              </a:spcAft>
              <a:buClrTx/>
              <a:buSzTx/>
              <a:buFontTx/>
              <a:buChar char="•"/>
            </a:pPr>
            <a:r>
              <a:rPr lang="zh-TW" altLang="en-US" sz="3200" dirty="0">
                <a:solidFill>
                  <a:srgbClr val="000000"/>
                </a:solidFill>
                <a:latin typeface="BiauKai" charset="0"/>
                <a:ea typeface="BiauKai" charset="0"/>
                <a:cs typeface="BiauKai" charset="0"/>
              </a:rPr>
              <a:t>與別人對話的時候，除了聽得懂對方字面上的意思之外，你也要能聽得出對方的心情與感受</a:t>
            </a:r>
            <a:r>
              <a:rPr lang="zh-TW" altLang="en-US" sz="3200" dirty="0" smtClean="0">
                <a:solidFill>
                  <a:srgbClr val="000000"/>
                </a:solidFill>
                <a:latin typeface="BiauKai" charset="0"/>
                <a:ea typeface="BiauKai" charset="0"/>
                <a:cs typeface="BiauKai" charset="0"/>
              </a:rPr>
              <a:t>。</a:t>
            </a:r>
            <a:endParaRPr lang="en-US" altLang="zh-TW" sz="3200" dirty="0">
              <a:solidFill>
                <a:srgbClr val="000000"/>
              </a:solidFill>
              <a:latin typeface="BiauKai" charset="0"/>
              <a:ea typeface="BiauKai" charset="0"/>
              <a:cs typeface="BiauKai" charset="0"/>
            </a:endParaRPr>
          </a:p>
          <a:p>
            <a:pPr marL="342900" lvl="0" indent="-342900" eaLnBrk="0" fontAlgn="base" hangingPunct="0">
              <a:spcBef>
                <a:spcPct val="20000"/>
              </a:spcBef>
              <a:spcAft>
                <a:spcPct val="0"/>
              </a:spcAft>
              <a:buClrTx/>
              <a:buSzTx/>
              <a:buFontTx/>
              <a:buChar char="•"/>
            </a:pPr>
            <a:r>
              <a:rPr lang="zh-TW" altLang="en-US" sz="3200" dirty="0" smtClean="0">
                <a:solidFill>
                  <a:srgbClr val="000000"/>
                </a:solidFill>
                <a:latin typeface="BiauKai" charset="0"/>
                <a:ea typeface="BiauKai" charset="0"/>
                <a:cs typeface="BiauKai" charset="0"/>
              </a:rPr>
              <a:t>簡述語意就</a:t>
            </a:r>
            <a:r>
              <a:rPr lang="zh-TW" altLang="en-US" sz="3200" dirty="0">
                <a:solidFill>
                  <a:srgbClr val="000000"/>
                </a:solidFill>
                <a:latin typeface="BiauKai" charset="0"/>
                <a:ea typeface="BiauKai" charset="0"/>
                <a:cs typeface="BiauKai" charset="0"/>
              </a:rPr>
              <a:t>是，將對方所講的話做個簡單的摘要並反應出來，讓對方瞭解你完全知道他的意思，沒有雞同鴨講的情況</a:t>
            </a:r>
            <a:r>
              <a:rPr lang="zh-TW" altLang="en-US" sz="3200" dirty="0">
                <a:solidFill>
                  <a:srgbClr val="000000"/>
                </a:solidFill>
                <a:latin typeface="BiauKai" charset="0"/>
                <a:ea typeface="BiauKai" charset="0"/>
                <a:cs typeface="BiauKai" charset="0"/>
              </a:rPr>
              <a:t>。</a:t>
            </a:r>
            <a:r>
              <a:rPr lang="en-US" altLang="zh-TW" sz="3200" dirty="0">
                <a:solidFill>
                  <a:srgbClr val="000000"/>
                </a:solidFill>
                <a:latin typeface="BiauKai" charset="0"/>
                <a:ea typeface="BiauKai" charset="0"/>
                <a:cs typeface="BiauKai" charset="0"/>
              </a:rPr>
              <a:t> </a:t>
            </a:r>
            <a:endParaRPr lang="en-US" altLang="zh-TW" sz="3200" dirty="0">
              <a:solidFill>
                <a:srgbClr val="000000"/>
              </a:solidFill>
              <a:latin typeface="BiauKai" charset="0"/>
              <a:ea typeface="BiauKai" charset="0"/>
              <a:cs typeface="BiauKai" charset="0"/>
            </a:endParaRPr>
          </a:p>
          <a:p>
            <a:endParaRPr kumimoji="1" lang="zh-TW" altLang="en-US" dirty="0"/>
          </a:p>
        </p:txBody>
      </p:sp>
    </p:spTree>
    <p:extLst>
      <p:ext uri="{BB962C8B-B14F-4D97-AF65-F5344CB8AC3E}">
        <p14:creationId xmlns:p14="http://schemas.microsoft.com/office/powerpoint/2010/main" val="22759737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助人原則與技巧</a:t>
            </a:r>
            <a:endParaRPr kumimoji="1" lang="zh-TW" altLang="en-US" dirty="0"/>
          </a:p>
        </p:txBody>
      </p:sp>
      <p:sp>
        <p:nvSpPr>
          <p:cNvPr id="3" name="文字版面配置區 2"/>
          <p:cNvSpPr>
            <a:spLocks noGrp="1"/>
          </p:cNvSpPr>
          <p:nvPr>
            <p:ph type="body" idx="1"/>
          </p:nvPr>
        </p:nvSpPr>
        <p:spPr>
          <a:xfrm>
            <a:off x="183176" y="1368152"/>
            <a:ext cx="2867551" cy="3416400"/>
          </a:xfrm>
        </p:spPr>
        <p:txBody>
          <a:bodyPr/>
          <a:lstStyle/>
          <a:p>
            <a:pPr marL="342900" lvl="0" indent="-342900" eaLnBrk="0" fontAlgn="base" hangingPunct="0">
              <a:spcBef>
                <a:spcPct val="20000"/>
              </a:spcBef>
              <a:spcAft>
                <a:spcPct val="0"/>
              </a:spcAft>
              <a:buClrTx/>
              <a:buSzTx/>
              <a:buFontTx/>
              <a:buChar char="•"/>
            </a:pPr>
            <a:r>
              <a:rPr lang="zh-TW" altLang="en-US" sz="2800" b="1" dirty="0" smtClean="0">
                <a:solidFill>
                  <a:srgbClr val="000000"/>
                </a:solidFill>
                <a:latin typeface="BiauKai" charset="0"/>
                <a:ea typeface="BiauKai" charset="0"/>
                <a:cs typeface="BiauKai" charset="0"/>
              </a:rPr>
              <a:t>助人態度</a:t>
            </a:r>
            <a:endParaRPr lang="en-US" altLang="zh-TW" sz="2800" b="1" dirty="0" smtClean="0">
              <a:solidFill>
                <a:srgbClr val="000000"/>
              </a:solidFill>
              <a:latin typeface="BiauKai" charset="0"/>
              <a:ea typeface="BiauKai" charset="0"/>
              <a:cs typeface="BiauKai" charset="0"/>
            </a:endParaRPr>
          </a:p>
          <a:p>
            <a:pPr marL="800100" lvl="1" indent="-342900" eaLnBrk="0" fontAlgn="base" hangingPunct="0">
              <a:lnSpc>
                <a:spcPct val="100000"/>
              </a:lnSpc>
              <a:spcBef>
                <a:spcPct val="20000"/>
              </a:spcBef>
              <a:spcAft>
                <a:spcPct val="0"/>
              </a:spcAft>
              <a:buClrTx/>
              <a:buSzTx/>
              <a:buFontTx/>
              <a:buChar char="•"/>
            </a:pPr>
            <a:r>
              <a:rPr lang="zh-TW" altLang="en-US" sz="2800" b="1" dirty="0" smtClean="0">
                <a:solidFill>
                  <a:srgbClr val="000000"/>
                </a:solidFill>
                <a:latin typeface="BiauKai" charset="0"/>
                <a:ea typeface="BiauKai" charset="0"/>
                <a:cs typeface="BiauKai" charset="0"/>
              </a:rPr>
              <a:t>開放性</a:t>
            </a:r>
            <a:endParaRPr lang="zh-TW" altLang="en-US" sz="2800" b="1" dirty="0">
              <a:solidFill>
                <a:srgbClr val="000000"/>
              </a:solidFill>
              <a:latin typeface="BiauKai" charset="0"/>
              <a:ea typeface="BiauKai" charset="0"/>
              <a:cs typeface="BiauKai" charset="0"/>
            </a:endParaRPr>
          </a:p>
          <a:p>
            <a:pPr marL="800100" lvl="1" indent="-342900" eaLnBrk="0" fontAlgn="base" hangingPunct="0">
              <a:lnSpc>
                <a:spcPct val="100000"/>
              </a:lnSpc>
              <a:spcBef>
                <a:spcPct val="20000"/>
              </a:spcBef>
              <a:spcAft>
                <a:spcPct val="0"/>
              </a:spcAft>
              <a:buClrTx/>
              <a:buSzTx/>
              <a:buFontTx/>
              <a:buChar char="•"/>
            </a:pPr>
            <a:r>
              <a:rPr lang="zh-TW" altLang="en-US" sz="2800" b="1" dirty="0">
                <a:solidFill>
                  <a:srgbClr val="000000"/>
                </a:solidFill>
                <a:latin typeface="BiauKai" charset="0"/>
                <a:ea typeface="BiauKai" charset="0"/>
                <a:cs typeface="BiauKai" charset="0"/>
              </a:rPr>
              <a:t>溫暖支持</a:t>
            </a:r>
            <a:endParaRPr lang="en-US" altLang="zh-TW" sz="2800" b="1" dirty="0">
              <a:solidFill>
                <a:srgbClr val="000000"/>
              </a:solidFill>
              <a:latin typeface="BiauKai" charset="0"/>
              <a:ea typeface="BiauKai" charset="0"/>
              <a:cs typeface="BiauKai" charset="0"/>
            </a:endParaRPr>
          </a:p>
          <a:p>
            <a:endParaRPr kumimoji="1" lang="zh-TW" altLang="en-US" sz="2800" dirty="0"/>
          </a:p>
        </p:txBody>
      </p:sp>
      <p:sp>
        <p:nvSpPr>
          <p:cNvPr id="4" name="文字版面配置區 2"/>
          <p:cNvSpPr txBox="1">
            <a:spLocks/>
          </p:cNvSpPr>
          <p:nvPr/>
        </p:nvSpPr>
        <p:spPr>
          <a:xfrm>
            <a:off x="2641600" y="1368152"/>
            <a:ext cx="3191189" cy="34164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rgbClr val="434343"/>
              </a:buClr>
              <a:buSzPts val="1200"/>
              <a:buFont typeface="Hind"/>
              <a:buAutoNum type="arabicPeriod"/>
              <a:defRPr sz="1200" b="0" i="0" u="none" strike="noStrike" cap="none">
                <a:solidFill>
                  <a:srgbClr val="434343"/>
                </a:solidFill>
                <a:latin typeface="Hind"/>
                <a:ea typeface="Hind"/>
                <a:cs typeface="Hind"/>
                <a:sym typeface="Hind"/>
              </a:defRPr>
            </a:lvl1pPr>
            <a:lvl2pPr marL="914400" marR="0" lvl="1"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2pPr>
            <a:lvl3pPr marL="1371600" marR="0" lvl="2"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3pPr>
            <a:lvl4pPr marL="1828800" marR="0" lvl="3"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4pPr>
            <a:lvl5pPr marL="2286000" marR="0" lvl="4"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5pPr>
            <a:lvl6pPr marL="2743200" marR="0" lvl="5"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6pPr>
            <a:lvl7pPr marL="3200400" marR="0" lvl="6"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7pPr>
            <a:lvl8pPr marL="3657600" marR="0" lvl="7"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8pPr>
            <a:lvl9pPr marL="4114800" marR="0" lvl="8" indent="-304800" algn="l" rtl="0">
              <a:lnSpc>
                <a:spcPct val="115000"/>
              </a:lnSpc>
              <a:spcBef>
                <a:spcPts val="1600"/>
              </a:spcBef>
              <a:spcAft>
                <a:spcPts val="160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9pPr>
          </a:lstStyle>
          <a:p>
            <a:pPr marL="342900" indent="-342900" eaLnBrk="0" fontAlgn="base" hangingPunct="0">
              <a:spcBef>
                <a:spcPct val="20000"/>
              </a:spcBef>
              <a:spcAft>
                <a:spcPct val="0"/>
              </a:spcAft>
              <a:buClrTx/>
              <a:buSzTx/>
              <a:buFontTx/>
              <a:buChar char="•"/>
            </a:pPr>
            <a:r>
              <a:rPr lang="zh-TW" altLang="en-US" sz="2800" b="1" dirty="0" smtClean="0">
                <a:solidFill>
                  <a:srgbClr val="000000"/>
                </a:solidFill>
                <a:latin typeface="BiauKai" charset="0"/>
                <a:ea typeface="BiauKai" charset="0"/>
                <a:cs typeface="BiauKai" charset="0"/>
              </a:rPr>
              <a:t>助人目的</a:t>
            </a:r>
            <a:endParaRPr lang="en-US" altLang="zh-TW" sz="2800" b="1" dirty="0" smtClean="0">
              <a:solidFill>
                <a:srgbClr val="000000"/>
              </a:solidFill>
              <a:latin typeface="BiauKai" charset="0"/>
              <a:ea typeface="BiauKai" charset="0"/>
              <a:cs typeface="BiauKai" charset="0"/>
            </a:endParaRPr>
          </a:p>
          <a:p>
            <a:pPr marL="800100" lvl="1" indent="-342900" eaLnBrk="0" fontAlgn="base" hangingPunct="0">
              <a:lnSpc>
                <a:spcPct val="100000"/>
              </a:lnSpc>
              <a:spcBef>
                <a:spcPct val="20000"/>
              </a:spcBef>
              <a:spcAft>
                <a:spcPct val="0"/>
              </a:spcAft>
              <a:buClrTx/>
              <a:buSzTx/>
              <a:buFontTx/>
              <a:buChar char="•"/>
            </a:pPr>
            <a:r>
              <a:rPr lang="zh-TW" altLang="en-US" sz="2800" b="1" dirty="0">
                <a:solidFill>
                  <a:srgbClr val="000000"/>
                </a:solidFill>
                <a:latin typeface="BiauKai" charset="0"/>
                <a:ea typeface="BiauKai" charset="0"/>
                <a:cs typeface="BiauKai" charset="0"/>
              </a:rPr>
              <a:t>澄清</a:t>
            </a:r>
            <a:r>
              <a:rPr lang="zh-TW" altLang="en-US" sz="2800" b="1" dirty="0" smtClean="0">
                <a:solidFill>
                  <a:srgbClr val="000000"/>
                </a:solidFill>
                <a:latin typeface="BiauKai" charset="0"/>
                <a:ea typeface="BiauKai" charset="0"/>
                <a:cs typeface="BiauKai" charset="0"/>
              </a:rPr>
              <a:t>問題</a:t>
            </a:r>
            <a:endParaRPr lang="zh-TW" altLang="en-US" sz="2800" b="1" dirty="0">
              <a:solidFill>
                <a:srgbClr val="000000"/>
              </a:solidFill>
              <a:latin typeface="BiauKai" charset="0"/>
              <a:ea typeface="BiauKai" charset="0"/>
              <a:cs typeface="BiauKai" charset="0"/>
            </a:endParaRPr>
          </a:p>
          <a:p>
            <a:pPr marL="800100" lvl="1" indent="-342900" eaLnBrk="0" fontAlgn="base" hangingPunct="0">
              <a:lnSpc>
                <a:spcPct val="100000"/>
              </a:lnSpc>
              <a:spcBef>
                <a:spcPct val="20000"/>
              </a:spcBef>
              <a:spcAft>
                <a:spcPct val="0"/>
              </a:spcAft>
              <a:buClrTx/>
              <a:buSzTx/>
              <a:buFontTx/>
              <a:buChar char="•"/>
            </a:pPr>
            <a:r>
              <a:rPr lang="zh-TW" altLang="en-US" sz="2800" b="1" dirty="0">
                <a:solidFill>
                  <a:srgbClr val="000000"/>
                </a:solidFill>
                <a:latin typeface="BiauKai" charset="0"/>
                <a:ea typeface="BiauKai" charset="0"/>
                <a:cs typeface="BiauKai" charset="0"/>
              </a:rPr>
              <a:t>傳達相互的關</a:t>
            </a:r>
            <a:r>
              <a:rPr lang="zh-TW" altLang="en-US" sz="2800" b="1" dirty="0" smtClean="0">
                <a:solidFill>
                  <a:srgbClr val="000000"/>
                </a:solidFill>
                <a:latin typeface="BiauKai" charset="0"/>
                <a:ea typeface="BiauKai" charset="0"/>
                <a:cs typeface="BiauKai" charset="0"/>
              </a:rPr>
              <a:t>心</a:t>
            </a:r>
            <a:endParaRPr lang="zh-TW" altLang="en-US" sz="2800" b="1" dirty="0">
              <a:solidFill>
                <a:srgbClr val="000000"/>
              </a:solidFill>
              <a:latin typeface="BiauKai" charset="0"/>
              <a:ea typeface="BiauKai" charset="0"/>
              <a:cs typeface="BiauKai" charset="0"/>
            </a:endParaRPr>
          </a:p>
          <a:p>
            <a:pPr marL="800100" lvl="1" indent="-342900" eaLnBrk="0" fontAlgn="base" hangingPunct="0">
              <a:lnSpc>
                <a:spcPct val="100000"/>
              </a:lnSpc>
              <a:spcBef>
                <a:spcPct val="20000"/>
              </a:spcBef>
              <a:spcAft>
                <a:spcPct val="0"/>
              </a:spcAft>
              <a:buClrTx/>
              <a:buSzTx/>
              <a:buFontTx/>
              <a:buChar char="•"/>
            </a:pPr>
            <a:r>
              <a:rPr lang="zh-TW" altLang="en-US" sz="2800" b="1" dirty="0">
                <a:solidFill>
                  <a:srgbClr val="000000"/>
                </a:solidFill>
                <a:latin typeface="BiauKai" charset="0"/>
                <a:ea typeface="BiauKai" charset="0"/>
                <a:cs typeface="BiauKai" charset="0"/>
              </a:rPr>
              <a:t>解決問題</a:t>
            </a:r>
          </a:p>
          <a:p>
            <a:pPr marL="800100" lvl="1" indent="-342900" eaLnBrk="0" fontAlgn="base" hangingPunct="0">
              <a:lnSpc>
                <a:spcPct val="100000"/>
              </a:lnSpc>
              <a:spcBef>
                <a:spcPct val="20000"/>
              </a:spcBef>
              <a:spcAft>
                <a:spcPct val="0"/>
              </a:spcAft>
              <a:buClrTx/>
              <a:buSzTx/>
              <a:buFontTx/>
              <a:buChar char="•"/>
            </a:pPr>
            <a:endParaRPr lang="en-US" altLang="zh-TW" sz="2800" b="1" dirty="0" smtClean="0">
              <a:solidFill>
                <a:srgbClr val="000000"/>
              </a:solidFill>
              <a:latin typeface="BiauKai" charset="0"/>
              <a:ea typeface="BiauKai" charset="0"/>
              <a:cs typeface="BiauKai" charset="0"/>
            </a:endParaRPr>
          </a:p>
          <a:p>
            <a:endParaRPr kumimoji="1" lang="zh-TW" altLang="en-US" sz="2800" dirty="0"/>
          </a:p>
        </p:txBody>
      </p:sp>
      <p:sp>
        <p:nvSpPr>
          <p:cNvPr id="5" name="文字版面配置區 2"/>
          <p:cNvSpPr txBox="1">
            <a:spLocks/>
          </p:cNvSpPr>
          <p:nvPr/>
        </p:nvSpPr>
        <p:spPr>
          <a:xfrm>
            <a:off x="5503333" y="1368152"/>
            <a:ext cx="3552608" cy="34164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rgbClr val="434343"/>
              </a:buClr>
              <a:buSzPts val="1200"/>
              <a:buFont typeface="Hind"/>
              <a:buAutoNum type="arabicPeriod"/>
              <a:defRPr sz="1200" b="0" i="0" u="none" strike="noStrike" cap="none">
                <a:solidFill>
                  <a:srgbClr val="434343"/>
                </a:solidFill>
                <a:latin typeface="Hind"/>
                <a:ea typeface="Hind"/>
                <a:cs typeface="Hind"/>
                <a:sym typeface="Hind"/>
              </a:defRPr>
            </a:lvl1pPr>
            <a:lvl2pPr marL="914400" marR="0" lvl="1"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2pPr>
            <a:lvl3pPr marL="1371600" marR="0" lvl="2"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3pPr>
            <a:lvl4pPr marL="1828800" marR="0" lvl="3"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4pPr>
            <a:lvl5pPr marL="2286000" marR="0" lvl="4"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5pPr>
            <a:lvl6pPr marL="2743200" marR="0" lvl="5"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6pPr>
            <a:lvl7pPr marL="3200400" marR="0" lvl="6"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7pPr>
            <a:lvl8pPr marL="3657600" marR="0" lvl="7" indent="-304800" algn="l" rtl="0">
              <a:lnSpc>
                <a:spcPct val="115000"/>
              </a:lnSpc>
              <a:spcBef>
                <a:spcPts val="1600"/>
              </a:spcBef>
              <a:spcAft>
                <a:spcPts val="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8pPr>
            <a:lvl9pPr marL="4114800" marR="0" lvl="8" indent="-304800" algn="l" rtl="0">
              <a:lnSpc>
                <a:spcPct val="115000"/>
              </a:lnSpc>
              <a:spcBef>
                <a:spcPts val="1600"/>
              </a:spcBef>
              <a:spcAft>
                <a:spcPts val="1600"/>
              </a:spcAft>
              <a:buClr>
                <a:srgbClr val="434343"/>
              </a:buClr>
              <a:buSzPts val="1200"/>
              <a:buFont typeface="Roboto Condensed Light"/>
              <a:buChar char="■"/>
              <a:defRPr sz="1400" b="0" i="0" u="none" strike="noStrike" cap="none">
                <a:solidFill>
                  <a:srgbClr val="434343"/>
                </a:solidFill>
                <a:latin typeface="Hind"/>
                <a:ea typeface="Hind"/>
                <a:cs typeface="Hind"/>
                <a:sym typeface="Hind"/>
              </a:defRPr>
            </a:lvl9pPr>
          </a:lstStyle>
          <a:p>
            <a:pPr marL="342900" indent="-342900" eaLnBrk="0" fontAlgn="base" hangingPunct="0">
              <a:spcBef>
                <a:spcPct val="20000"/>
              </a:spcBef>
              <a:spcAft>
                <a:spcPct val="0"/>
              </a:spcAft>
              <a:buClrTx/>
              <a:buSzTx/>
              <a:buFontTx/>
              <a:buChar char="•"/>
            </a:pPr>
            <a:r>
              <a:rPr lang="zh-TW" altLang="en-US" sz="2800" b="1" dirty="0" smtClean="0">
                <a:solidFill>
                  <a:srgbClr val="000000"/>
                </a:solidFill>
                <a:latin typeface="BiauKai" charset="0"/>
                <a:ea typeface="BiauKai" charset="0"/>
                <a:cs typeface="BiauKai" charset="0"/>
              </a:rPr>
              <a:t>助人目標</a:t>
            </a:r>
            <a:endParaRPr lang="en-US" altLang="zh-TW" sz="2800" b="1" dirty="0" smtClean="0">
              <a:solidFill>
                <a:srgbClr val="000000"/>
              </a:solidFill>
              <a:latin typeface="BiauKai" charset="0"/>
              <a:ea typeface="BiauKai" charset="0"/>
              <a:cs typeface="BiauKai" charset="0"/>
            </a:endParaRPr>
          </a:p>
          <a:p>
            <a:pPr lvl="1">
              <a:lnSpc>
                <a:spcPct val="100000"/>
              </a:lnSpc>
              <a:buFont typeface="Wingdings" charset="2"/>
              <a:buChar char="l"/>
            </a:pPr>
            <a:r>
              <a:rPr lang="zh-TW" altLang="en-US" sz="2800" b="1" dirty="0" smtClean="0">
                <a:solidFill>
                  <a:srgbClr val="000000"/>
                </a:solidFill>
                <a:latin typeface="BiauKai" charset="0"/>
                <a:ea typeface="BiauKai" charset="0"/>
                <a:cs typeface="BiauKai" charset="0"/>
              </a:rPr>
              <a:t>協助管理問題與應用資源</a:t>
            </a:r>
            <a:endParaRPr lang="en-US" altLang="zh-TW" sz="2800" b="1" dirty="0">
              <a:solidFill>
                <a:srgbClr val="000000"/>
              </a:solidFill>
              <a:latin typeface="BiauKai" charset="0"/>
              <a:ea typeface="BiauKai" charset="0"/>
              <a:cs typeface="BiauKai" charset="0"/>
            </a:endParaRPr>
          </a:p>
          <a:p>
            <a:pPr lvl="1">
              <a:lnSpc>
                <a:spcPct val="100000"/>
              </a:lnSpc>
              <a:buFont typeface="Wingdings" charset="2"/>
              <a:buChar char="l"/>
            </a:pPr>
            <a:r>
              <a:rPr lang="zh-TW" altLang="en-US" sz="2800" b="1" dirty="0" smtClean="0">
                <a:solidFill>
                  <a:srgbClr val="000000"/>
                </a:solidFill>
                <a:latin typeface="BiauKai" charset="0"/>
                <a:ea typeface="BiauKai" charset="0"/>
                <a:cs typeface="BiauKai" charset="0"/>
              </a:rPr>
              <a:t>協助自我幫</a:t>
            </a:r>
            <a:r>
              <a:rPr lang="zh-TW" altLang="en-US" sz="2800" b="1" dirty="0">
                <a:solidFill>
                  <a:srgbClr val="000000"/>
                </a:solidFill>
                <a:latin typeface="BiauKai" charset="0"/>
                <a:ea typeface="BiauKai" charset="0"/>
                <a:cs typeface="BiauKai" charset="0"/>
              </a:rPr>
              <a:t>助</a:t>
            </a:r>
            <a:endParaRPr lang="en-US" altLang="zh-TW" sz="2800" b="1" dirty="0">
              <a:solidFill>
                <a:srgbClr val="000000"/>
              </a:solidFill>
              <a:latin typeface="BiauKai" charset="0"/>
              <a:ea typeface="BiauKai" charset="0"/>
              <a:cs typeface="BiauKai" charset="0"/>
            </a:endParaRPr>
          </a:p>
          <a:p>
            <a:pPr marL="800100" lvl="1" indent="-342900" eaLnBrk="0" fontAlgn="base" hangingPunct="0">
              <a:lnSpc>
                <a:spcPct val="100000"/>
              </a:lnSpc>
              <a:spcBef>
                <a:spcPct val="20000"/>
              </a:spcBef>
              <a:spcAft>
                <a:spcPct val="0"/>
              </a:spcAft>
              <a:buClrTx/>
              <a:buSzTx/>
              <a:buFontTx/>
              <a:buChar char="•"/>
            </a:pPr>
            <a:endParaRPr lang="en-US" altLang="zh-TW" sz="2800" b="1" dirty="0">
              <a:solidFill>
                <a:srgbClr val="000000"/>
              </a:solidFill>
              <a:latin typeface="BiauKai" charset="0"/>
              <a:ea typeface="BiauKai" charset="0"/>
              <a:cs typeface="BiauKai" charset="0"/>
            </a:endParaRPr>
          </a:p>
          <a:p>
            <a:endParaRPr kumimoji="1" lang="zh-TW" altLang="en-US" sz="2800" dirty="0"/>
          </a:p>
        </p:txBody>
      </p:sp>
    </p:spTree>
    <p:extLst>
      <p:ext uri="{BB962C8B-B14F-4D97-AF65-F5344CB8AC3E}">
        <p14:creationId xmlns:p14="http://schemas.microsoft.com/office/powerpoint/2010/main" val="25093884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3"/>
          <p:cNvGrpSpPr>
            <a:grpSpLocks/>
          </p:cNvGrpSpPr>
          <p:nvPr/>
        </p:nvGrpSpPr>
        <p:grpSpPr bwMode="auto">
          <a:xfrm>
            <a:off x="667037" y="188794"/>
            <a:ext cx="3765550" cy="4856163"/>
            <a:chOff x="388471" y="1748119"/>
            <a:chExt cx="4004235" cy="5005294"/>
          </a:xfrm>
        </p:grpSpPr>
        <p:grpSp>
          <p:nvGrpSpPr>
            <p:cNvPr id="5" name="群組 4"/>
            <p:cNvGrpSpPr>
              <a:grpSpLocks/>
            </p:cNvGrpSpPr>
            <p:nvPr/>
          </p:nvGrpSpPr>
          <p:grpSpPr bwMode="auto">
            <a:xfrm>
              <a:off x="388471" y="1748119"/>
              <a:ext cx="672353" cy="5005294"/>
              <a:chOff x="388471" y="1976345"/>
              <a:chExt cx="672353" cy="4523067"/>
            </a:xfrm>
          </p:grpSpPr>
          <p:sp>
            <p:nvSpPr>
              <p:cNvPr id="11" name="圓角矩形 10"/>
              <p:cNvSpPr/>
              <p:nvPr/>
            </p:nvSpPr>
            <p:spPr>
              <a:xfrm>
                <a:off x="388471" y="1976345"/>
                <a:ext cx="672928" cy="4523067"/>
              </a:xfrm>
              <a:prstGeom prst="roundRect">
                <a:avLst/>
              </a:prstGeom>
              <a:solidFill>
                <a:srgbClr val="FEFFBE"/>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kumimoji="1" lang="zh-TW" altLang="en-US"/>
              </a:p>
            </p:txBody>
          </p:sp>
          <p:sp>
            <p:nvSpPr>
              <p:cNvPr id="12" name="文字方塊 11"/>
              <p:cNvSpPr txBox="1">
                <a:spLocks noChangeArrowheads="1"/>
              </p:cNvSpPr>
              <p:nvPr/>
            </p:nvSpPr>
            <p:spPr bwMode="auto">
              <a:xfrm>
                <a:off x="445271" y="3526117"/>
                <a:ext cx="615553" cy="1015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kumimoji="1" sz="2400">
                    <a:solidFill>
                      <a:schemeClr val="tx1"/>
                    </a:solidFill>
                    <a:latin typeface="Arial" charset="0"/>
                    <a:ea typeface="新細明體" charset="0"/>
                    <a:cs typeface="Arial" charset="0"/>
                  </a:defRPr>
                </a:lvl1pPr>
                <a:lvl2pPr marL="742950" indent="-285750">
                  <a:defRPr kumimoji="1" sz="2400">
                    <a:solidFill>
                      <a:schemeClr val="tx1"/>
                    </a:solidFill>
                    <a:latin typeface="Arial" charset="0"/>
                    <a:ea typeface="Arial" charset="0"/>
                    <a:cs typeface="Arial" charset="0"/>
                  </a:defRPr>
                </a:lvl2pPr>
                <a:lvl3pPr marL="1143000" indent="-228600">
                  <a:defRPr kumimoji="1" sz="2400">
                    <a:solidFill>
                      <a:schemeClr val="tx1"/>
                    </a:solidFill>
                    <a:latin typeface="Arial" charset="0"/>
                    <a:ea typeface="Arial" charset="0"/>
                    <a:cs typeface="Arial" charset="0"/>
                  </a:defRPr>
                </a:lvl3pPr>
                <a:lvl4pPr marL="1600200" indent="-228600">
                  <a:defRPr kumimoji="1" sz="2400">
                    <a:solidFill>
                      <a:schemeClr val="tx1"/>
                    </a:solidFill>
                    <a:latin typeface="Arial" charset="0"/>
                    <a:ea typeface="Arial" charset="0"/>
                    <a:cs typeface="Arial" charset="0"/>
                  </a:defRPr>
                </a:lvl4pPr>
                <a:lvl5pPr marL="2057400" indent="-228600">
                  <a:defRPr kumimoji="1" sz="2400">
                    <a:solidFill>
                      <a:schemeClr val="tx1"/>
                    </a:solidFill>
                    <a:latin typeface="Arial" charset="0"/>
                    <a:ea typeface="Arial" charset="0"/>
                    <a:cs typeface="Arial" charset="0"/>
                  </a:defRPr>
                </a:lvl5pPr>
                <a:lvl6pPr marL="2514600" indent="-228600" fontAlgn="base">
                  <a:spcBef>
                    <a:spcPct val="0"/>
                  </a:spcBef>
                  <a:spcAft>
                    <a:spcPct val="0"/>
                  </a:spcAft>
                  <a:defRPr kumimoji="1" sz="2400">
                    <a:solidFill>
                      <a:schemeClr val="tx1"/>
                    </a:solidFill>
                    <a:latin typeface="Arial" charset="0"/>
                    <a:ea typeface="Arial" charset="0"/>
                    <a:cs typeface="Arial" charset="0"/>
                  </a:defRPr>
                </a:lvl6pPr>
                <a:lvl7pPr marL="2971800" indent="-228600" fontAlgn="base">
                  <a:spcBef>
                    <a:spcPct val="0"/>
                  </a:spcBef>
                  <a:spcAft>
                    <a:spcPct val="0"/>
                  </a:spcAft>
                  <a:defRPr kumimoji="1" sz="2400">
                    <a:solidFill>
                      <a:schemeClr val="tx1"/>
                    </a:solidFill>
                    <a:latin typeface="Arial" charset="0"/>
                    <a:ea typeface="Arial" charset="0"/>
                    <a:cs typeface="Arial" charset="0"/>
                  </a:defRPr>
                </a:lvl7pPr>
                <a:lvl8pPr marL="3429000" indent="-228600" fontAlgn="base">
                  <a:spcBef>
                    <a:spcPct val="0"/>
                  </a:spcBef>
                  <a:spcAft>
                    <a:spcPct val="0"/>
                  </a:spcAft>
                  <a:defRPr kumimoji="1" sz="2400">
                    <a:solidFill>
                      <a:schemeClr val="tx1"/>
                    </a:solidFill>
                    <a:latin typeface="Arial" charset="0"/>
                    <a:ea typeface="Arial" charset="0"/>
                    <a:cs typeface="Arial" charset="0"/>
                  </a:defRPr>
                </a:lvl8pPr>
                <a:lvl9pPr marL="3886200" indent="-228600" fontAlgn="base">
                  <a:spcBef>
                    <a:spcPct val="0"/>
                  </a:spcBef>
                  <a:spcAft>
                    <a:spcPct val="0"/>
                  </a:spcAft>
                  <a:defRPr kumimoji="1" sz="2400">
                    <a:solidFill>
                      <a:schemeClr val="tx1"/>
                    </a:solidFill>
                    <a:latin typeface="Arial" charset="0"/>
                    <a:ea typeface="Arial" charset="0"/>
                    <a:cs typeface="Arial" charset="0"/>
                  </a:defRPr>
                </a:lvl9pPr>
              </a:lstStyle>
              <a:p>
                <a:r>
                  <a:rPr lang="zh-TW" altLang="en-US" sz="2800">
                    <a:latin typeface="黑体" charset="0"/>
                    <a:ea typeface="黑体" charset="0"/>
                    <a:cs typeface="黑体" charset="0"/>
                  </a:rPr>
                  <a:t>個人</a:t>
                </a:r>
              </a:p>
            </p:txBody>
          </p:sp>
        </p:grpSp>
        <p:grpSp>
          <p:nvGrpSpPr>
            <p:cNvPr id="6" name="群組 5"/>
            <p:cNvGrpSpPr>
              <a:grpSpLocks/>
            </p:cNvGrpSpPr>
            <p:nvPr/>
          </p:nvGrpSpPr>
          <p:grpSpPr bwMode="auto">
            <a:xfrm>
              <a:off x="1240117" y="1767170"/>
              <a:ext cx="3152589" cy="4937313"/>
              <a:chOff x="1240117" y="1767170"/>
              <a:chExt cx="3152589" cy="4937313"/>
            </a:xfrm>
          </p:grpSpPr>
          <p:sp>
            <p:nvSpPr>
              <p:cNvPr id="7" name="圓角矩形 6"/>
              <p:cNvSpPr/>
              <p:nvPr/>
            </p:nvSpPr>
            <p:spPr>
              <a:xfrm>
                <a:off x="1240740" y="1767169"/>
                <a:ext cx="3137683" cy="1131867"/>
              </a:xfrm>
              <a:prstGeom prst="roundRect">
                <a:avLst/>
              </a:prstGeom>
              <a:solidFill>
                <a:schemeClr val="tx2">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kumimoji="1" lang="zh-TW" altLang="en-US" sz="3200" dirty="0">
                    <a:solidFill>
                      <a:schemeClr val="tx1"/>
                    </a:solidFill>
                    <a:latin typeface="黑体"/>
                    <a:ea typeface="黑体"/>
                    <a:cs typeface="黑体"/>
                  </a:rPr>
                  <a:t>大學生</a:t>
                </a:r>
                <a:r>
                  <a:rPr kumimoji="1" lang="en-US" altLang="zh-TW" sz="3200" dirty="0">
                    <a:solidFill>
                      <a:schemeClr val="tx1"/>
                    </a:solidFill>
                    <a:latin typeface="黑体"/>
                    <a:ea typeface="黑体"/>
                    <a:cs typeface="黑体"/>
                  </a:rPr>
                  <a:t>/</a:t>
                </a:r>
                <a:r>
                  <a:rPr kumimoji="1" lang="zh-TW" altLang="en-US" sz="3200" dirty="0">
                    <a:solidFill>
                      <a:schemeClr val="tx1"/>
                    </a:solidFill>
                    <a:latin typeface="黑体"/>
                    <a:ea typeface="黑体"/>
                    <a:cs typeface="黑体"/>
                  </a:rPr>
                  <a:t>研究生</a:t>
                </a:r>
              </a:p>
            </p:txBody>
          </p:sp>
          <p:sp>
            <p:nvSpPr>
              <p:cNvPr id="8" name="圓角矩形 7"/>
              <p:cNvSpPr/>
              <p:nvPr/>
            </p:nvSpPr>
            <p:spPr>
              <a:xfrm>
                <a:off x="1255024" y="3003809"/>
                <a:ext cx="3137682" cy="1130279"/>
              </a:xfrm>
              <a:prstGeom prst="roundRect">
                <a:avLst/>
              </a:prstGeom>
              <a:solidFill>
                <a:schemeClr val="tx2">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kumimoji="1" lang="zh-TW" altLang="en-US" sz="3200" dirty="0">
                    <a:solidFill>
                      <a:schemeClr val="tx1"/>
                    </a:solidFill>
                    <a:latin typeface="黑体"/>
                    <a:ea typeface="黑体"/>
                    <a:cs typeface="黑体"/>
                  </a:rPr>
                  <a:t>一般上班族</a:t>
                </a:r>
                <a:r>
                  <a:rPr kumimoji="1" lang="en-US" altLang="zh-TW" sz="3200" dirty="0">
                    <a:solidFill>
                      <a:schemeClr val="tx1"/>
                    </a:solidFill>
                    <a:latin typeface="黑体"/>
                    <a:ea typeface="黑体"/>
                    <a:cs typeface="黑体"/>
                  </a:rPr>
                  <a:t>/</a:t>
                </a:r>
              </a:p>
              <a:p>
                <a:pPr algn="ctr">
                  <a:defRPr/>
                </a:pPr>
                <a:r>
                  <a:rPr kumimoji="1" lang="zh-TW" altLang="en-US" sz="3200" dirty="0">
                    <a:solidFill>
                      <a:schemeClr val="tx1"/>
                    </a:solidFill>
                    <a:latin typeface="黑体"/>
                    <a:ea typeface="黑体"/>
                    <a:cs typeface="黑体"/>
                  </a:rPr>
                  <a:t>社會人士</a:t>
                </a:r>
              </a:p>
            </p:txBody>
          </p:sp>
          <p:sp>
            <p:nvSpPr>
              <p:cNvPr id="9" name="圓角矩形 8"/>
              <p:cNvSpPr/>
              <p:nvPr/>
            </p:nvSpPr>
            <p:spPr>
              <a:xfrm>
                <a:off x="1240740" y="4280135"/>
                <a:ext cx="3137683" cy="1130279"/>
              </a:xfrm>
              <a:prstGeom prst="roundRect">
                <a:avLst/>
              </a:prstGeom>
              <a:solidFill>
                <a:schemeClr val="tx2">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kumimoji="1" lang="zh-TW" altLang="en-US" sz="3200" dirty="0">
                    <a:solidFill>
                      <a:schemeClr val="tx1"/>
                    </a:solidFill>
                    <a:latin typeface="黑体"/>
                    <a:ea typeface="黑体"/>
                    <a:cs typeface="黑体"/>
                  </a:rPr>
                  <a:t>大型企業工作者</a:t>
                </a:r>
              </a:p>
            </p:txBody>
          </p:sp>
          <p:sp>
            <p:nvSpPr>
              <p:cNvPr id="10" name="圓角矩形 9"/>
              <p:cNvSpPr/>
              <p:nvPr/>
            </p:nvSpPr>
            <p:spPr>
              <a:xfrm>
                <a:off x="1240740" y="5572335"/>
                <a:ext cx="3137683" cy="1131866"/>
              </a:xfrm>
              <a:prstGeom prst="roundRect">
                <a:avLst/>
              </a:prstGeom>
              <a:solidFill>
                <a:schemeClr val="tx2">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kumimoji="1" lang="zh-TW" altLang="en-US" sz="3200" dirty="0">
                    <a:solidFill>
                      <a:schemeClr val="tx1"/>
                    </a:solidFill>
                    <a:latin typeface="黑体"/>
                    <a:ea typeface="黑体"/>
                    <a:cs typeface="黑体"/>
                  </a:rPr>
                  <a:t>疑似</a:t>
                </a:r>
                <a:r>
                  <a:rPr kumimoji="1" lang="en-US" altLang="zh-TW" sz="3200" dirty="0">
                    <a:solidFill>
                      <a:schemeClr val="tx1"/>
                    </a:solidFill>
                    <a:latin typeface="黑体"/>
                    <a:ea typeface="黑体"/>
                    <a:cs typeface="黑体"/>
                  </a:rPr>
                  <a:t>/</a:t>
                </a:r>
                <a:r>
                  <a:rPr kumimoji="1" lang="zh-TW" altLang="en-US" sz="3200" dirty="0">
                    <a:solidFill>
                      <a:schemeClr val="tx1"/>
                    </a:solidFill>
                    <a:latin typeface="黑体"/>
                    <a:ea typeface="黑体"/>
                    <a:cs typeface="黑体"/>
                  </a:rPr>
                  <a:t>確診</a:t>
                </a:r>
                <a:endParaRPr kumimoji="1" lang="en-US" altLang="zh-TW" sz="3200" dirty="0">
                  <a:solidFill>
                    <a:schemeClr val="tx1"/>
                  </a:solidFill>
                  <a:latin typeface="黑体"/>
                  <a:ea typeface="黑体"/>
                  <a:cs typeface="黑体"/>
                </a:endParaRPr>
              </a:p>
              <a:p>
                <a:pPr algn="ctr">
                  <a:defRPr/>
                </a:pPr>
                <a:r>
                  <a:rPr kumimoji="1" lang="zh-TW" altLang="en-US" sz="3200" dirty="0">
                    <a:solidFill>
                      <a:schemeClr val="tx1"/>
                    </a:solidFill>
                    <a:latin typeface="黑体"/>
                    <a:ea typeface="黑体"/>
                    <a:cs typeface="黑体"/>
                  </a:rPr>
                  <a:t>心理疾病者</a:t>
                </a:r>
                <a:endParaRPr kumimoji="1" lang="en-US" altLang="zh-TW" sz="3200" dirty="0">
                  <a:solidFill>
                    <a:schemeClr val="tx1"/>
                  </a:solidFill>
                  <a:latin typeface="黑体"/>
                  <a:ea typeface="黑体"/>
                  <a:cs typeface="黑体"/>
                </a:endParaRPr>
              </a:p>
            </p:txBody>
          </p:sp>
        </p:grpSp>
      </p:grpSp>
      <p:pic>
        <p:nvPicPr>
          <p:cNvPr id="13" name="圖片 12" descr="學校.jp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95421" y="193593"/>
            <a:ext cx="1256203" cy="1108415"/>
          </a:xfrm>
          <a:prstGeom prst="rect">
            <a:avLst/>
          </a:prstGeom>
          <a:ln>
            <a:noFill/>
          </a:ln>
          <a:effectLst>
            <a:softEdge rad="112500"/>
          </a:effectLst>
        </p:spPr>
      </p:pic>
      <p:pic>
        <p:nvPicPr>
          <p:cNvPr id="14" name="圖片 13" descr="基金會.png"/>
          <p:cNvPicPr>
            <a:picLocks noChangeAspect="1"/>
          </p:cNvPicPr>
          <p:nvPr/>
        </p:nvPicPr>
        <p:blipFill>
          <a:blip r:embed="rId3">
            <a:extLst>
              <a:ext uri="{28A0092B-C50C-407E-A947-70E740481C1C}">
                <a14:useLocalDpi xmlns:a14="http://schemas.microsoft.com/office/drawing/2010/main" val="0"/>
              </a:ext>
            </a:extLst>
          </a:blip>
          <a:srcRect l="9029" r="10417"/>
          <a:stretch>
            <a:fillRect/>
          </a:stretch>
        </p:blipFill>
        <p:spPr bwMode="auto">
          <a:xfrm>
            <a:off x="6036249" y="115769"/>
            <a:ext cx="1145888" cy="1184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圖片 14" descr="醫院.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78164" y="174507"/>
            <a:ext cx="1058098" cy="1058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圖片 15" descr="基金會.png"/>
          <p:cNvPicPr>
            <a:picLocks noChangeAspect="1"/>
          </p:cNvPicPr>
          <p:nvPr/>
        </p:nvPicPr>
        <p:blipFill>
          <a:blip r:embed="rId3">
            <a:extLst>
              <a:ext uri="{28A0092B-C50C-407E-A947-70E740481C1C}">
                <a14:useLocalDpi xmlns:a14="http://schemas.microsoft.com/office/drawing/2010/main" val="0"/>
              </a:ext>
            </a:extLst>
          </a:blip>
          <a:srcRect l="9029" r="10417"/>
          <a:stretch>
            <a:fillRect/>
          </a:stretch>
        </p:blipFill>
        <p:spPr bwMode="auto">
          <a:xfrm>
            <a:off x="4591624" y="1430219"/>
            <a:ext cx="1145888" cy="1184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圖片 16" descr="基金會.png"/>
          <p:cNvPicPr>
            <a:picLocks noChangeAspect="1"/>
          </p:cNvPicPr>
          <p:nvPr/>
        </p:nvPicPr>
        <p:blipFill>
          <a:blip r:embed="rId3">
            <a:extLst>
              <a:ext uri="{28A0092B-C50C-407E-A947-70E740481C1C}">
                <a14:useLocalDpi xmlns:a14="http://schemas.microsoft.com/office/drawing/2010/main" val="0"/>
              </a:ext>
            </a:extLst>
          </a:blip>
          <a:srcRect l="9029" r="10417"/>
          <a:stretch>
            <a:fillRect/>
          </a:stretch>
        </p:blipFill>
        <p:spPr bwMode="auto">
          <a:xfrm>
            <a:off x="4591624" y="2616083"/>
            <a:ext cx="1145888" cy="1185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圖片 17" descr="基金會.png"/>
          <p:cNvPicPr>
            <a:picLocks noChangeAspect="1"/>
          </p:cNvPicPr>
          <p:nvPr/>
        </p:nvPicPr>
        <p:blipFill>
          <a:blip r:embed="rId3">
            <a:extLst>
              <a:ext uri="{28A0092B-C50C-407E-A947-70E740481C1C}">
                <a14:useLocalDpi xmlns:a14="http://schemas.microsoft.com/office/drawing/2010/main" val="0"/>
              </a:ext>
            </a:extLst>
          </a:blip>
          <a:srcRect l="9029" r="10417"/>
          <a:stretch>
            <a:fillRect/>
          </a:stretch>
        </p:blipFill>
        <p:spPr bwMode="auto">
          <a:xfrm>
            <a:off x="4591624" y="3959108"/>
            <a:ext cx="1145888" cy="1184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圖片 18" descr="醫院.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78164" y="1469907"/>
            <a:ext cx="1058098" cy="1058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圖片 19" descr="醫院.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78164" y="3998794"/>
            <a:ext cx="1058098" cy="105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圖片 20" descr="診所.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21173" y="1430220"/>
            <a:ext cx="1016514" cy="1014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圖片 21" descr="診所.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21173" y="3998795"/>
            <a:ext cx="1016514" cy="1014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圖片 22" descr="診所.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21173" y="2706570"/>
            <a:ext cx="1016514" cy="1014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圖片 23" descr="free.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381714" y="2609732"/>
            <a:ext cx="1173611" cy="119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23698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圓角矩形 1"/>
          <p:cNvSpPr/>
          <p:nvPr/>
        </p:nvSpPr>
        <p:spPr>
          <a:xfrm>
            <a:off x="209550" y="33338"/>
            <a:ext cx="4302125" cy="642937"/>
          </a:xfrm>
          <a:prstGeom prst="roundRect">
            <a:avLst/>
          </a:prstGeom>
          <a:solidFill>
            <a:srgbClr val="FEFFBE"/>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kumimoji="1" lang="zh-TW" altLang="en-US" sz="3200" dirty="0">
                <a:solidFill>
                  <a:schemeClr val="accent4">
                    <a:lumMod val="75000"/>
                  </a:schemeClr>
                </a:solidFill>
                <a:latin typeface="黑体"/>
                <a:ea typeface="黑体"/>
                <a:cs typeface="黑体"/>
              </a:rPr>
              <a:t>免費</a:t>
            </a:r>
          </a:p>
        </p:txBody>
      </p:sp>
      <p:sp>
        <p:nvSpPr>
          <p:cNvPr id="3" name="圓角矩形 2"/>
          <p:cNvSpPr/>
          <p:nvPr/>
        </p:nvSpPr>
        <p:spPr>
          <a:xfrm>
            <a:off x="4676775" y="33338"/>
            <a:ext cx="4219575" cy="642937"/>
          </a:xfrm>
          <a:prstGeom prst="roundRect">
            <a:avLst/>
          </a:prstGeom>
          <a:solidFill>
            <a:srgbClr val="FF6FCF"/>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kumimoji="1" lang="zh-TW" altLang="en-US" sz="3200" dirty="0">
                <a:solidFill>
                  <a:schemeClr val="accent4">
                    <a:lumMod val="75000"/>
                  </a:schemeClr>
                </a:solidFill>
                <a:latin typeface="黑体"/>
                <a:ea typeface="黑体"/>
                <a:cs typeface="黑体"/>
              </a:rPr>
              <a:t>自費</a:t>
            </a:r>
          </a:p>
        </p:txBody>
      </p:sp>
      <p:grpSp>
        <p:nvGrpSpPr>
          <p:cNvPr id="4" name="群組 5"/>
          <p:cNvGrpSpPr>
            <a:grpSpLocks/>
          </p:cNvGrpSpPr>
          <p:nvPr/>
        </p:nvGrpSpPr>
        <p:grpSpPr bwMode="auto">
          <a:xfrm>
            <a:off x="209550" y="676275"/>
            <a:ext cx="4560888" cy="4467225"/>
            <a:chOff x="239057" y="2415988"/>
            <a:chExt cx="4562011" cy="4467697"/>
          </a:xfrm>
        </p:grpSpPr>
        <p:sp>
          <p:nvSpPr>
            <p:cNvPr id="5" name="文字方塊 4"/>
            <p:cNvSpPr txBox="1"/>
            <p:nvPr/>
          </p:nvSpPr>
          <p:spPr>
            <a:xfrm>
              <a:off x="239057" y="2415988"/>
              <a:ext cx="4562011" cy="2678396"/>
            </a:xfrm>
            <a:prstGeom prst="rect">
              <a:avLst/>
            </a:prstGeom>
            <a:noFill/>
          </p:spPr>
          <p:txBody>
            <a:bodyPr>
              <a:spAutoFit/>
            </a:bodyPr>
            <a:lstStyle/>
            <a:p>
              <a:pPr algn="ctr">
                <a:defRPr/>
              </a:pPr>
              <a:r>
                <a:rPr kumimoji="1" lang="zh-TW" altLang="en-US" sz="2400" dirty="0">
                  <a:latin typeface="黑体"/>
                  <a:ea typeface="黑体"/>
                  <a:cs typeface="黑体"/>
                </a:rPr>
                <a:t>政府資源</a:t>
              </a:r>
              <a:endParaRPr kumimoji="1" lang="en-US" altLang="zh-TW" sz="2400" dirty="0">
                <a:latin typeface="黑体"/>
                <a:ea typeface="黑体"/>
                <a:cs typeface="黑体"/>
              </a:endParaRPr>
            </a:p>
            <a:p>
              <a:pPr marL="285750" indent="-285750">
                <a:buFont typeface="Arial"/>
                <a:buChar char="•"/>
                <a:defRPr/>
              </a:pPr>
              <a:r>
                <a:rPr kumimoji="1" lang="zh-TW" altLang="en-US" sz="2400" dirty="0">
                  <a:latin typeface="黑体"/>
                  <a:ea typeface="黑体"/>
                  <a:cs typeface="黑体"/>
                </a:rPr>
                <a:t>衛生福利部安心專線</a:t>
              </a:r>
              <a:r>
                <a:rPr kumimoji="1" lang="en-US" altLang="zh-TW" sz="2400" dirty="0">
                  <a:latin typeface="黑体"/>
                  <a:ea typeface="黑体"/>
                  <a:cs typeface="黑体"/>
                </a:rPr>
                <a:t>24HR</a:t>
              </a:r>
            </a:p>
            <a:p>
              <a:pPr>
                <a:defRPr/>
              </a:pPr>
              <a:r>
                <a:rPr kumimoji="1" lang="zh-TW" altLang="zh-TW" sz="2400" dirty="0">
                  <a:latin typeface="黑体"/>
                  <a:ea typeface="黑体"/>
                  <a:cs typeface="黑体"/>
                </a:rPr>
                <a:t> </a:t>
              </a:r>
              <a:r>
                <a:rPr kumimoji="1" lang="zh-TW" altLang="en-US" sz="2400" dirty="0">
                  <a:latin typeface="黑体"/>
                  <a:ea typeface="黑体"/>
                  <a:cs typeface="黑体"/>
                </a:rPr>
                <a:t> </a:t>
              </a:r>
              <a:r>
                <a:rPr kumimoji="1" lang="en-US" altLang="zh-TW" sz="2400" dirty="0">
                  <a:latin typeface="黑体"/>
                  <a:ea typeface="黑体"/>
                  <a:cs typeface="黑体"/>
                </a:rPr>
                <a:t>0800-788-995(</a:t>
              </a:r>
              <a:r>
                <a:rPr kumimoji="1" lang="zh-TW" altLang="en-US" sz="2400" dirty="0">
                  <a:solidFill>
                    <a:srgbClr val="E46C0A"/>
                  </a:solidFill>
                  <a:latin typeface="黑体"/>
                  <a:ea typeface="黑体"/>
                  <a:cs typeface="黑体"/>
                </a:rPr>
                <a:t>請幫幫救救我</a:t>
              </a:r>
              <a:r>
                <a:rPr kumimoji="1" lang="en-US" altLang="zh-TW" sz="2400" dirty="0">
                  <a:latin typeface="黑体"/>
                  <a:ea typeface="黑体"/>
                  <a:cs typeface="黑体"/>
                </a:rPr>
                <a:t>)</a:t>
              </a:r>
            </a:p>
            <a:p>
              <a:pPr marL="285750" indent="-285750">
                <a:buFont typeface="Arial"/>
                <a:buChar char="•"/>
                <a:defRPr/>
              </a:pPr>
              <a:r>
                <a:rPr kumimoji="1" lang="zh-TW" altLang="en-US" sz="2400" dirty="0">
                  <a:latin typeface="黑体"/>
                  <a:ea typeface="黑体"/>
                  <a:cs typeface="黑体"/>
                </a:rPr>
                <a:t>台北市社區心理衛生中心</a:t>
              </a:r>
              <a:endParaRPr kumimoji="1" lang="en-US" altLang="zh-TW" sz="2400" dirty="0">
                <a:latin typeface="黑体"/>
                <a:ea typeface="黑体"/>
                <a:cs typeface="黑体"/>
              </a:endParaRPr>
            </a:p>
            <a:p>
              <a:pPr marL="285750" indent="-285750">
                <a:buFont typeface="Arial"/>
                <a:buChar char="•"/>
                <a:defRPr/>
              </a:pPr>
              <a:r>
                <a:rPr kumimoji="1" lang="zh-TW" altLang="en-US" sz="2400" dirty="0">
                  <a:latin typeface="黑体"/>
                  <a:ea typeface="黑体"/>
                  <a:cs typeface="黑体"/>
                </a:rPr>
                <a:t>台北市安心諮詢</a:t>
              </a:r>
              <a:r>
                <a:rPr kumimoji="1" lang="en-US" altLang="zh-TW" sz="2400" dirty="0">
                  <a:latin typeface="黑体"/>
                  <a:ea typeface="黑体"/>
                  <a:cs typeface="黑体"/>
                </a:rPr>
                <a:t>24HR</a:t>
              </a:r>
              <a:r>
                <a:rPr kumimoji="1" lang="zh-TW" altLang="en-US" sz="2400" dirty="0">
                  <a:latin typeface="黑体"/>
                  <a:ea typeface="黑体"/>
                  <a:cs typeface="黑体"/>
                </a:rPr>
                <a:t>專線</a:t>
              </a:r>
              <a:endParaRPr kumimoji="1" lang="en-US" altLang="zh-TW" sz="2400" dirty="0">
                <a:latin typeface="黑体"/>
                <a:ea typeface="黑体"/>
                <a:cs typeface="黑体"/>
              </a:endParaRPr>
            </a:p>
            <a:p>
              <a:pPr>
                <a:defRPr/>
              </a:pPr>
              <a:r>
                <a:rPr kumimoji="1" lang="zh-TW" altLang="zh-TW" sz="2400" dirty="0">
                  <a:latin typeface="黑体"/>
                  <a:ea typeface="黑体"/>
                  <a:cs typeface="黑体"/>
                </a:rPr>
                <a:t> </a:t>
              </a:r>
              <a:r>
                <a:rPr kumimoji="1" lang="zh-TW" altLang="en-US" sz="2400" dirty="0">
                  <a:latin typeface="黑体"/>
                  <a:ea typeface="黑体"/>
                  <a:cs typeface="黑体"/>
                </a:rPr>
                <a:t>  </a:t>
              </a:r>
              <a:r>
                <a:rPr kumimoji="1" lang="en-US" altLang="zh-TW" sz="2400" dirty="0">
                  <a:latin typeface="黑体"/>
                  <a:ea typeface="黑体"/>
                  <a:cs typeface="黑体"/>
                </a:rPr>
                <a:t>1999</a:t>
              </a:r>
              <a:r>
                <a:rPr kumimoji="1" lang="zh-TW" altLang="en-US" sz="2400" dirty="0">
                  <a:latin typeface="黑体"/>
                  <a:ea typeface="黑体"/>
                  <a:cs typeface="黑体"/>
                </a:rPr>
                <a:t>轉</a:t>
              </a:r>
              <a:r>
                <a:rPr kumimoji="1" lang="en-US" altLang="zh-TW" sz="2400" dirty="0">
                  <a:latin typeface="黑体"/>
                  <a:ea typeface="黑体"/>
                  <a:cs typeface="黑体"/>
                </a:rPr>
                <a:t>2521</a:t>
              </a:r>
            </a:p>
            <a:p>
              <a:pPr marL="285750" indent="-285750">
                <a:buFont typeface="Arial"/>
                <a:buChar char="•"/>
                <a:defRPr/>
              </a:pPr>
              <a:r>
                <a:rPr kumimoji="1" lang="zh-TW" altLang="en-US" sz="2400" dirty="0">
                  <a:latin typeface="黑体"/>
                  <a:ea typeface="黑体"/>
                  <a:cs typeface="黑体"/>
                </a:rPr>
                <a:t>新北市社區心理衛生中心</a:t>
              </a:r>
            </a:p>
          </p:txBody>
        </p:sp>
        <p:sp>
          <p:nvSpPr>
            <p:cNvPr id="6" name="文字方塊 5"/>
            <p:cNvSpPr txBox="1"/>
            <p:nvPr/>
          </p:nvSpPr>
          <p:spPr>
            <a:xfrm>
              <a:off x="239057" y="4945143"/>
              <a:ext cx="4562011" cy="1938542"/>
            </a:xfrm>
            <a:prstGeom prst="rect">
              <a:avLst/>
            </a:prstGeom>
            <a:noFill/>
          </p:spPr>
          <p:txBody>
            <a:bodyPr>
              <a:spAutoFit/>
            </a:bodyPr>
            <a:lstStyle/>
            <a:p>
              <a:pPr algn="ctr">
                <a:defRPr/>
              </a:pPr>
              <a:r>
                <a:rPr kumimoji="1" lang="zh-TW" altLang="en-US" sz="2400" dirty="0">
                  <a:latin typeface="黑体"/>
                  <a:ea typeface="黑体"/>
                  <a:cs typeface="黑体"/>
                </a:rPr>
                <a:t>民間資源</a:t>
              </a:r>
              <a:endParaRPr kumimoji="1" lang="en-US" altLang="zh-TW" sz="2400" dirty="0">
                <a:latin typeface="黑体"/>
                <a:ea typeface="黑体"/>
                <a:cs typeface="黑体"/>
              </a:endParaRPr>
            </a:p>
            <a:p>
              <a:pPr marL="285750" indent="-285750">
                <a:buFont typeface="Arial"/>
                <a:buChar char="•"/>
                <a:defRPr/>
              </a:pPr>
              <a:r>
                <a:rPr kumimoji="1" lang="zh-TW" altLang="en-US" sz="2400" dirty="0">
                  <a:latin typeface="黑体"/>
                  <a:ea typeface="黑体"/>
                  <a:cs typeface="黑体"/>
                </a:rPr>
                <a:t>生命線</a:t>
              </a:r>
              <a:r>
                <a:rPr kumimoji="1" lang="en-US" altLang="zh-TW" sz="2400" dirty="0">
                  <a:latin typeface="黑体"/>
                  <a:ea typeface="黑体"/>
                  <a:cs typeface="黑体"/>
                </a:rPr>
                <a:t>1995</a:t>
              </a:r>
            </a:p>
            <a:p>
              <a:pPr marL="285750" indent="-285750">
                <a:buFont typeface="Arial"/>
                <a:buChar char="•"/>
                <a:defRPr/>
              </a:pPr>
              <a:r>
                <a:rPr kumimoji="1" lang="zh-TW" altLang="en-US" sz="2400" dirty="0">
                  <a:latin typeface="黑体"/>
                  <a:ea typeface="黑体"/>
                  <a:cs typeface="黑体"/>
                </a:rPr>
                <a:t>張老師</a:t>
              </a:r>
              <a:r>
                <a:rPr kumimoji="1" lang="en-US" altLang="zh-TW" sz="2400" dirty="0">
                  <a:latin typeface="黑体"/>
                  <a:ea typeface="黑体"/>
                  <a:cs typeface="黑体"/>
                </a:rPr>
                <a:t>1980(</a:t>
              </a:r>
              <a:r>
                <a:rPr kumimoji="1" lang="zh-TW" altLang="en-US" sz="2400" dirty="0">
                  <a:solidFill>
                    <a:schemeClr val="accent6">
                      <a:lumMod val="75000"/>
                    </a:schemeClr>
                  </a:solidFill>
                  <a:latin typeface="黑体"/>
                  <a:ea typeface="黑体"/>
                  <a:cs typeface="黑体"/>
                </a:rPr>
                <a:t>依舊幫你</a:t>
              </a:r>
              <a:r>
                <a:rPr kumimoji="1" lang="en-US" altLang="zh-TW" sz="2400" dirty="0">
                  <a:latin typeface="黑体"/>
                  <a:ea typeface="黑体"/>
                  <a:cs typeface="黑体"/>
                </a:rPr>
                <a:t>)</a:t>
              </a:r>
            </a:p>
            <a:p>
              <a:pPr marL="285750" indent="-285750">
                <a:buFont typeface="Arial"/>
                <a:buChar char="•"/>
                <a:defRPr/>
              </a:pPr>
              <a:r>
                <a:rPr kumimoji="1" lang="zh-TW" altLang="en-US" sz="2400" dirty="0">
                  <a:latin typeface="黑体"/>
                  <a:ea typeface="黑体"/>
                  <a:cs typeface="黑体"/>
                </a:rPr>
                <a:t>觀音線</a:t>
              </a:r>
              <a:r>
                <a:rPr kumimoji="1" lang="en-US" altLang="zh-TW" sz="2400" dirty="0">
                  <a:latin typeface="黑体"/>
                  <a:ea typeface="黑体"/>
                  <a:cs typeface="黑体"/>
                </a:rPr>
                <a:t>-</a:t>
              </a:r>
              <a:r>
                <a:rPr kumimoji="1" lang="zh-TW" altLang="en-US" sz="2400" dirty="0">
                  <a:latin typeface="黑体"/>
                  <a:ea typeface="黑体"/>
                  <a:cs typeface="黑体"/>
                </a:rPr>
                <a:t>家庭</a:t>
              </a:r>
              <a:r>
                <a:rPr kumimoji="1" lang="en-US" altLang="zh-TW" sz="2400" dirty="0">
                  <a:latin typeface="黑体"/>
                  <a:ea typeface="黑体"/>
                  <a:cs typeface="黑体"/>
                </a:rPr>
                <a:t>/</a:t>
              </a:r>
              <a:r>
                <a:rPr kumimoji="1" lang="zh-TW" altLang="en-US" sz="2400" dirty="0">
                  <a:latin typeface="黑体"/>
                  <a:ea typeface="黑体"/>
                  <a:cs typeface="黑体"/>
                </a:rPr>
                <a:t>關係心理協談</a:t>
              </a:r>
              <a:endParaRPr kumimoji="1" lang="en-US" altLang="zh-TW" sz="2400" dirty="0">
                <a:latin typeface="黑体"/>
                <a:ea typeface="黑体"/>
                <a:cs typeface="黑体"/>
              </a:endParaRPr>
            </a:p>
            <a:p>
              <a:pPr marL="285750" indent="-285750">
                <a:buFont typeface="Arial"/>
                <a:buChar char="•"/>
                <a:defRPr/>
              </a:pPr>
              <a:r>
                <a:rPr kumimoji="1" lang="zh-TW" altLang="en-US" sz="2400" dirty="0">
                  <a:latin typeface="黑体"/>
                  <a:ea typeface="黑体"/>
                  <a:cs typeface="黑体"/>
                </a:rPr>
                <a:t>同志熱線</a:t>
              </a:r>
              <a:r>
                <a:rPr kumimoji="1" lang="en-US" altLang="zh-TW" sz="2400" dirty="0">
                  <a:latin typeface="黑体"/>
                  <a:ea typeface="黑体"/>
                  <a:cs typeface="黑体"/>
                </a:rPr>
                <a:t>-</a:t>
              </a:r>
              <a:r>
                <a:rPr kumimoji="1" lang="zh-TW" altLang="en-US" sz="2400" dirty="0">
                  <a:latin typeface="黑体"/>
                  <a:ea typeface="黑体"/>
                  <a:cs typeface="黑体"/>
                </a:rPr>
                <a:t>多元性別心理協談</a:t>
              </a:r>
              <a:endParaRPr kumimoji="1" lang="en-US" altLang="zh-TW" sz="2400" dirty="0">
                <a:latin typeface="黑体"/>
                <a:ea typeface="黑体"/>
                <a:cs typeface="黑体"/>
              </a:endParaRPr>
            </a:p>
          </p:txBody>
        </p:sp>
      </p:grpSp>
      <p:grpSp>
        <p:nvGrpSpPr>
          <p:cNvPr id="7" name="群組 8"/>
          <p:cNvGrpSpPr>
            <a:grpSpLocks/>
          </p:cNvGrpSpPr>
          <p:nvPr/>
        </p:nvGrpSpPr>
        <p:grpSpPr bwMode="auto">
          <a:xfrm>
            <a:off x="4483100" y="630238"/>
            <a:ext cx="4560888" cy="4468812"/>
            <a:chOff x="239057" y="2415988"/>
            <a:chExt cx="4562011" cy="4467697"/>
          </a:xfrm>
        </p:grpSpPr>
        <p:sp>
          <p:nvSpPr>
            <p:cNvPr id="8" name="文字方塊 7"/>
            <p:cNvSpPr txBox="1"/>
            <p:nvPr/>
          </p:nvSpPr>
          <p:spPr>
            <a:xfrm>
              <a:off x="239057" y="2415988"/>
              <a:ext cx="4562011" cy="2677444"/>
            </a:xfrm>
            <a:prstGeom prst="rect">
              <a:avLst/>
            </a:prstGeom>
            <a:noFill/>
          </p:spPr>
          <p:txBody>
            <a:bodyPr>
              <a:spAutoFit/>
            </a:bodyPr>
            <a:lstStyle/>
            <a:p>
              <a:pPr algn="ctr">
                <a:defRPr/>
              </a:pPr>
              <a:r>
                <a:rPr kumimoji="1" lang="zh-TW" altLang="en-US" sz="2400" dirty="0">
                  <a:latin typeface="黑体"/>
                  <a:ea typeface="黑体"/>
                  <a:cs typeface="黑体"/>
                </a:rPr>
                <a:t>基金會</a:t>
              </a:r>
              <a:endParaRPr kumimoji="1" lang="en-US" altLang="zh-TW" sz="2400" dirty="0">
                <a:latin typeface="黑体"/>
                <a:ea typeface="黑体"/>
                <a:cs typeface="黑体"/>
              </a:endParaRPr>
            </a:p>
            <a:p>
              <a:pPr marL="342900" indent="-342900">
                <a:buFont typeface="Arial"/>
                <a:buChar char="•"/>
                <a:defRPr/>
              </a:pPr>
              <a:r>
                <a:rPr kumimoji="1" lang="zh-TW" altLang="en-US" sz="2400" dirty="0">
                  <a:latin typeface="黑体"/>
                  <a:ea typeface="黑体"/>
                  <a:cs typeface="黑体"/>
                </a:rPr>
                <a:t>華人心理治療研究發展基金會</a:t>
              </a:r>
              <a:endParaRPr kumimoji="1" lang="en-US" altLang="zh-TW" sz="2400" dirty="0">
                <a:latin typeface="黑体"/>
                <a:ea typeface="黑体"/>
                <a:cs typeface="黑体"/>
              </a:endParaRPr>
            </a:p>
            <a:p>
              <a:pPr marL="342900" indent="-342900">
                <a:buFont typeface="Arial"/>
                <a:buChar char="•"/>
                <a:defRPr/>
              </a:pPr>
              <a:r>
                <a:rPr kumimoji="1" lang="zh-TW" altLang="en-US" sz="2400" dirty="0">
                  <a:latin typeface="黑体"/>
                  <a:ea typeface="黑体"/>
                  <a:cs typeface="黑体"/>
                </a:rPr>
                <a:t>旭立文教基金會</a:t>
              </a:r>
              <a:endParaRPr kumimoji="1" lang="en-US" altLang="zh-TW" sz="2400" dirty="0">
                <a:latin typeface="黑体"/>
                <a:ea typeface="黑体"/>
                <a:cs typeface="黑体"/>
              </a:endParaRPr>
            </a:p>
            <a:p>
              <a:pPr marL="342900" indent="-342900">
                <a:buFont typeface="Arial"/>
                <a:buChar char="•"/>
                <a:defRPr/>
              </a:pPr>
              <a:r>
                <a:rPr kumimoji="1" lang="zh-TW" altLang="en-US" sz="2400" dirty="0">
                  <a:latin typeface="黑体"/>
                  <a:ea typeface="黑体"/>
                  <a:cs typeface="黑体"/>
                </a:rPr>
                <a:t>加惠心理諮商基金會</a:t>
              </a:r>
              <a:endParaRPr kumimoji="1" lang="en-US" altLang="zh-TW" sz="2400" dirty="0">
                <a:latin typeface="黑体"/>
                <a:ea typeface="黑体"/>
                <a:cs typeface="黑体"/>
              </a:endParaRPr>
            </a:p>
            <a:p>
              <a:pPr marL="342900" indent="-342900">
                <a:buFont typeface="Arial"/>
                <a:buChar char="•"/>
                <a:defRPr/>
              </a:pPr>
              <a:r>
                <a:rPr kumimoji="1" lang="zh-TW" altLang="en-US" sz="2400" dirty="0">
                  <a:latin typeface="黑体"/>
                  <a:ea typeface="黑体"/>
                  <a:cs typeface="黑体"/>
                </a:rPr>
                <a:t>天使心家族社會福利基金會</a:t>
              </a:r>
              <a:endParaRPr kumimoji="1" lang="en-US" altLang="zh-TW" sz="2400" dirty="0">
                <a:latin typeface="黑体"/>
                <a:ea typeface="黑体"/>
                <a:cs typeface="黑体"/>
              </a:endParaRPr>
            </a:p>
            <a:p>
              <a:pPr marL="342900" indent="-342900">
                <a:buFont typeface="Arial"/>
                <a:buChar char="•"/>
                <a:defRPr/>
              </a:pPr>
              <a:r>
                <a:rPr kumimoji="1" lang="zh-TW" altLang="en-US" sz="2400" dirty="0">
                  <a:latin typeface="黑体"/>
                  <a:ea typeface="黑体"/>
                  <a:cs typeface="黑体"/>
                </a:rPr>
                <a:t>婦女救援基金會</a:t>
              </a:r>
              <a:r>
                <a:rPr kumimoji="1" lang="en-US" altLang="zh-TW" sz="2400" dirty="0">
                  <a:latin typeface="黑体"/>
                  <a:ea typeface="黑体"/>
                  <a:cs typeface="黑体"/>
                </a:rPr>
                <a:t>/</a:t>
              </a:r>
              <a:r>
                <a:rPr kumimoji="1" lang="zh-TW" altLang="en-US" sz="2400" dirty="0">
                  <a:latin typeface="黑体"/>
                  <a:ea typeface="黑体"/>
                  <a:cs typeface="黑体"/>
                </a:rPr>
                <a:t>勵馨基金會</a:t>
              </a:r>
              <a:endParaRPr kumimoji="1" lang="en-US" altLang="zh-TW" sz="2400" dirty="0">
                <a:latin typeface="黑体"/>
                <a:ea typeface="黑体"/>
                <a:cs typeface="黑体"/>
              </a:endParaRPr>
            </a:p>
            <a:p>
              <a:pPr marL="342900" indent="-342900">
                <a:buFont typeface="Arial"/>
                <a:buChar char="•"/>
                <a:defRPr/>
              </a:pPr>
              <a:r>
                <a:rPr kumimoji="1" lang="zh-TW" altLang="en-US" sz="2400" dirty="0">
                  <a:latin typeface="黑体"/>
                  <a:ea typeface="黑体"/>
                  <a:cs typeface="黑体"/>
                </a:rPr>
                <a:t>現代婦女基金會</a:t>
              </a:r>
              <a:endParaRPr kumimoji="1" lang="en-US" altLang="zh-TW" sz="2400" dirty="0">
                <a:latin typeface="黑体"/>
                <a:ea typeface="黑体"/>
                <a:cs typeface="黑体"/>
              </a:endParaRPr>
            </a:p>
          </p:txBody>
        </p:sp>
        <p:sp>
          <p:nvSpPr>
            <p:cNvPr id="9" name="文字方塊 8"/>
            <p:cNvSpPr txBox="1"/>
            <p:nvPr/>
          </p:nvSpPr>
          <p:spPr>
            <a:xfrm>
              <a:off x="239057" y="4944244"/>
              <a:ext cx="4562011" cy="1939441"/>
            </a:xfrm>
            <a:prstGeom prst="rect">
              <a:avLst/>
            </a:prstGeom>
            <a:noFill/>
          </p:spPr>
          <p:txBody>
            <a:bodyPr>
              <a:spAutoFit/>
            </a:bodyPr>
            <a:lstStyle/>
            <a:p>
              <a:pPr algn="ctr">
                <a:defRPr/>
              </a:pPr>
              <a:r>
                <a:rPr kumimoji="1" lang="zh-TW" altLang="en-US" sz="2400" dirty="0">
                  <a:latin typeface="黑体"/>
                  <a:ea typeface="黑体"/>
                  <a:cs typeface="黑体"/>
                </a:rPr>
                <a:t>醫院</a:t>
              </a:r>
              <a:r>
                <a:rPr kumimoji="1" lang="en-US" altLang="zh-TW" sz="2400" dirty="0">
                  <a:latin typeface="黑体"/>
                  <a:ea typeface="黑体"/>
                  <a:cs typeface="黑体"/>
                </a:rPr>
                <a:t>/</a:t>
              </a:r>
              <a:r>
                <a:rPr kumimoji="1" lang="zh-TW" altLang="en-US" sz="2400" dirty="0">
                  <a:latin typeface="黑体"/>
                  <a:ea typeface="黑体"/>
                  <a:cs typeface="黑体"/>
                </a:rPr>
                <a:t>諮商所</a:t>
              </a:r>
              <a:r>
                <a:rPr kumimoji="1" lang="en-US" altLang="zh-TW" sz="2400" dirty="0">
                  <a:latin typeface="黑体"/>
                  <a:ea typeface="黑体"/>
                  <a:cs typeface="黑体"/>
                </a:rPr>
                <a:t>/</a:t>
              </a:r>
              <a:r>
                <a:rPr kumimoji="1" lang="zh-TW" altLang="en-US" sz="2400" dirty="0">
                  <a:latin typeface="黑体"/>
                  <a:ea typeface="黑体"/>
                  <a:cs typeface="黑体"/>
                </a:rPr>
                <a:t>行動心理師</a:t>
              </a:r>
              <a:endParaRPr kumimoji="1" lang="en-US" altLang="zh-TW" sz="2400" dirty="0">
                <a:latin typeface="黑体"/>
                <a:ea typeface="黑体"/>
                <a:cs typeface="黑体"/>
              </a:endParaRPr>
            </a:p>
            <a:p>
              <a:pPr marL="285750" indent="-285750">
                <a:buFont typeface="Arial"/>
                <a:buChar char="•"/>
                <a:defRPr/>
              </a:pPr>
              <a:r>
                <a:rPr kumimoji="1" lang="zh-TW" altLang="en-US" sz="2400" dirty="0">
                  <a:latin typeface="黑体"/>
                  <a:ea typeface="黑体"/>
                  <a:cs typeface="黑体"/>
                </a:rPr>
                <a:t>醫院社區心理諮商門診</a:t>
              </a:r>
              <a:endParaRPr kumimoji="1" lang="en-US" altLang="zh-TW" sz="2400" dirty="0">
                <a:latin typeface="黑体"/>
                <a:ea typeface="黑体"/>
                <a:cs typeface="黑体"/>
              </a:endParaRPr>
            </a:p>
            <a:p>
              <a:pPr marL="285750" indent="-285750">
                <a:buFont typeface="Arial"/>
                <a:buChar char="•"/>
                <a:defRPr/>
              </a:pPr>
              <a:r>
                <a:rPr kumimoji="1" lang="zh-TW" altLang="en-US" sz="2400" dirty="0">
                  <a:latin typeface="黑体"/>
                  <a:ea typeface="黑体"/>
                  <a:cs typeface="黑体"/>
                </a:rPr>
                <a:t>毛蟲藝術心理諮商所</a:t>
              </a:r>
              <a:r>
                <a:rPr kumimoji="1" lang="en-US" altLang="zh-TW" sz="2400" dirty="0">
                  <a:latin typeface="黑体"/>
                  <a:ea typeface="黑体"/>
                  <a:cs typeface="黑体"/>
                </a:rPr>
                <a:t>…</a:t>
              </a:r>
            </a:p>
            <a:p>
              <a:pPr marL="285750" indent="-285750">
                <a:buFont typeface="Arial"/>
                <a:buChar char="•"/>
                <a:defRPr/>
              </a:pPr>
              <a:r>
                <a:rPr kumimoji="1" lang="zh-TW" altLang="en-US" sz="2400" dirty="0">
                  <a:latin typeface="黑体"/>
                  <a:ea typeface="黑体"/>
                  <a:cs typeface="黑体"/>
                </a:rPr>
                <a:t>中崙諮商中心</a:t>
              </a:r>
              <a:r>
                <a:rPr kumimoji="1" lang="en-US" altLang="zh-TW" sz="2400" dirty="0">
                  <a:latin typeface="黑体"/>
                  <a:ea typeface="黑体"/>
                  <a:cs typeface="黑体"/>
                </a:rPr>
                <a:t>…</a:t>
              </a:r>
            </a:p>
            <a:p>
              <a:pPr marL="285750" indent="-285750">
                <a:buFont typeface="Arial"/>
                <a:buChar char="•"/>
                <a:defRPr/>
              </a:pPr>
              <a:r>
                <a:rPr kumimoji="1" lang="zh-TW" altLang="en-US" sz="2400" dirty="0">
                  <a:latin typeface="黑体"/>
                  <a:ea typeface="黑体"/>
                  <a:cs typeface="黑体"/>
                </a:rPr>
                <a:t>其他</a:t>
              </a:r>
              <a:endParaRPr kumimoji="1" lang="en-US" altLang="zh-TW" sz="2400" dirty="0">
                <a:latin typeface="黑体"/>
                <a:ea typeface="黑体"/>
                <a:cs typeface="黑体"/>
              </a:endParaRPr>
            </a:p>
          </p:txBody>
        </p:sp>
      </p:grpSp>
    </p:spTree>
    <p:extLst>
      <p:ext uri="{BB962C8B-B14F-4D97-AF65-F5344CB8AC3E}">
        <p14:creationId xmlns:p14="http://schemas.microsoft.com/office/powerpoint/2010/main" val="36679571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692"/>
        <p:cNvGrpSpPr/>
        <p:nvPr/>
      </p:nvGrpSpPr>
      <p:grpSpPr>
        <a:xfrm>
          <a:off x="0" y="0"/>
          <a:ext cx="0" cy="0"/>
          <a:chOff x="0" y="0"/>
          <a:chExt cx="0" cy="0"/>
        </a:xfrm>
      </p:grpSpPr>
      <p:sp>
        <p:nvSpPr>
          <p:cNvPr id="1694" name="Google Shape;1694;p48"/>
          <p:cNvSpPr txBox="1">
            <a:spLocks noGrp="1"/>
          </p:cNvSpPr>
          <p:nvPr>
            <p:ph type="subTitle" idx="1"/>
          </p:nvPr>
        </p:nvSpPr>
        <p:spPr>
          <a:xfrm>
            <a:off x="1866525" y="1343450"/>
            <a:ext cx="5411100" cy="183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a:t>
            </a:r>
            <a:r>
              <a:rPr lang="zh-TW" altLang="en-US" dirty="0" smtClean="0"/>
              <a:t>覺察是與人互動與建立關係的鑰匙</a:t>
            </a:r>
            <a:r>
              <a:rPr lang="en" dirty="0" smtClean="0"/>
              <a:t>.”</a:t>
            </a:r>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386"/>
        <p:cNvGrpSpPr/>
        <p:nvPr/>
      </p:nvGrpSpPr>
      <p:grpSpPr>
        <a:xfrm>
          <a:off x="0" y="0"/>
          <a:ext cx="0" cy="0"/>
          <a:chOff x="0" y="0"/>
          <a:chExt cx="0" cy="0"/>
        </a:xfrm>
      </p:grpSpPr>
      <p:sp>
        <p:nvSpPr>
          <p:cNvPr id="1387" name="Google Shape;1387;p42"/>
          <p:cNvSpPr txBox="1">
            <a:spLocks noGrp="1"/>
          </p:cNvSpPr>
          <p:nvPr>
            <p:ph type="title"/>
          </p:nvPr>
        </p:nvSpPr>
        <p:spPr>
          <a:xfrm>
            <a:off x="4477750" y="1763625"/>
            <a:ext cx="3827400" cy="19155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zh-TW" altLang="en-US" dirty="0" smtClean="0"/>
              <a:t>情緒調適</a:t>
            </a:r>
            <a:r>
              <a:rPr lang="en-US" altLang="zh-TW" dirty="0" smtClean="0"/>
              <a:t/>
            </a:r>
            <a:br>
              <a:rPr lang="en-US" altLang="zh-TW" dirty="0" smtClean="0"/>
            </a:br>
            <a:r>
              <a:rPr lang="zh-TW" altLang="en-US" dirty="0" smtClean="0"/>
              <a:t>自我照顧</a:t>
            </a:r>
            <a:endParaRPr dirty="0"/>
          </a:p>
        </p:txBody>
      </p:sp>
      <p:sp>
        <p:nvSpPr>
          <p:cNvPr id="1388" name="Google Shape;1388;p42"/>
          <p:cNvSpPr txBox="1">
            <a:spLocks noGrp="1"/>
          </p:cNvSpPr>
          <p:nvPr>
            <p:ph type="title" idx="2"/>
          </p:nvPr>
        </p:nvSpPr>
        <p:spPr>
          <a:xfrm>
            <a:off x="7119300" y="674750"/>
            <a:ext cx="1185900" cy="10611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smtClean="0"/>
              <a:t>0</a:t>
            </a:r>
            <a:r>
              <a:rPr lang="zh-TW" altLang="zh-TW" dirty="0"/>
              <a:t>4</a:t>
            </a:r>
            <a:endParaRPr dirty="0"/>
          </a:p>
        </p:txBody>
      </p:sp>
      <p:grpSp>
        <p:nvGrpSpPr>
          <p:cNvPr id="1390" name="Google Shape;1390;p42"/>
          <p:cNvGrpSpPr/>
          <p:nvPr/>
        </p:nvGrpSpPr>
        <p:grpSpPr>
          <a:xfrm>
            <a:off x="719991" y="1763631"/>
            <a:ext cx="724835" cy="635493"/>
            <a:chOff x="5375211" y="1361181"/>
            <a:chExt cx="724835" cy="635493"/>
          </a:xfrm>
        </p:grpSpPr>
        <p:sp>
          <p:nvSpPr>
            <p:cNvPr id="1391" name="Google Shape;1391;p42"/>
            <p:cNvSpPr/>
            <p:nvPr/>
          </p:nvSpPr>
          <p:spPr>
            <a:xfrm flipH="1">
              <a:off x="5375211" y="1361181"/>
              <a:ext cx="724835" cy="635493"/>
            </a:xfrm>
            <a:custGeom>
              <a:avLst/>
              <a:gdLst/>
              <a:ahLst/>
              <a:cxnLst/>
              <a:rect l="l" t="t" r="r" b="b"/>
              <a:pathLst>
                <a:path w="11553" h="10129" extrusionOk="0">
                  <a:moveTo>
                    <a:pt x="6265" y="0"/>
                  </a:moveTo>
                  <a:lnTo>
                    <a:pt x="5410" y="41"/>
                  </a:lnTo>
                  <a:lnTo>
                    <a:pt x="4556" y="41"/>
                  </a:lnTo>
                  <a:lnTo>
                    <a:pt x="4150" y="82"/>
                  </a:lnTo>
                  <a:lnTo>
                    <a:pt x="3702" y="163"/>
                  </a:lnTo>
                  <a:lnTo>
                    <a:pt x="2970" y="366"/>
                  </a:lnTo>
                  <a:lnTo>
                    <a:pt x="2644" y="488"/>
                  </a:lnTo>
                  <a:lnTo>
                    <a:pt x="2278" y="651"/>
                  </a:lnTo>
                  <a:lnTo>
                    <a:pt x="1953" y="814"/>
                  </a:lnTo>
                  <a:lnTo>
                    <a:pt x="1628" y="1017"/>
                  </a:lnTo>
                  <a:lnTo>
                    <a:pt x="1343" y="1261"/>
                  </a:lnTo>
                  <a:lnTo>
                    <a:pt x="1058" y="1505"/>
                  </a:lnTo>
                  <a:lnTo>
                    <a:pt x="814" y="1790"/>
                  </a:lnTo>
                  <a:lnTo>
                    <a:pt x="611" y="2075"/>
                  </a:lnTo>
                  <a:lnTo>
                    <a:pt x="407" y="2360"/>
                  </a:lnTo>
                  <a:lnTo>
                    <a:pt x="285" y="2685"/>
                  </a:lnTo>
                  <a:lnTo>
                    <a:pt x="163" y="3010"/>
                  </a:lnTo>
                  <a:lnTo>
                    <a:pt x="41" y="3376"/>
                  </a:lnTo>
                  <a:lnTo>
                    <a:pt x="1" y="3702"/>
                  </a:lnTo>
                  <a:lnTo>
                    <a:pt x="1" y="4068"/>
                  </a:lnTo>
                  <a:lnTo>
                    <a:pt x="41" y="4393"/>
                  </a:lnTo>
                  <a:lnTo>
                    <a:pt x="82" y="4759"/>
                  </a:lnTo>
                  <a:lnTo>
                    <a:pt x="204" y="5085"/>
                  </a:lnTo>
                  <a:lnTo>
                    <a:pt x="367" y="5370"/>
                  </a:lnTo>
                  <a:lnTo>
                    <a:pt x="529" y="5695"/>
                  </a:lnTo>
                  <a:lnTo>
                    <a:pt x="773" y="5939"/>
                  </a:lnTo>
                  <a:lnTo>
                    <a:pt x="1017" y="6224"/>
                  </a:lnTo>
                  <a:lnTo>
                    <a:pt x="1262" y="6427"/>
                  </a:lnTo>
                  <a:lnTo>
                    <a:pt x="1587" y="6671"/>
                  </a:lnTo>
                  <a:lnTo>
                    <a:pt x="1912" y="6875"/>
                  </a:lnTo>
                  <a:lnTo>
                    <a:pt x="2278" y="7037"/>
                  </a:lnTo>
                  <a:lnTo>
                    <a:pt x="2644" y="7159"/>
                  </a:lnTo>
                  <a:lnTo>
                    <a:pt x="3011" y="7281"/>
                  </a:lnTo>
                  <a:lnTo>
                    <a:pt x="3377" y="7363"/>
                  </a:lnTo>
                  <a:lnTo>
                    <a:pt x="4150" y="7485"/>
                  </a:lnTo>
                  <a:lnTo>
                    <a:pt x="4719" y="7525"/>
                  </a:lnTo>
                  <a:lnTo>
                    <a:pt x="4638" y="7892"/>
                  </a:lnTo>
                  <a:lnTo>
                    <a:pt x="4516" y="8258"/>
                  </a:lnTo>
                  <a:lnTo>
                    <a:pt x="4312" y="8624"/>
                  </a:lnTo>
                  <a:lnTo>
                    <a:pt x="3987" y="8949"/>
                  </a:lnTo>
                  <a:lnTo>
                    <a:pt x="3661" y="9234"/>
                  </a:lnTo>
                  <a:lnTo>
                    <a:pt x="3295" y="9478"/>
                  </a:lnTo>
                  <a:lnTo>
                    <a:pt x="3214" y="9519"/>
                  </a:lnTo>
                  <a:lnTo>
                    <a:pt x="3173" y="9600"/>
                  </a:lnTo>
                  <a:lnTo>
                    <a:pt x="3214" y="9681"/>
                  </a:lnTo>
                  <a:lnTo>
                    <a:pt x="3255" y="9763"/>
                  </a:lnTo>
                  <a:lnTo>
                    <a:pt x="3417" y="9885"/>
                  </a:lnTo>
                  <a:lnTo>
                    <a:pt x="3661" y="10007"/>
                  </a:lnTo>
                  <a:lnTo>
                    <a:pt x="4109" y="10088"/>
                  </a:lnTo>
                  <a:lnTo>
                    <a:pt x="4394" y="10129"/>
                  </a:lnTo>
                  <a:lnTo>
                    <a:pt x="4678" y="10129"/>
                  </a:lnTo>
                  <a:lnTo>
                    <a:pt x="4963" y="10088"/>
                  </a:lnTo>
                  <a:lnTo>
                    <a:pt x="5248" y="10047"/>
                  </a:lnTo>
                  <a:lnTo>
                    <a:pt x="5492" y="9925"/>
                  </a:lnTo>
                  <a:lnTo>
                    <a:pt x="5695" y="9803"/>
                  </a:lnTo>
                  <a:lnTo>
                    <a:pt x="5899" y="9681"/>
                  </a:lnTo>
                  <a:lnTo>
                    <a:pt x="6102" y="9519"/>
                  </a:lnTo>
                  <a:lnTo>
                    <a:pt x="6265" y="9315"/>
                  </a:lnTo>
                  <a:lnTo>
                    <a:pt x="6387" y="9112"/>
                  </a:lnTo>
                  <a:lnTo>
                    <a:pt x="6509" y="8908"/>
                  </a:lnTo>
                  <a:lnTo>
                    <a:pt x="6590" y="8664"/>
                  </a:lnTo>
                  <a:lnTo>
                    <a:pt x="6671" y="8380"/>
                  </a:lnTo>
                  <a:lnTo>
                    <a:pt x="6671" y="8095"/>
                  </a:lnTo>
                  <a:lnTo>
                    <a:pt x="6671" y="7810"/>
                  </a:lnTo>
                  <a:lnTo>
                    <a:pt x="6590" y="7566"/>
                  </a:lnTo>
                  <a:lnTo>
                    <a:pt x="7119" y="7485"/>
                  </a:lnTo>
                  <a:lnTo>
                    <a:pt x="7607" y="7403"/>
                  </a:lnTo>
                  <a:lnTo>
                    <a:pt x="8054" y="7322"/>
                  </a:lnTo>
                  <a:lnTo>
                    <a:pt x="8543" y="7159"/>
                  </a:lnTo>
                  <a:lnTo>
                    <a:pt x="8990" y="6997"/>
                  </a:lnTo>
                  <a:lnTo>
                    <a:pt x="9437" y="6753"/>
                  </a:lnTo>
                  <a:lnTo>
                    <a:pt x="9844" y="6509"/>
                  </a:lnTo>
                  <a:lnTo>
                    <a:pt x="10251" y="6224"/>
                  </a:lnTo>
                  <a:lnTo>
                    <a:pt x="10495" y="5939"/>
                  </a:lnTo>
                  <a:lnTo>
                    <a:pt x="10780" y="5654"/>
                  </a:lnTo>
                  <a:lnTo>
                    <a:pt x="10983" y="5329"/>
                  </a:lnTo>
                  <a:lnTo>
                    <a:pt x="11186" y="5004"/>
                  </a:lnTo>
                  <a:lnTo>
                    <a:pt x="11349" y="4637"/>
                  </a:lnTo>
                  <a:lnTo>
                    <a:pt x="11471" y="4312"/>
                  </a:lnTo>
                  <a:lnTo>
                    <a:pt x="11512" y="3905"/>
                  </a:lnTo>
                  <a:lnTo>
                    <a:pt x="11553" y="3539"/>
                  </a:lnTo>
                  <a:lnTo>
                    <a:pt x="11512" y="3132"/>
                  </a:lnTo>
                  <a:lnTo>
                    <a:pt x="11431" y="2726"/>
                  </a:lnTo>
                  <a:lnTo>
                    <a:pt x="11309" y="2360"/>
                  </a:lnTo>
                  <a:lnTo>
                    <a:pt x="11146" y="1993"/>
                  </a:lnTo>
                  <a:lnTo>
                    <a:pt x="10942" y="1668"/>
                  </a:lnTo>
                  <a:lnTo>
                    <a:pt x="10698" y="1383"/>
                  </a:lnTo>
                  <a:lnTo>
                    <a:pt x="10414" y="1099"/>
                  </a:lnTo>
                  <a:lnTo>
                    <a:pt x="10088" y="814"/>
                  </a:lnTo>
                  <a:lnTo>
                    <a:pt x="9763" y="610"/>
                  </a:lnTo>
                  <a:lnTo>
                    <a:pt x="9397" y="448"/>
                  </a:lnTo>
                  <a:lnTo>
                    <a:pt x="9031" y="285"/>
                  </a:lnTo>
                  <a:lnTo>
                    <a:pt x="8665" y="204"/>
                  </a:lnTo>
                  <a:lnTo>
                    <a:pt x="8298" y="122"/>
                  </a:lnTo>
                  <a:lnTo>
                    <a:pt x="7892" y="41"/>
                  </a:lnTo>
                  <a:lnTo>
                    <a:pt x="711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42"/>
            <p:cNvSpPr/>
            <p:nvPr/>
          </p:nvSpPr>
          <p:spPr>
            <a:xfrm flipH="1">
              <a:off x="5801404" y="1578073"/>
              <a:ext cx="56215" cy="58787"/>
            </a:xfrm>
            <a:custGeom>
              <a:avLst/>
              <a:gdLst/>
              <a:ahLst/>
              <a:cxnLst/>
              <a:rect l="l" t="t" r="r" b="b"/>
              <a:pathLst>
                <a:path w="896" h="937" extrusionOk="0">
                  <a:moveTo>
                    <a:pt x="408" y="1"/>
                  </a:moveTo>
                  <a:lnTo>
                    <a:pt x="326" y="41"/>
                  </a:lnTo>
                  <a:lnTo>
                    <a:pt x="204" y="123"/>
                  </a:lnTo>
                  <a:lnTo>
                    <a:pt x="123" y="204"/>
                  </a:lnTo>
                  <a:lnTo>
                    <a:pt x="41" y="326"/>
                  </a:lnTo>
                  <a:lnTo>
                    <a:pt x="1" y="448"/>
                  </a:lnTo>
                  <a:lnTo>
                    <a:pt x="41" y="611"/>
                  </a:lnTo>
                  <a:lnTo>
                    <a:pt x="82" y="774"/>
                  </a:lnTo>
                  <a:lnTo>
                    <a:pt x="204" y="896"/>
                  </a:lnTo>
                  <a:lnTo>
                    <a:pt x="367" y="936"/>
                  </a:lnTo>
                  <a:lnTo>
                    <a:pt x="530" y="936"/>
                  </a:lnTo>
                  <a:lnTo>
                    <a:pt x="652" y="896"/>
                  </a:lnTo>
                  <a:lnTo>
                    <a:pt x="774" y="774"/>
                  </a:lnTo>
                  <a:lnTo>
                    <a:pt x="814" y="652"/>
                  </a:lnTo>
                  <a:lnTo>
                    <a:pt x="896" y="530"/>
                  </a:lnTo>
                  <a:lnTo>
                    <a:pt x="896" y="367"/>
                  </a:lnTo>
                  <a:lnTo>
                    <a:pt x="855" y="245"/>
                  </a:lnTo>
                  <a:lnTo>
                    <a:pt x="774" y="123"/>
                  </a:lnTo>
                  <a:lnTo>
                    <a:pt x="652" y="41"/>
                  </a:lnTo>
                  <a:lnTo>
                    <a:pt x="5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42"/>
            <p:cNvSpPr/>
            <p:nvPr/>
          </p:nvSpPr>
          <p:spPr>
            <a:xfrm flipH="1">
              <a:off x="5791177" y="1567909"/>
              <a:ext cx="76606" cy="81687"/>
            </a:xfrm>
            <a:custGeom>
              <a:avLst/>
              <a:gdLst/>
              <a:ahLst/>
              <a:cxnLst/>
              <a:rect l="l" t="t" r="r" b="b"/>
              <a:pathLst>
                <a:path w="1221" h="1302" extrusionOk="0">
                  <a:moveTo>
                    <a:pt x="773" y="366"/>
                  </a:moveTo>
                  <a:lnTo>
                    <a:pt x="773" y="407"/>
                  </a:lnTo>
                  <a:lnTo>
                    <a:pt x="814" y="407"/>
                  </a:lnTo>
                  <a:lnTo>
                    <a:pt x="814" y="448"/>
                  </a:lnTo>
                  <a:lnTo>
                    <a:pt x="854" y="448"/>
                  </a:lnTo>
                  <a:lnTo>
                    <a:pt x="854" y="488"/>
                  </a:lnTo>
                  <a:lnTo>
                    <a:pt x="854" y="529"/>
                  </a:lnTo>
                  <a:lnTo>
                    <a:pt x="854" y="570"/>
                  </a:lnTo>
                  <a:lnTo>
                    <a:pt x="854" y="651"/>
                  </a:lnTo>
                  <a:lnTo>
                    <a:pt x="854" y="732"/>
                  </a:lnTo>
                  <a:lnTo>
                    <a:pt x="814" y="732"/>
                  </a:lnTo>
                  <a:lnTo>
                    <a:pt x="814" y="773"/>
                  </a:lnTo>
                  <a:lnTo>
                    <a:pt x="773" y="814"/>
                  </a:lnTo>
                  <a:lnTo>
                    <a:pt x="732" y="854"/>
                  </a:lnTo>
                  <a:lnTo>
                    <a:pt x="732" y="895"/>
                  </a:lnTo>
                  <a:lnTo>
                    <a:pt x="692" y="895"/>
                  </a:lnTo>
                  <a:lnTo>
                    <a:pt x="651" y="936"/>
                  </a:lnTo>
                  <a:lnTo>
                    <a:pt x="570" y="936"/>
                  </a:lnTo>
                  <a:lnTo>
                    <a:pt x="529" y="895"/>
                  </a:lnTo>
                  <a:lnTo>
                    <a:pt x="488" y="895"/>
                  </a:lnTo>
                  <a:lnTo>
                    <a:pt x="448" y="854"/>
                  </a:lnTo>
                  <a:lnTo>
                    <a:pt x="407" y="814"/>
                  </a:lnTo>
                  <a:lnTo>
                    <a:pt x="407" y="773"/>
                  </a:lnTo>
                  <a:lnTo>
                    <a:pt x="366" y="732"/>
                  </a:lnTo>
                  <a:lnTo>
                    <a:pt x="366" y="692"/>
                  </a:lnTo>
                  <a:lnTo>
                    <a:pt x="366" y="651"/>
                  </a:lnTo>
                  <a:lnTo>
                    <a:pt x="366" y="610"/>
                  </a:lnTo>
                  <a:lnTo>
                    <a:pt x="366" y="570"/>
                  </a:lnTo>
                  <a:lnTo>
                    <a:pt x="407" y="529"/>
                  </a:lnTo>
                  <a:lnTo>
                    <a:pt x="407" y="488"/>
                  </a:lnTo>
                  <a:lnTo>
                    <a:pt x="448" y="448"/>
                  </a:lnTo>
                  <a:lnTo>
                    <a:pt x="488" y="448"/>
                  </a:lnTo>
                  <a:lnTo>
                    <a:pt x="488" y="407"/>
                  </a:lnTo>
                  <a:lnTo>
                    <a:pt x="529" y="407"/>
                  </a:lnTo>
                  <a:lnTo>
                    <a:pt x="529" y="366"/>
                  </a:lnTo>
                  <a:close/>
                  <a:moveTo>
                    <a:pt x="488" y="0"/>
                  </a:moveTo>
                  <a:lnTo>
                    <a:pt x="325" y="81"/>
                  </a:lnTo>
                  <a:lnTo>
                    <a:pt x="163" y="203"/>
                  </a:lnTo>
                  <a:lnTo>
                    <a:pt x="41" y="366"/>
                  </a:lnTo>
                  <a:lnTo>
                    <a:pt x="0" y="529"/>
                  </a:lnTo>
                  <a:lnTo>
                    <a:pt x="0" y="773"/>
                  </a:lnTo>
                  <a:lnTo>
                    <a:pt x="41" y="895"/>
                  </a:lnTo>
                  <a:lnTo>
                    <a:pt x="81" y="1017"/>
                  </a:lnTo>
                  <a:lnTo>
                    <a:pt x="203" y="1139"/>
                  </a:lnTo>
                  <a:lnTo>
                    <a:pt x="285" y="1220"/>
                  </a:lnTo>
                  <a:lnTo>
                    <a:pt x="407" y="1261"/>
                  </a:lnTo>
                  <a:lnTo>
                    <a:pt x="529" y="1302"/>
                  </a:lnTo>
                  <a:lnTo>
                    <a:pt x="732" y="1302"/>
                  </a:lnTo>
                  <a:lnTo>
                    <a:pt x="895" y="1220"/>
                  </a:lnTo>
                  <a:lnTo>
                    <a:pt x="1017" y="1098"/>
                  </a:lnTo>
                  <a:lnTo>
                    <a:pt x="1139" y="976"/>
                  </a:lnTo>
                  <a:lnTo>
                    <a:pt x="1180" y="814"/>
                  </a:lnTo>
                  <a:lnTo>
                    <a:pt x="1220" y="610"/>
                  </a:lnTo>
                  <a:lnTo>
                    <a:pt x="1220" y="448"/>
                  </a:lnTo>
                  <a:lnTo>
                    <a:pt x="1180" y="285"/>
                  </a:lnTo>
                  <a:lnTo>
                    <a:pt x="1058" y="122"/>
                  </a:lnTo>
                  <a:lnTo>
                    <a:pt x="895"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42"/>
            <p:cNvSpPr/>
            <p:nvPr/>
          </p:nvSpPr>
          <p:spPr>
            <a:xfrm flipH="1">
              <a:off x="5696754" y="1578073"/>
              <a:ext cx="56215" cy="58787"/>
            </a:xfrm>
            <a:custGeom>
              <a:avLst/>
              <a:gdLst/>
              <a:ahLst/>
              <a:cxnLst/>
              <a:rect l="l" t="t" r="r" b="b"/>
              <a:pathLst>
                <a:path w="896" h="937" extrusionOk="0">
                  <a:moveTo>
                    <a:pt x="448" y="1"/>
                  </a:moveTo>
                  <a:lnTo>
                    <a:pt x="326" y="41"/>
                  </a:lnTo>
                  <a:lnTo>
                    <a:pt x="204" y="123"/>
                  </a:lnTo>
                  <a:lnTo>
                    <a:pt x="123" y="204"/>
                  </a:lnTo>
                  <a:lnTo>
                    <a:pt x="41" y="326"/>
                  </a:lnTo>
                  <a:lnTo>
                    <a:pt x="1" y="448"/>
                  </a:lnTo>
                  <a:lnTo>
                    <a:pt x="41" y="611"/>
                  </a:lnTo>
                  <a:lnTo>
                    <a:pt x="123" y="774"/>
                  </a:lnTo>
                  <a:lnTo>
                    <a:pt x="245" y="896"/>
                  </a:lnTo>
                  <a:lnTo>
                    <a:pt x="407" y="936"/>
                  </a:lnTo>
                  <a:lnTo>
                    <a:pt x="529" y="936"/>
                  </a:lnTo>
                  <a:lnTo>
                    <a:pt x="651" y="896"/>
                  </a:lnTo>
                  <a:lnTo>
                    <a:pt x="773" y="774"/>
                  </a:lnTo>
                  <a:lnTo>
                    <a:pt x="855" y="652"/>
                  </a:lnTo>
                  <a:lnTo>
                    <a:pt x="895" y="530"/>
                  </a:lnTo>
                  <a:lnTo>
                    <a:pt x="895" y="367"/>
                  </a:lnTo>
                  <a:lnTo>
                    <a:pt x="855" y="245"/>
                  </a:lnTo>
                  <a:lnTo>
                    <a:pt x="773" y="123"/>
                  </a:lnTo>
                  <a:lnTo>
                    <a:pt x="692" y="41"/>
                  </a:lnTo>
                  <a:lnTo>
                    <a:pt x="57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42"/>
            <p:cNvSpPr/>
            <p:nvPr/>
          </p:nvSpPr>
          <p:spPr>
            <a:xfrm flipH="1">
              <a:off x="5686527" y="1567909"/>
              <a:ext cx="76668" cy="81687"/>
            </a:xfrm>
            <a:custGeom>
              <a:avLst/>
              <a:gdLst/>
              <a:ahLst/>
              <a:cxnLst/>
              <a:rect l="l" t="t" r="r" b="b"/>
              <a:pathLst>
                <a:path w="1222" h="1302" extrusionOk="0">
                  <a:moveTo>
                    <a:pt x="774" y="366"/>
                  </a:moveTo>
                  <a:lnTo>
                    <a:pt x="774" y="407"/>
                  </a:lnTo>
                  <a:lnTo>
                    <a:pt x="814" y="407"/>
                  </a:lnTo>
                  <a:lnTo>
                    <a:pt x="855" y="448"/>
                  </a:lnTo>
                  <a:lnTo>
                    <a:pt x="855" y="488"/>
                  </a:lnTo>
                  <a:lnTo>
                    <a:pt x="855" y="529"/>
                  </a:lnTo>
                  <a:lnTo>
                    <a:pt x="855" y="570"/>
                  </a:lnTo>
                  <a:lnTo>
                    <a:pt x="855" y="651"/>
                  </a:lnTo>
                  <a:lnTo>
                    <a:pt x="855" y="732"/>
                  </a:lnTo>
                  <a:lnTo>
                    <a:pt x="814" y="773"/>
                  </a:lnTo>
                  <a:lnTo>
                    <a:pt x="774" y="814"/>
                  </a:lnTo>
                  <a:lnTo>
                    <a:pt x="814" y="814"/>
                  </a:lnTo>
                  <a:lnTo>
                    <a:pt x="733" y="854"/>
                  </a:lnTo>
                  <a:lnTo>
                    <a:pt x="733" y="895"/>
                  </a:lnTo>
                  <a:lnTo>
                    <a:pt x="692" y="895"/>
                  </a:lnTo>
                  <a:lnTo>
                    <a:pt x="652" y="936"/>
                  </a:lnTo>
                  <a:lnTo>
                    <a:pt x="570" y="936"/>
                  </a:lnTo>
                  <a:lnTo>
                    <a:pt x="530" y="895"/>
                  </a:lnTo>
                  <a:lnTo>
                    <a:pt x="489" y="895"/>
                  </a:lnTo>
                  <a:lnTo>
                    <a:pt x="489" y="854"/>
                  </a:lnTo>
                  <a:lnTo>
                    <a:pt x="448" y="854"/>
                  </a:lnTo>
                  <a:lnTo>
                    <a:pt x="408" y="814"/>
                  </a:lnTo>
                  <a:lnTo>
                    <a:pt x="408" y="773"/>
                  </a:lnTo>
                  <a:lnTo>
                    <a:pt x="367" y="732"/>
                  </a:lnTo>
                  <a:lnTo>
                    <a:pt x="367" y="692"/>
                  </a:lnTo>
                  <a:lnTo>
                    <a:pt x="367" y="651"/>
                  </a:lnTo>
                  <a:lnTo>
                    <a:pt x="367" y="610"/>
                  </a:lnTo>
                  <a:lnTo>
                    <a:pt x="367" y="570"/>
                  </a:lnTo>
                  <a:lnTo>
                    <a:pt x="408" y="529"/>
                  </a:lnTo>
                  <a:lnTo>
                    <a:pt x="408" y="488"/>
                  </a:lnTo>
                  <a:lnTo>
                    <a:pt x="448" y="448"/>
                  </a:lnTo>
                  <a:lnTo>
                    <a:pt x="489" y="448"/>
                  </a:lnTo>
                  <a:lnTo>
                    <a:pt x="489" y="407"/>
                  </a:lnTo>
                  <a:lnTo>
                    <a:pt x="530" y="407"/>
                  </a:lnTo>
                  <a:lnTo>
                    <a:pt x="570" y="366"/>
                  </a:lnTo>
                  <a:close/>
                  <a:moveTo>
                    <a:pt x="489" y="0"/>
                  </a:moveTo>
                  <a:lnTo>
                    <a:pt x="326" y="81"/>
                  </a:lnTo>
                  <a:lnTo>
                    <a:pt x="164" y="203"/>
                  </a:lnTo>
                  <a:lnTo>
                    <a:pt x="82" y="366"/>
                  </a:lnTo>
                  <a:lnTo>
                    <a:pt x="1" y="529"/>
                  </a:lnTo>
                  <a:lnTo>
                    <a:pt x="1" y="773"/>
                  </a:lnTo>
                  <a:lnTo>
                    <a:pt x="41" y="895"/>
                  </a:lnTo>
                  <a:lnTo>
                    <a:pt x="123" y="1017"/>
                  </a:lnTo>
                  <a:lnTo>
                    <a:pt x="204" y="1139"/>
                  </a:lnTo>
                  <a:lnTo>
                    <a:pt x="286" y="1220"/>
                  </a:lnTo>
                  <a:lnTo>
                    <a:pt x="408" y="1261"/>
                  </a:lnTo>
                  <a:lnTo>
                    <a:pt x="570" y="1302"/>
                  </a:lnTo>
                  <a:lnTo>
                    <a:pt x="733" y="1302"/>
                  </a:lnTo>
                  <a:lnTo>
                    <a:pt x="896" y="1220"/>
                  </a:lnTo>
                  <a:lnTo>
                    <a:pt x="1018" y="1098"/>
                  </a:lnTo>
                  <a:lnTo>
                    <a:pt x="1140" y="976"/>
                  </a:lnTo>
                  <a:lnTo>
                    <a:pt x="1221" y="814"/>
                  </a:lnTo>
                  <a:lnTo>
                    <a:pt x="1221" y="610"/>
                  </a:lnTo>
                  <a:lnTo>
                    <a:pt x="1221" y="448"/>
                  </a:lnTo>
                  <a:lnTo>
                    <a:pt x="1180" y="285"/>
                  </a:lnTo>
                  <a:lnTo>
                    <a:pt x="1058" y="122"/>
                  </a:lnTo>
                  <a:lnTo>
                    <a:pt x="896"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42"/>
            <p:cNvSpPr/>
            <p:nvPr/>
          </p:nvSpPr>
          <p:spPr>
            <a:xfrm flipH="1">
              <a:off x="5592103" y="1578073"/>
              <a:ext cx="53705" cy="58787"/>
            </a:xfrm>
            <a:custGeom>
              <a:avLst/>
              <a:gdLst/>
              <a:ahLst/>
              <a:cxnLst/>
              <a:rect l="l" t="t" r="r" b="b"/>
              <a:pathLst>
                <a:path w="856" h="937" extrusionOk="0">
                  <a:moveTo>
                    <a:pt x="408" y="1"/>
                  </a:moveTo>
                  <a:lnTo>
                    <a:pt x="286" y="41"/>
                  </a:lnTo>
                  <a:lnTo>
                    <a:pt x="204" y="123"/>
                  </a:lnTo>
                  <a:lnTo>
                    <a:pt x="82" y="204"/>
                  </a:lnTo>
                  <a:lnTo>
                    <a:pt x="42" y="326"/>
                  </a:lnTo>
                  <a:lnTo>
                    <a:pt x="1" y="448"/>
                  </a:lnTo>
                  <a:lnTo>
                    <a:pt x="1" y="611"/>
                  </a:lnTo>
                  <a:lnTo>
                    <a:pt x="82" y="774"/>
                  </a:lnTo>
                  <a:lnTo>
                    <a:pt x="204" y="896"/>
                  </a:lnTo>
                  <a:lnTo>
                    <a:pt x="367" y="936"/>
                  </a:lnTo>
                  <a:lnTo>
                    <a:pt x="530" y="936"/>
                  </a:lnTo>
                  <a:lnTo>
                    <a:pt x="652" y="896"/>
                  </a:lnTo>
                  <a:lnTo>
                    <a:pt x="733" y="774"/>
                  </a:lnTo>
                  <a:lnTo>
                    <a:pt x="814" y="652"/>
                  </a:lnTo>
                  <a:lnTo>
                    <a:pt x="855" y="530"/>
                  </a:lnTo>
                  <a:lnTo>
                    <a:pt x="855" y="367"/>
                  </a:lnTo>
                  <a:lnTo>
                    <a:pt x="855" y="245"/>
                  </a:lnTo>
                  <a:lnTo>
                    <a:pt x="774" y="123"/>
                  </a:lnTo>
                  <a:lnTo>
                    <a:pt x="652" y="41"/>
                  </a:lnTo>
                  <a:lnTo>
                    <a:pt x="5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42"/>
            <p:cNvSpPr/>
            <p:nvPr/>
          </p:nvSpPr>
          <p:spPr>
            <a:xfrm flipH="1">
              <a:off x="5579367" y="1567909"/>
              <a:ext cx="76606" cy="81687"/>
            </a:xfrm>
            <a:custGeom>
              <a:avLst/>
              <a:gdLst/>
              <a:ahLst/>
              <a:cxnLst/>
              <a:rect l="l" t="t" r="r" b="b"/>
              <a:pathLst>
                <a:path w="1221" h="1302" extrusionOk="0">
                  <a:moveTo>
                    <a:pt x="732" y="366"/>
                  </a:moveTo>
                  <a:lnTo>
                    <a:pt x="773" y="407"/>
                  </a:lnTo>
                  <a:lnTo>
                    <a:pt x="814" y="407"/>
                  </a:lnTo>
                  <a:lnTo>
                    <a:pt x="814" y="448"/>
                  </a:lnTo>
                  <a:lnTo>
                    <a:pt x="854" y="488"/>
                  </a:lnTo>
                  <a:lnTo>
                    <a:pt x="854" y="529"/>
                  </a:lnTo>
                  <a:lnTo>
                    <a:pt x="854" y="570"/>
                  </a:lnTo>
                  <a:lnTo>
                    <a:pt x="854" y="651"/>
                  </a:lnTo>
                  <a:lnTo>
                    <a:pt x="814" y="732"/>
                  </a:lnTo>
                  <a:lnTo>
                    <a:pt x="773" y="773"/>
                  </a:lnTo>
                  <a:lnTo>
                    <a:pt x="773" y="814"/>
                  </a:lnTo>
                  <a:lnTo>
                    <a:pt x="732" y="854"/>
                  </a:lnTo>
                  <a:lnTo>
                    <a:pt x="692" y="895"/>
                  </a:lnTo>
                  <a:lnTo>
                    <a:pt x="651" y="895"/>
                  </a:lnTo>
                  <a:lnTo>
                    <a:pt x="651" y="936"/>
                  </a:lnTo>
                  <a:lnTo>
                    <a:pt x="529" y="936"/>
                  </a:lnTo>
                  <a:lnTo>
                    <a:pt x="488" y="895"/>
                  </a:lnTo>
                  <a:lnTo>
                    <a:pt x="448" y="895"/>
                  </a:lnTo>
                  <a:lnTo>
                    <a:pt x="448" y="854"/>
                  </a:lnTo>
                  <a:lnTo>
                    <a:pt x="407" y="854"/>
                  </a:lnTo>
                  <a:lnTo>
                    <a:pt x="407" y="814"/>
                  </a:lnTo>
                  <a:lnTo>
                    <a:pt x="366" y="773"/>
                  </a:lnTo>
                  <a:lnTo>
                    <a:pt x="366" y="732"/>
                  </a:lnTo>
                  <a:lnTo>
                    <a:pt x="326" y="692"/>
                  </a:lnTo>
                  <a:lnTo>
                    <a:pt x="326" y="651"/>
                  </a:lnTo>
                  <a:lnTo>
                    <a:pt x="326" y="610"/>
                  </a:lnTo>
                  <a:lnTo>
                    <a:pt x="366" y="529"/>
                  </a:lnTo>
                  <a:lnTo>
                    <a:pt x="407" y="488"/>
                  </a:lnTo>
                  <a:lnTo>
                    <a:pt x="448" y="448"/>
                  </a:lnTo>
                  <a:lnTo>
                    <a:pt x="488" y="407"/>
                  </a:lnTo>
                  <a:lnTo>
                    <a:pt x="529" y="407"/>
                  </a:lnTo>
                  <a:lnTo>
                    <a:pt x="529" y="366"/>
                  </a:lnTo>
                  <a:close/>
                  <a:moveTo>
                    <a:pt x="488" y="0"/>
                  </a:moveTo>
                  <a:lnTo>
                    <a:pt x="285" y="81"/>
                  </a:lnTo>
                  <a:lnTo>
                    <a:pt x="163" y="203"/>
                  </a:lnTo>
                  <a:lnTo>
                    <a:pt x="41" y="366"/>
                  </a:lnTo>
                  <a:lnTo>
                    <a:pt x="0" y="529"/>
                  </a:lnTo>
                  <a:lnTo>
                    <a:pt x="0" y="773"/>
                  </a:lnTo>
                  <a:lnTo>
                    <a:pt x="41" y="895"/>
                  </a:lnTo>
                  <a:lnTo>
                    <a:pt x="82" y="1017"/>
                  </a:lnTo>
                  <a:lnTo>
                    <a:pt x="163" y="1139"/>
                  </a:lnTo>
                  <a:lnTo>
                    <a:pt x="285" y="1220"/>
                  </a:lnTo>
                  <a:lnTo>
                    <a:pt x="407" y="1261"/>
                  </a:lnTo>
                  <a:lnTo>
                    <a:pt x="529" y="1302"/>
                  </a:lnTo>
                  <a:lnTo>
                    <a:pt x="692" y="1302"/>
                  </a:lnTo>
                  <a:lnTo>
                    <a:pt x="854" y="1220"/>
                  </a:lnTo>
                  <a:lnTo>
                    <a:pt x="1017" y="1098"/>
                  </a:lnTo>
                  <a:lnTo>
                    <a:pt x="1098" y="976"/>
                  </a:lnTo>
                  <a:lnTo>
                    <a:pt x="1180" y="814"/>
                  </a:lnTo>
                  <a:lnTo>
                    <a:pt x="1220" y="610"/>
                  </a:lnTo>
                  <a:lnTo>
                    <a:pt x="1220" y="448"/>
                  </a:lnTo>
                  <a:lnTo>
                    <a:pt x="1139" y="285"/>
                  </a:lnTo>
                  <a:lnTo>
                    <a:pt x="1017" y="122"/>
                  </a:lnTo>
                  <a:lnTo>
                    <a:pt x="854" y="41"/>
                  </a:lnTo>
                  <a:lnTo>
                    <a:pt x="69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42"/>
            <p:cNvSpPr/>
            <p:nvPr/>
          </p:nvSpPr>
          <p:spPr>
            <a:xfrm flipH="1">
              <a:off x="5936671" y="1460687"/>
              <a:ext cx="91914" cy="140412"/>
            </a:xfrm>
            <a:custGeom>
              <a:avLst/>
              <a:gdLst/>
              <a:ahLst/>
              <a:cxnLst/>
              <a:rect l="l" t="t" r="r" b="b"/>
              <a:pathLst>
                <a:path w="1465" h="2238" extrusionOk="0">
                  <a:moveTo>
                    <a:pt x="1261" y="1"/>
                  </a:moveTo>
                  <a:lnTo>
                    <a:pt x="1180" y="41"/>
                  </a:lnTo>
                  <a:lnTo>
                    <a:pt x="936" y="204"/>
                  </a:lnTo>
                  <a:lnTo>
                    <a:pt x="692" y="407"/>
                  </a:lnTo>
                  <a:lnTo>
                    <a:pt x="489" y="652"/>
                  </a:lnTo>
                  <a:lnTo>
                    <a:pt x="326" y="896"/>
                  </a:lnTo>
                  <a:lnTo>
                    <a:pt x="204" y="1140"/>
                  </a:lnTo>
                  <a:lnTo>
                    <a:pt x="82" y="1465"/>
                  </a:lnTo>
                  <a:lnTo>
                    <a:pt x="41" y="1750"/>
                  </a:lnTo>
                  <a:lnTo>
                    <a:pt x="0" y="2035"/>
                  </a:lnTo>
                  <a:lnTo>
                    <a:pt x="41" y="2116"/>
                  </a:lnTo>
                  <a:lnTo>
                    <a:pt x="82" y="2197"/>
                  </a:lnTo>
                  <a:lnTo>
                    <a:pt x="123" y="2238"/>
                  </a:lnTo>
                  <a:lnTo>
                    <a:pt x="285" y="2238"/>
                  </a:lnTo>
                  <a:lnTo>
                    <a:pt x="326" y="2197"/>
                  </a:lnTo>
                  <a:lnTo>
                    <a:pt x="367" y="2116"/>
                  </a:lnTo>
                  <a:lnTo>
                    <a:pt x="367" y="2035"/>
                  </a:lnTo>
                  <a:lnTo>
                    <a:pt x="407" y="1790"/>
                  </a:lnTo>
                  <a:lnTo>
                    <a:pt x="448" y="1546"/>
                  </a:lnTo>
                  <a:lnTo>
                    <a:pt x="529" y="1302"/>
                  </a:lnTo>
                  <a:lnTo>
                    <a:pt x="651" y="1058"/>
                  </a:lnTo>
                  <a:lnTo>
                    <a:pt x="814" y="855"/>
                  </a:lnTo>
                  <a:lnTo>
                    <a:pt x="977" y="652"/>
                  </a:lnTo>
                  <a:lnTo>
                    <a:pt x="1180" y="489"/>
                  </a:lnTo>
                  <a:lnTo>
                    <a:pt x="1383" y="367"/>
                  </a:lnTo>
                  <a:lnTo>
                    <a:pt x="1424" y="326"/>
                  </a:lnTo>
                  <a:lnTo>
                    <a:pt x="1465" y="245"/>
                  </a:lnTo>
                  <a:lnTo>
                    <a:pt x="1465" y="163"/>
                  </a:lnTo>
                  <a:lnTo>
                    <a:pt x="1424" y="123"/>
                  </a:lnTo>
                  <a:lnTo>
                    <a:pt x="1383" y="82"/>
                  </a:lnTo>
                  <a:lnTo>
                    <a:pt x="1343" y="41"/>
                  </a:lnTo>
                  <a:lnTo>
                    <a:pt x="126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42"/>
            <p:cNvSpPr/>
            <p:nvPr/>
          </p:nvSpPr>
          <p:spPr>
            <a:xfrm flipH="1">
              <a:off x="5885601" y="1432642"/>
              <a:ext cx="23026" cy="28108"/>
            </a:xfrm>
            <a:custGeom>
              <a:avLst/>
              <a:gdLst/>
              <a:ahLst/>
              <a:cxnLst/>
              <a:rect l="l" t="t" r="r" b="b"/>
              <a:pathLst>
                <a:path w="367" h="448" extrusionOk="0">
                  <a:moveTo>
                    <a:pt x="204" y="0"/>
                  </a:moveTo>
                  <a:lnTo>
                    <a:pt x="122" y="41"/>
                  </a:lnTo>
                  <a:lnTo>
                    <a:pt x="41" y="82"/>
                  </a:lnTo>
                  <a:lnTo>
                    <a:pt x="41" y="122"/>
                  </a:lnTo>
                  <a:lnTo>
                    <a:pt x="0" y="204"/>
                  </a:lnTo>
                  <a:lnTo>
                    <a:pt x="0" y="244"/>
                  </a:lnTo>
                  <a:lnTo>
                    <a:pt x="41" y="326"/>
                  </a:lnTo>
                  <a:lnTo>
                    <a:pt x="41" y="366"/>
                  </a:lnTo>
                  <a:lnTo>
                    <a:pt x="122" y="407"/>
                  </a:lnTo>
                  <a:lnTo>
                    <a:pt x="204" y="448"/>
                  </a:lnTo>
                  <a:lnTo>
                    <a:pt x="244" y="407"/>
                  </a:lnTo>
                  <a:lnTo>
                    <a:pt x="326" y="366"/>
                  </a:lnTo>
                  <a:lnTo>
                    <a:pt x="366" y="326"/>
                  </a:lnTo>
                  <a:lnTo>
                    <a:pt x="366" y="244"/>
                  </a:lnTo>
                  <a:lnTo>
                    <a:pt x="366" y="204"/>
                  </a:lnTo>
                  <a:lnTo>
                    <a:pt x="366" y="122"/>
                  </a:lnTo>
                  <a:lnTo>
                    <a:pt x="326" y="82"/>
                  </a:lnTo>
                  <a:lnTo>
                    <a:pt x="244" y="41"/>
                  </a:lnTo>
                  <a:lnTo>
                    <a:pt x="2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00" name="Google Shape;1400;p42"/>
          <p:cNvGrpSpPr/>
          <p:nvPr/>
        </p:nvGrpSpPr>
        <p:grpSpPr>
          <a:xfrm>
            <a:off x="1374527" y="1607221"/>
            <a:ext cx="1673310" cy="2758058"/>
            <a:chOff x="1694325" y="4167750"/>
            <a:chExt cx="459650" cy="757625"/>
          </a:xfrm>
        </p:grpSpPr>
        <p:sp>
          <p:nvSpPr>
            <p:cNvPr id="1401" name="Google Shape;1401;p42"/>
            <p:cNvSpPr/>
            <p:nvPr/>
          </p:nvSpPr>
          <p:spPr>
            <a:xfrm>
              <a:off x="1764475" y="4338600"/>
              <a:ext cx="381375" cy="375250"/>
            </a:xfrm>
            <a:custGeom>
              <a:avLst/>
              <a:gdLst/>
              <a:ahLst/>
              <a:cxnLst/>
              <a:rect l="l" t="t" r="r" b="b"/>
              <a:pathLst>
                <a:path w="15255" h="15010" extrusionOk="0">
                  <a:moveTo>
                    <a:pt x="11309" y="0"/>
                  </a:moveTo>
                  <a:lnTo>
                    <a:pt x="10536" y="41"/>
                  </a:lnTo>
                  <a:lnTo>
                    <a:pt x="9804" y="163"/>
                  </a:lnTo>
                  <a:lnTo>
                    <a:pt x="1303" y="1098"/>
                  </a:lnTo>
                  <a:lnTo>
                    <a:pt x="1303" y="1383"/>
                  </a:lnTo>
                  <a:lnTo>
                    <a:pt x="1303" y="1668"/>
                  </a:lnTo>
                  <a:lnTo>
                    <a:pt x="1384" y="2237"/>
                  </a:lnTo>
                  <a:lnTo>
                    <a:pt x="1506" y="2766"/>
                  </a:lnTo>
                  <a:lnTo>
                    <a:pt x="1587" y="3336"/>
                  </a:lnTo>
                  <a:lnTo>
                    <a:pt x="1709" y="4556"/>
                  </a:lnTo>
                  <a:lnTo>
                    <a:pt x="1872" y="5776"/>
                  </a:lnTo>
                  <a:lnTo>
                    <a:pt x="1384" y="5898"/>
                  </a:lnTo>
                  <a:lnTo>
                    <a:pt x="896" y="6102"/>
                  </a:lnTo>
                  <a:lnTo>
                    <a:pt x="692" y="6224"/>
                  </a:lnTo>
                  <a:lnTo>
                    <a:pt x="530" y="6386"/>
                  </a:lnTo>
                  <a:lnTo>
                    <a:pt x="326" y="6549"/>
                  </a:lnTo>
                  <a:lnTo>
                    <a:pt x="164" y="6793"/>
                  </a:lnTo>
                  <a:lnTo>
                    <a:pt x="82" y="6997"/>
                  </a:lnTo>
                  <a:lnTo>
                    <a:pt x="42" y="7200"/>
                  </a:lnTo>
                  <a:lnTo>
                    <a:pt x="1" y="7403"/>
                  </a:lnTo>
                  <a:lnTo>
                    <a:pt x="1" y="7647"/>
                  </a:lnTo>
                  <a:lnTo>
                    <a:pt x="1" y="7851"/>
                  </a:lnTo>
                  <a:lnTo>
                    <a:pt x="42" y="8054"/>
                  </a:lnTo>
                  <a:lnTo>
                    <a:pt x="164" y="8257"/>
                  </a:lnTo>
                  <a:lnTo>
                    <a:pt x="286" y="8420"/>
                  </a:lnTo>
                  <a:lnTo>
                    <a:pt x="448" y="8583"/>
                  </a:lnTo>
                  <a:lnTo>
                    <a:pt x="692" y="8705"/>
                  </a:lnTo>
                  <a:lnTo>
                    <a:pt x="977" y="8786"/>
                  </a:lnTo>
                  <a:lnTo>
                    <a:pt x="1221" y="8827"/>
                  </a:lnTo>
                  <a:lnTo>
                    <a:pt x="1831" y="8868"/>
                  </a:lnTo>
                  <a:lnTo>
                    <a:pt x="2360" y="8908"/>
                  </a:lnTo>
                  <a:lnTo>
                    <a:pt x="2645" y="11715"/>
                  </a:lnTo>
                  <a:lnTo>
                    <a:pt x="3011" y="14847"/>
                  </a:lnTo>
                  <a:lnTo>
                    <a:pt x="4638" y="14969"/>
                  </a:lnTo>
                  <a:lnTo>
                    <a:pt x="6306" y="15010"/>
                  </a:lnTo>
                  <a:lnTo>
                    <a:pt x="7933" y="15010"/>
                  </a:lnTo>
                  <a:lnTo>
                    <a:pt x="9600" y="14928"/>
                  </a:lnTo>
                  <a:lnTo>
                    <a:pt x="9560" y="12976"/>
                  </a:lnTo>
                  <a:lnTo>
                    <a:pt x="9560" y="11756"/>
                  </a:lnTo>
                  <a:lnTo>
                    <a:pt x="9600" y="11227"/>
                  </a:lnTo>
                  <a:lnTo>
                    <a:pt x="10699" y="11023"/>
                  </a:lnTo>
                  <a:lnTo>
                    <a:pt x="11268" y="10861"/>
                  </a:lnTo>
                  <a:lnTo>
                    <a:pt x="11797" y="10698"/>
                  </a:lnTo>
                  <a:lnTo>
                    <a:pt x="12326" y="10413"/>
                  </a:lnTo>
                  <a:lnTo>
                    <a:pt x="12814" y="10088"/>
                  </a:lnTo>
                  <a:lnTo>
                    <a:pt x="13058" y="9925"/>
                  </a:lnTo>
                  <a:lnTo>
                    <a:pt x="13261" y="9722"/>
                  </a:lnTo>
                  <a:lnTo>
                    <a:pt x="13465" y="9478"/>
                  </a:lnTo>
                  <a:lnTo>
                    <a:pt x="13627" y="9234"/>
                  </a:lnTo>
                  <a:lnTo>
                    <a:pt x="13383" y="9315"/>
                  </a:lnTo>
                  <a:lnTo>
                    <a:pt x="13180" y="9356"/>
                  </a:lnTo>
                  <a:lnTo>
                    <a:pt x="12936" y="9356"/>
                  </a:lnTo>
                  <a:lnTo>
                    <a:pt x="12692" y="9315"/>
                  </a:lnTo>
                  <a:lnTo>
                    <a:pt x="12448" y="9234"/>
                  </a:lnTo>
                  <a:lnTo>
                    <a:pt x="12204" y="9152"/>
                  </a:lnTo>
                  <a:lnTo>
                    <a:pt x="12000" y="9071"/>
                  </a:lnTo>
                  <a:lnTo>
                    <a:pt x="11797" y="8908"/>
                  </a:lnTo>
                  <a:lnTo>
                    <a:pt x="11634" y="8746"/>
                  </a:lnTo>
                  <a:lnTo>
                    <a:pt x="11472" y="8583"/>
                  </a:lnTo>
                  <a:lnTo>
                    <a:pt x="11350" y="8380"/>
                  </a:lnTo>
                  <a:lnTo>
                    <a:pt x="11228" y="8135"/>
                  </a:lnTo>
                  <a:lnTo>
                    <a:pt x="11146" y="7932"/>
                  </a:lnTo>
                  <a:lnTo>
                    <a:pt x="11106" y="7688"/>
                  </a:lnTo>
                  <a:lnTo>
                    <a:pt x="11065" y="7444"/>
                  </a:lnTo>
                  <a:lnTo>
                    <a:pt x="11065" y="7200"/>
                  </a:lnTo>
                  <a:lnTo>
                    <a:pt x="11431" y="7322"/>
                  </a:lnTo>
                  <a:lnTo>
                    <a:pt x="11797" y="7444"/>
                  </a:lnTo>
                  <a:lnTo>
                    <a:pt x="12163" y="7485"/>
                  </a:lnTo>
                  <a:lnTo>
                    <a:pt x="12529" y="7525"/>
                  </a:lnTo>
                  <a:lnTo>
                    <a:pt x="12895" y="7566"/>
                  </a:lnTo>
                  <a:lnTo>
                    <a:pt x="13261" y="7525"/>
                  </a:lnTo>
                  <a:lnTo>
                    <a:pt x="13627" y="7485"/>
                  </a:lnTo>
                  <a:lnTo>
                    <a:pt x="13994" y="7403"/>
                  </a:lnTo>
                  <a:lnTo>
                    <a:pt x="13953" y="6590"/>
                  </a:lnTo>
                  <a:lnTo>
                    <a:pt x="13912" y="6061"/>
                  </a:lnTo>
                  <a:lnTo>
                    <a:pt x="13871" y="5817"/>
                  </a:lnTo>
                  <a:lnTo>
                    <a:pt x="14278" y="5858"/>
                  </a:lnTo>
                  <a:lnTo>
                    <a:pt x="14482" y="5858"/>
                  </a:lnTo>
                  <a:lnTo>
                    <a:pt x="14644" y="5817"/>
                  </a:lnTo>
                  <a:lnTo>
                    <a:pt x="14848" y="5736"/>
                  </a:lnTo>
                  <a:lnTo>
                    <a:pt x="15010" y="5654"/>
                  </a:lnTo>
                  <a:lnTo>
                    <a:pt x="15132" y="5532"/>
                  </a:lnTo>
                  <a:lnTo>
                    <a:pt x="15254" y="5329"/>
                  </a:lnTo>
                  <a:lnTo>
                    <a:pt x="15254" y="5166"/>
                  </a:lnTo>
                  <a:lnTo>
                    <a:pt x="15214" y="4963"/>
                  </a:lnTo>
                  <a:lnTo>
                    <a:pt x="15132" y="4800"/>
                  </a:lnTo>
                  <a:lnTo>
                    <a:pt x="15051" y="4759"/>
                  </a:lnTo>
                  <a:lnTo>
                    <a:pt x="14970" y="4719"/>
                  </a:lnTo>
                  <a:lnTo>
                    <a:pt x="14807" y="4678"/>
                  </a:lnTo>
                  <a:lnTo>
                    <a:pt x="14644" y="4678"/>
                  </a:lnTo>
                  <a:lnTo>
                    <a:pt x="14360" y="4637"/>
                  </a:lnTo>
                  <a:lnTo>
                    <a:pt x="14116" y="4515"/>
                  </a:lnTo>
                  <a:lnTo>
                    <a:pt x="13871" y="4353"/>
                  </a:lnTo>
                  <a:lnTo>
                    <a:pt x="13668" y="4109"/>
                  </a:lnTo>
                  <a:lnTo>
                    <a:pt x="13505" y="3824"/>
                  </a:lnTo>
                  <a:lnTo>
                    <a:pt x="13383" y="3498"/>
                  </a:lnTo>
                  <a:lnTo>
                    <a:pt x="13261" y="3132"/>
                  </a:lnTo>
                  <a:lnTo>
                    <a:pt x="13180" y="2726"/>
                  </a:lnTo>
                  <a:lnTo>
                    <a:pt x="13017" y="1953"/>
                  </a:lnTo>
                  <a:lnTo>
                    <a:pt x="12936" y="1180"/>
                  </a:lnTo>
                  <a:lnTo>
                    <a:pt x="1281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42"/>
            <p:cNvSpPr/>
            <p:nvPr/>
          </p:nvSpPr>
          <p:spPr>
            <a:xfrm>
              <a:off x="1759400" y="4333500"/>
              <a:ext cx="391525" cy="385450"/>
            </a:xfrm>
            <a:custGeom>
              <a:avLst/>
              <a:gdLst/>
              <a:ahLst/>
              <a:cxnLst/>
              <a:rect l="l" t="t" r="r" b="b"/>
              <a:pathLst>
                <a:path w="15661" h="15418" extrusionOk="0">
                  <a:moveTo>
                    <a:pt x="12869" y="367"/>
                  </a:moveTo>
                  <a:lnTo>
                    <a:pt x="12976" y="1547"/>
                  </a:lnTo>
                  <a:lnTo>
                    <a:pt x="13058" y="2238"/>
                  </a:lnTo>
                  <a:lnTo>
                    <a:pt x="13180" y="2889"/>
                  </a:lnTo>
                  <a:lnTo>
                    <a:pt x="13342" y="3540"/>
                  </a:lnTo>
                  <a:lnTo>
                    <a:pt x="13424" y="3865"/>
                  </a:lnTo>
                  <a:lnTo>
                    <a:pt x="13586" y="4150"/>
                  </a:lnTo>
                  <a:lnTo>
                    <a:pt x="13749" y="4475"/>
                  </a:lnTo>
                  <a:lnTo>
                    <a:pt x="13952" y="4719"/>
                  </a:lnTo>
                  <a:lnTo>
                    <a:pt x="14237" y="4923"/>
                  </a:lnTo>
                  <a:lnTo>
                    <a:pt x="14522" y="5045"/>
                  </a:lnTo>
                  <a:lnTo>
                    <a:pt x="14766" y="5085"/>
                  </a:lnTo>
                  <a:lnTo>
                    <a:pt x="15010" y="5085"/>
                  </a:lnTo>
                  <a:lnTo>
                    <a:pt x="15132" y="5126"/>
                  </a:lnTo>
                  <a:lnTo>
                    <a:pt x="15213" y="5167"/>
                  </a:lnTo>
                  <a:lnTo>
                    <a:pt x="15254" y="5248"/>
                  </a:lnTo>
                  <a:lnTo>
                    <a:pt x="15295" y="5370"/>
                  </a:lnTo>
                  <a:lnTo>
                    <a:pt x="15254" y="5573"/>
                  </a:lnTo>
                  <a:lnTo>
                    <a:pt x="15132" y="5696"/>
                  </a:lnTo>
                  <a:lnTo>
                    <a:pt x="15010" y="5777"/>
                  </a:lnTo>
                  <a:lnTo>
                    <a:pt x="14807" y="5818"/>
                  </a:lnTo>
                  <a:lnTo>
                    <a:pt x="14400" y="5858"/>
                  </a:lnTo>
                  <a:lnTo>
                    <a:pt x="13993" y="5858"/>
                  </a:lnTo>
                  <a:lnTo>
                    <a:pt x="13952" y="5899"/>
                  </a:lnTo>
                  <a:lnTo>
                    <a:pt x="13912" y="5980"/>
                  </a:lnTo>
                  <a:lnTo>
                    <a:pt x="13912" y="6102"/>
                  </a:lnTo>
                  <a:lnTo>
                    <a:pt x="13912" y="6184"/>
                  </a:lnTo>
                  <a:lnTo>
                    <a:pt x="13952" y="6346"/>
                  </a:lnTo>
                  <a:lnTo>
                    <a:pt x="13993" y="6875"/>
                  </a:lnTo>
                  <a:lnTo>
                    <a:pt x="14026" y="7473"/>
                  </a:lnTo>
                  <a:lnTo>
                    <a:pt x="14026" y="7473"/>
                  </a:lnTo>
                  <a:lnTo>
                    <a:pt x="13790" y="7526"/>
                  </a:lnTo>
                  <a:lnTo>
                    <a:pt x="13424" y="7567"/>
                  </a:lnTo>
                  <a:lnTo>
                    <a:pt x="12732" y="7567"/>
                  </a:lnTo>
                  <a:lnTo>
                    <a:pt x="12366" y="7526"/>
                  </a:lnTo>
                  <a:lnTo>
                    <a:pt x="12000" y="7445"/>
                  </a:lnTo>
                  <a:lnTo>
                    <a:pt x="11675" y="7363"/>
                  </a:lnTo>
                  <a:lnTo>
                    <a:pt x="11309" y="7241"/>
                  </a:lnTo>
                  <a:lnTo>
                    <a:pt x="11227" y="7201"/>
                  </a:lnTo>
                  <a:lnTo>
                    <a:pt x="11146" y="7241"/>
                  </a:lnTo>
                  <a:lnTo>
                    <a:pt x="11105" y="7323"/>
                  </a:lnTo>
                  <a:lnTo>
                    <a:pt x="11064" y="7404"/>
                  </a:lnTo>
                  <a:lnTo>
                    <a:pt x="11064" y="7689"/>
                  </a:lnTo>
                  <a:lnTo>
                    <a:pt x="11105" y="7973"/>
                  </a:lnTo>
                  <a:lnTo>
                    <a:pt x="11186" y="8217"/>
                  </a:lnTo>
                  <a:lnTo>
                    <a:pt x="11268" y="8461"/>
                  </a:lnTo>
                  <a:lnTo>
                    <a:pt x="11390" y="8665"/>
                  </a:lnTo>
                  <a:lnTo>
                    <a:pt x="11553" y="8909"/>
                  </a:lnTo>
                  <a:lnTo>
                    <a:pt x="11715" y="9072"/>
                  </a:lnTo>
                  <a:lnTo>
                    <a:pt x="11919" y="9234"/>
                  </a:lnTo>
                  <a:lnTo>
                    <a:pt x="12122" y="9397"/>
                  </a:lnTo>
                  <a:lnTo>
                    <a:pt x="12325" y="9519"/>
                  </a:lnTo>
                  <a:lnTo>
                    <a:pt x="12569" y="9600"/>
                  </a:lnTo>
                  <a:lnTo>
                    <a:pt x="12814" y="9682"/>
                  </a:lnTo>
                  <a:lnTo>
                    <a:pt x="13098" y="9722"/>
                  </a:lnTo>
                  <a:lnTo>
                    <a:pt x="13342" y="9722"/>
                  </a:lnTo>
                  <a:lnTo>
                    <a:pt x="13412" y="9713"/>
                  </a:lnTo>
                  <a:lnTo>
                    <a:pt x="13412" y="9713"/>
                  </a:lnTo>
                  <a:lnTo>
                    <a:pt x="13302" y="9844"/>
                  </a:lnTo>
                  <a:lnTo>
                    <a:pt x="13058" y="10048"/>
                  </a:lnTo>
                  <a:lnTo>
                    <a:pt x="12773" y="10251"/>
                  </a:lnTo>
                  <a:lnTo>
                    <a:pt x="12244" y="10577"/>
                  </a:lnTo>
                  <a:lnTo>
                    <a:pt x="11675" y="10821"/>
                  </a:lnTo>
                  <a:lnTo>
                    <a:pt x="10942" y="11024"/>
                  </a:lnTo>
                  <a:lnTo>
                    <a:pt x="10210" y="11146"/>
                  </a:lnTo>
                  <a:lnTo>
                    <a:pt x="9844" y="11227"/>
                  </a:lnTo>
                  <a:lnTo>
                    <a:pt x="9681" y="11309"/>
                  </a:lnTo>
                  <a:lnTo>
                    <a:pt x="9641" y="11349"/>
                  </a:lnTo>
                  <a:lnTo>
                    <a:pt x="9600" y="11472"/>
                  </a:lnTo>
                  <a:lnTo>
                    <a:pt x="9600" y="11960"/>
                  </a:lnTo>
                  <a:lnTo>
                    <a:pt x="9600" y="12448"/>
                  </a:lnTo>
                  <a:lnTo>
                    <a:pt x="9600" y="13993"/>
                  </a:lnTo>
                  <a:lnTo>
                    <a:pt x="9600" y="14939"/>
                  </a:lnTo>
                  <a:lnTo>
                    <a:pt x="9600" y="14939"/>
                  </a:lnTo>
                  <a:lnTo>
                    <a:pt x="8136" y="15010"/>
                  </a:lnTo>
                  <a:lnTo>
                    <a:pt x="6509" y="15051"/>
                  </a:lnTo>
                  <a:lnTo>
                    <a:pt x="4841" y="14970"/>
                  </a:lnTo>
                  <a:lnTo>
                    <a:pt x="3392" y="14861"/>
                  </a:lnTo>
                  <a:lnTo>
                    <a:pt x="3392" y="14861"/>
                  </a:lnTo>
                  <a:lnTo>
                    <a:pt x="3295" y="14278"/>
                  </a:lnTo>
                  <a:lnTo>
                    <a:pt x="3133" y="12854"/>
                  </a:lnTo>
                  <a:lnTo>
                    <a:pt x="2807" y="9804"/>
                  </a:lnTo>
                  <a:lnTo>
                    <a:pt x="2767" y="9316"/>
                  </a:lnTo>
                  <a:lnTo>
                    <a:pt x="2767" y="9153"/>
                  </a:lnTo>
                  <a:lnTo>
                    <a:pt x="2767" y="9112"/>
                  </a:lnTo>
                  <a:lnTo>
                    <a:pt x="2726" y="8990"/>
                  </a:lnTo>
                  <a:lnTo>
                    <a:pt x="2685" y="8950"/>
                  </a:lnTo>
                  <a:lnTo>
                    <a:pt x="2563" y="8909"/>
                  </a:lnTo>
                  <a:lnTo>
                    <a:pt x="1912" y="8868"/>
                  </a:lnTo>
                  <a:lnTo>
                    <a:pt x="1546" y="8868"/>
                  </a:lnTo>
                  <a:lnTo>
                    <a:pt x="1221" y="8787"/>
                  </a:lnTo>
                  <a:lnTo>
                    <a:pt x="895" y="8706"/>
                  </a:lnTo>
                  <a:lnTo>
                    <a:pt x="773" y="8624"/>
                  </a:lnTo>
                  <a:lnTo>
                    <a:pt x="651" y="8543"/>
                  </a:lnTo>
                  <a:lnTo>
                    <a:pt x="529" y="8421"/>
                  </a:lnTo>
                  <a:lnTo>
                    <a:pt x="448" y="8258"/>
                  </a:lnTo>
                  <a:lnTo>
                    <a:pt x="407" y="8095"/>
                  </a:lnTo>
                  <a:lnTo>
                    <a:pt x="367" y="7892"/>
                  </a:lnTo>
                  <a:lnTo>
                    <a:pt x="407" y="7526"/>
                  </a:lnTo>
                  <a:lnTo>
                    <a:pt x="489" y="7201"/>
                  </a:lnTo>
                  <a:lnTo>
                    <a:pt x="651" y="6916"/>
                  </a:lnTo>
                  <a:lnTo>
                    <a:pt x="895" y="6672"/>
                  </a:lnTo>
                  <a:lnTo>
                    <a:pt x="1180" y="6468"/>
                  </a:lnTo>
                  <a:lnTo>
                    <a:pt x="1506" y="6306"/>
                  </a:lnTo>
                  <a:lnTo>
                    <a:pt x="1831" y="6224"/>
                  </a:lnTo>
                  <a:lnTo>
                    <a:pt x="2156" y="6143"/>
                  </a:lnTo>
                  <a:lnTo>
                    <a:pt x="2197" y="6102"/>
                  </a:lnTo>
                  <a:lnTo>
                    <a:pt x="2238" y="6062"/>
                  </a:lnTo>
                  <a:lnTo>
                    <a:pt x="2278" y="5899"/>
                  </a:lnTo>
                  <a:lnTo>
                    <a:pt x="2116" y="4719"/>
                  </a:lnTo>
                  <a:lnTo>
                    <a:pt x="1953" y="3499"/>
                  </a:lnTo>
                  <a:lnTo>
                    <a:pt x="1872" y="2930"/>
                  </a:lnTo>
                  <a:lnTo>
                    <a:pt x="1790" y="2401"/>
                  </a:lnTo>
                  <a:lnTo>
                    <a:pt x="1709" y="1872"/>
                  </a:lnTo>
                  <a:lnTo>
                    <a:pt x="1709" y="1587"/>
                  </a:lnTo>
                  <a:lnTo>
                    <a:pt x="1709" y="1483"/>
                  </a:lnTo>
                  <a:lnTo>
                    <a:pt x="1709" y="1483"/>
                  </a:lnTo>
                  <a:lnTo>
                    <a:pt x="10007" y="570"/>
                  </a:lnTo>
                  <a:lnTo>
                    <a:pt x="10048" y="570"/>
                  </a:lnTo>
                  <a:lnTo>
                    <a:pt x="10780" y="448"/>
                  </a:lnTo>
                  <a:lnTo>
                    <a:pt x="11553" y="408"/>
                  </a:lnTo>
                  <a:lnTo>
                    <a:pt x="12285" y="367"/>
                  </a:lnTo>
                  <a:close/>
                  <a:moveTo>
                    <a:pt x="12244" y="1"/>
                  </a:moveTo>
                  <a:lnTo>
                    <a:pt x="11471" y="42"/>
                  </a:lnTo>
                  <a:lnTo>
                    <a:pt x="10698" y="82"/>
                  </a:lnTo>
                  <a:lnTo>
                    <a:pt x="9966" y="204"/>
                  </a:lnTo>
                  <a:lnTo>
                    <a:pt x="9955" y="210"/>
                  </a:lnTo>
                  <a:lnTo>
                    <a:pt x="9955" y="210"/>
                  </a:lnTo>
                  <a:lnTo>
                    <a:pt x="1506" y="1140"/>
                  </a:lnTo>
                  <a:lnTo>
                    <a:pt x="1384" y="1180"/>
                  </a:lnTo>
                  <a:lnTo>
                    <a:pt x="1343" y="1221"/>
                  </a:lnTo>
                  <a:lnTo>
                    <a:pt x="1343" y="1302"/>
                  </a:lnTo>
                  <a:lnTo>
                    <a:pt x="1302" y="1587"/>
                  </a:lnTo>
                  <a:lnTo>
                    <a:pt x="1343" y="1872"/>
                  </a:lnTo>
                  <a:lnTo>
                    <a:pt x="1424" y="2441"/>
                  </a:lnTo>
                  <a:lnTo>
                    <a:pt x="1506" y="3011"/>
                  </a:lnTo>
                  <a:lnTo>
                    <a:pt x="1587" y="3580"/>
                  </a:lnTo>
                  <a:lnTo>
                    <a:pt x="1750" y="4801"/>
                  </a:lnTo>
                  <a:lnTo>
                    <a:pt x="1886" y="5821"/>
                  </a:lnTo>
                  <a:lnTo>
                    <a:pt x="1886" y="5821"/>
                  </a:lnTo>
                  <a:lnTo>
                    <a:pt x="1628" y="5899"/>
                  </a:lnTo>
                  <a:lnTo>
                    <a:pt x="1261" y="6021"/>
                  </a:lnTo>
                  <a:lnTo>
                    <a:pt x="895" y="6224"/>
                  </a:lnTo>
                  <a:lnTo>
                    <a:pt x="570" y="6468"/>
                  </a:lnTo>
                  <a:lnTo>
                    <a:pt x="326" y="6794"/>
                  </a:lnTo>
                  <a:lnTo>
                    <a:pt x="123" y="7160"/>
                  </a:lnTo>
                  <a:lnTo>
                    <a:pt x="1" y="7526"/>
                  </a:lnTo>
                  <a:lnTo>
                    <a:pt x="1" y="7770"/>
                  </a:lnTo>
                  <a:lnTo>
                    <a:pt x="1" y="7973"/>
                  </a:lnTo>
                  <a:lnTo>
                    <a:pt x="41" y="8177"/>
                  </a:lnTo>
                  <a:lnTo>
                    <a:pt x="123" y="8339"/>
                  </a:lnTo>
                  <a:lnTo>
                    <a:pt x="163" y="8502"/>
                  </a:lnTo>
                  <a:lnTo>
                    <a:pt x="285" y="8665"/>
                  </a:lnTo>
                  <a:lnTo>
                    <a:pt x="407" y="8828"/>
                  </a:lnTo>
                  <a:lnTo>
                    <a:pt x="570" y="8950"/>
                  </a:lnTo>
                  <a:lnTo>
                    <a:pt x="733" y="9031"/>
                  </a:lnTo>
                  <a:lnTo>
                    <a:pt x="895" y="9112"/>
                  </a:lnTo>
                  <a:lnTo>
                    <a:pt x="1302" y="9234"/>
                  </a:lnTo>
                  <a:lnTo>
                    <a:pt x="1750" y="9234"/>
                  </a:lnTo>
                  <a:lnTo>
                    <a:pt x="2400" y="9267"/>
                  </a:lnTo>
                  <a:lnTo>
                    <a:pt x="2400" y="9267"/>
                  </a:lnTo>
                  <a:lnTo>
                    <a:pt x="2400" y="9316"/>
                  </a:lnTo>
                  <a:lnTo>
                    <a:pt x="2441" y="9600"/>
                  </a:lnTo>
                  <a:lnTo>
                    <a:pt x="2563" y="10983"/>
                  </a:lnTo>
                  <a:lnTo>
                    <a:pt x="2929" y="14156"/>
                  </a:lnTo>
                  <a:lnTo>
                    <a:pt x="2970" y="14644"/>
                  </a:lnTo>
                  <a:lnTo>
                    <a:pt x="3051" y="15092"/>
                  </a:lnTo>
                  <a:lnTo>
                    <a:pt x="3051" y="15132"/>
                  </a:lnTo>
                  <a:lnTo>
                    <a:pt x="3092" y="15173"/>
                  </a:lnTo>
                  <a:lnTo>
                    <a:pt x="3214" y="15214"/>
                  </a:lnTo>
                  <a:lnTo>
                    <a:pt x="4841" y="15336"/>
                  </a:lnTo>
                  <a:lnTo>
                    <a:pt x="6509" y="15417"/>
                  </a:lnTo>
                  <a:lnTo>
                    <a:pt x="8136" y="15376"/>
                  </a:lnTo>
                  <a:lnTo>
                    <a:pt x="9803" y="15295"/>
                  </a:lnTo>
                  <a:lnTo>
                    <a:pt x="9844" y="15295"/>
                  </a:lnTo>
                  <a:lnTo>
                    <a:pt x="9926" y="15254"/>
                  </a:lnTo>
                  <a:lnTo>
                    <a:pt x="9966" y="15214"/>
                  </a:lnTo>
                  <a:lnTo>
                    <a:pt x="9966" y="15132"/>
                  </a:lnTo>
                  <a:lnTo>
                    <a:pt x="9966" y="12692"/>
                  </a:lnTo>
                  <a:lnTo>
                    <a:pt x="9966" y="11594"/>
                  </a:lnTo>
                  <a:lnTo>
                    <a:pt x="10170" y="11553"/>
                  </a:lnTo>
                  <a:lnTo>
                    <a:pt x="10536" y="11472"/>
                  </a:lnTo>
                  <a:lnTo>
                    <a:pt x="11268" y="11309"/>
                  </a:lnTo>
                  <a:lnTo>
                    <a:pt x="11959" y="11105"/>
                  </a:lnTo>
                  <a:lnTo>
                    <a:pt x="12569" y="10821"/>
                  </a:lnTo>
                  <a:lnTo>
                    <a:pt x="13098" y="10495"/>
                  </a:lnTo>
                  <a:lnTo>
                    <a:pt x="13342" y="10292"/>
                  </a:lnTo>
                  <a:lnTo>
                    <a:pt x="13586" y="10048"/>
                  </a:lnTo>
                  <a:lnTo>
                    <a:pt x="13830" y="9804"/>
                  </a:lnTo>
                  <a:lnTo>
                    <a:pt x="13993" y="9560"/>
                  </a:lnTo>
                  <a:lnTo>
                    <a:pt x="14034" y="9438"/>
                  </a:lnTo>
                  <a:lnTo>
                    <a:pt x="13993" y="9356"/>
                  </a:lnTo>
                  <a:lnTo>
                    <a:pt x="13912" y="9275"/>
                  </a:lnTo>
                  <a:lnTo>
                    <a:pt x="13790" y="9275"/>
                  </a:lnTo>
                  <a:lnTo>
                    <a:pt x="13546" y="9316"/>
                  </a:lnTo>
                  <a:lnTo>
                    <a:pt x="13342" y="9356"/>
                  </a:lnTo>
                  <a:lnTo>
                    <a:pt x="13098" y="9356"/>
                  </a:lnTo>
                  <a:lnTo>
                    <a:pt x="12895" y="9316"/>
                  </a:lnTo>
                  <a:lnTo>
                    <a:pt x="12691" y="9275"/>
                  </a:lnTo>
                  <a:lnTo>
                    <a:pt x="12488" y="9194"/>
                  </a:lnTo>
                  <a:lnTo>
                    <a:pt x="12285" y="9072"/>
                  </a:lnTo>
                  <a:lnTo>
                    <a:pt x="12122" y="8950"/>
                  </a:lnTo>
                  <a:lnTo>
                    <a:pt x="11959" y="8828"/>
                  </a:lnTo>
                  <a:lnTo>
                    <a:pt x="11837" y="8665"/>
                  </a:lnTo>
                  <a:lnTo>
                    <a:pt x="11715" y="8461"/>
                  </a:lnTo>
                  <a:lnTo>
                    <a:pt x="11593" y="8299"/>
                  </a:lnTo>
                  <a:lnTo>
                    <a:pt x="11553" y="8095"/>
                  </a:lnTo>
                  <a:lnTo>
                    <a:pt x="11471" y="7851"/>
                  </a:lnTo>
                  <a:lnTo>
                    <a:pt x="11471" y="7675"/>
                  </a:lnTo>
                  <a:lnTo>
                    <a:pt x="11471" y="7675"/>
                  </a:lnTo>
                  <a:lnTo>
                    <a:pt x="11593" y="7729"/>
                  </a:lnTo>
                  <a:lnTo>
                    <a:pt x="11959" y="7811"/>
                  </a:lnTo>
                  <a:lnTo>
                    <a:pt x="12325" y="7892"/>
                  </a:lnTo>
                  <a:lnTo>
                    <a:pt x="12732" y="7933"/>
                  </a:lnTo>
                  <a:lnTo>
                    <a:pt x="13505" y="7933"/>
                  </a:lnTo>
                  <a:lnTo>
                    <a:pt x="13871" y="7892"/>
                  </a:lnTo>
                  <a:lnTo>
                    <a:pt x="14237" y="7811"/>
                  </a:lnTo>
                  <a:lnTo>
                    <a:pt x="14359" y="7729"/>
                  </a:lnTo>
                  <a:lnTo>
                    <a:pt x="14400" y="7607"/>
                  </a:lnTo>
                  <a:lnTo>
                    <a:pt x="14319" y="6712"/>
                  </a:lnTo>
                  <a:lnTo>
                    <a:pt x="14319" y="6265"/>
                  </a:lnTo>
                  <a:lnTo>
                    <a:pt x="14312" y="6224"/>
                  </a:lnTo>
                  <a:lnTo>
                    <a:pt x="14725" y="6224"/>
                  </a:lnTo>
                  <a:lnTo>
                    <a:pt x="15010" y="6143"/>
                  </a:lnTo>
                  <a:lnTo>
                    <a:pt x="15173" y="6102"/>
                  </a:lnTo>
                  <a:lnTo>
                    <a:pt x="15295" y="6021"/>
                  </a:lnTo>
                  <a:lnTo>
                    <a:pt x="15457" y="5858"/>
                  </a:lnTo>
                  <a:lnTo>
                    <a:pt x="15580" y="5655"/>
                  </a:lnTo>
                  <a:lnTo>
                    <a:pt x="15661" y="5451"/>
                  </a:lnTo>
                  <a:lnTo>
                    <a:pt x="15620" y="5207"/>
                  </a:lnTo>
                  <a:lnTo>
                    <a:pt x="15539" y="4963"/>
                  </a:lnTo>
                  <a:lnTo>
                    <a:pt x="15376" y="4841"/>
                  </a:lnTo>
                  <a:lnTo>
                    <a:pt x="15173" y="4719"/>
                  </a:lnTo>
                  <a:lnTo>
                    <a:pt x="14929" y="4719"/>
                  </a:lnTo>
                  <a:lnTo>
                    <a:pt x="14603" y="4679"/>
                  </a:lnTo>
                  <a:lnTo>
                    <a:pt x="14481" y="4597"/>
                  </a:lnTo>
                  <a:lnTo>
                    <a:pt x="14319" y="4516"/>
                  </a:lnTo>
                  <a:lnTo>
                    <a:pt x="14115" y="4272"/>
                  </a:lnTo>
                  <a:lnTo>
                    <a:pt x="13912" y="3987"/>
                  </a:lnTo>
                  <a:lnTo>
                    <a:pt x="13749" y="3662"/>
                  </a:lnTo>
                  <a:lnTo>
                    <a:pt x="13668" y="3336"/>
                  </a:lnTo>
                  <a:lnTo>
                    <a:pt x="13546" y="2930"/>
                  </a:lnTo>
                  <a:lnTo>
                    <a:pt x="13464" y="2523"/>
                  </a:lnTo>
                  <a:lnTo>
                    <a:pt x="13342" y="1709"/>
                  </a:lnTo>
                  <a:lnTo>
                    <a:pt x="13220" y="204"/>
                  </a:lnTo>
                  <a:lnTo>
                    <a:pt x="13180" y="42"/>
                  </a:lnTo>
                  <a:lnTo>
                    <a:pt x="13098" y="42"/>
                  </a:lnTo>
                  <a:lnTo>
                    <a:pt x="1301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42"/>
            <p:cNvSpPr/>
            <p:nvPr/>
          </p:nvSpPr>
          <p:spPr>
            <a:xfrm>
              <a:off x="1774650" y="4357925"/>
              <a:ext cx="69175" cy="133225"/>
            </a:xfrm>
            <a:custGeom>
              <a:avLst/>
              <a:gdLst/>
              <a:ahLst/>
              <a:cxnLst/>
              <a:rect l="l" t="t" r="r" b="b"/>
              <a:pathLst>
                <a:path w="2767" h="5329" extrusionOk="0">
                  <a:moveTo>
                    <a:pt x="2482" y="0"/>
                  </a:moveTo>
                  <a:lnTo>
                    <a:pt x="1343" y="203"/>
                  </a:lnTo>
                  <a:lnTo>
                    <a:pt x="774" y="244"/>
                  </a:lnTo>
                  <a:lnTo>
                    <a:pt x="163" y="285"/>
                  </a:lnTo>
                  <a:lnTo>
                    <a:pt x="123" y="285"/>
                  </a:lnTo>
                  <a:lnTo>
                    <a:pt x="41" y="325"/>
                  </a:lnTo>
                  <a:lnTo>
                    <a:pt x="1" y="366"/>
                  </a:lnTo>
                  <a:lnTo>
                    <a:pt x="1" y="448"/>
                  </a:lnTo>
                  <a:lnTo>
                    <a:pt x="123" y="1708"/>
                  </a:lnTo>
                  <a:lnTo>
                    <a:pt x="326" y="2929"/>
                  </a:lnTo>
                  <a:lnTo>
                    <a:pt x="489" y="3580"/>
                  </a:lnTo>
                  <a:lnTo>
                    <a:pt x="651" y="4230"/>
                  </a:lnTo>
                  <a:lnTo>
                    <a:pt x="814" y="4719"/>
                  </a:lnTo>
                  <a:lnTo>
                    <a:pt x="936" y="4963"/>
                  </a:lnTo>
                  <a:lnTo>
                    <a:pt x="1099" y="5166"/>
                  </a:lnTo>
                  <a:lnTo>
                    <a:pt x="1262" y="5288"/>
                  </a:lnTo>
                  <a:lnTo>
                    <a:pt x="1424" y="5329"/>
                  </a:lnTo>
                  <a:lnTo>
                    <a:pt x="1587" y="5329"/>
                  </a:lnTo>
                  <a:lnTo>
                    <a:pt x="1750" y="5288"/>
                  </a:lnTo>
                  <a:lnTo>
                    <a:pt x="1872" y="5207"/>
                  </a:lnTo>
                  <a:lnTo>
                    <a:pt x="1994" y="5085"/>
                  </a:lnTo>
                  <a:lnTo>
                    <a:pt x="2116" y="4963"/>
                  </a:lnTo>
                  <a:lnTo>
                    <a:pt x="2197" y="4800"/>
                  </a:lnTo>
                  <a:lnTo>
                    <a:pt x="2319" y="4474"/>
                  </a:lnTo>
                  <a:lnTo>
                    <a:pt x="2360" y="4149"/>
                  </a:lnTo>
                  <a:lnTo>
                    <a:pt x="2441" y="3458"/>
                  </a:lnTo>
                  <a:lnTo>
                    <a:pt x="2482" y="3051"/>
                  </a:lnTo>
                  <a:lnTo>
                    <a:pt x="2523" y="2644"/>
                  </a:lnTo>
                  <a:lnTo>
                    <a:pt x="2685" y="1790"/>
                  </a:lnTo>
                  <a:lnTo>
                    <a:pt x="2726" y="1383"/>
                  </a:lnTo>
                  <a:lnTo>
                    <a:pt x="2767" y="976"/>
                  </a:lnTo>
                  <a:lnTo>
                    <a:pt x="2767" y="529"/>
                  </a:lnTo>
                  <a:lnTo>
                    <a:pt x="2685" y="122"/>
                  </a:lnTo>
                  <a:lnTo>
                    <a:pt x="2685" y="41"/>
                  </a:lnTo>
                  <a:lnTo>
                    <a:pt x="26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42"/>
            <p:cNvSpPr/>
            <p:nvPr/>
          </p:nvSpPr>
          <p:spPr>
            <a:xfrm>
              <a:off x="1988200" y="4390450"/>
              <a:ext cx="46800" cy="33600"/>
            </a:xfrm>
            <a:custGeom>
              <a:avLst/>
              <a:gdLst/>
              <a:ahLst/>
              <a:cxnLst/>
              <a:rect l="l" t="t" r="r" b="b"/>
              <a:pathLst>
                <a:path w="1872" h="1344" extrusionOk="0">
                  <a:moveTo>
                    <a:pt x="692" y="1"/>
                  </a:moveTo>
                  <a:lnTo>
                    <a:pt x="529" y="41"/>
                  </a:lnTo>
                  <a:lnTo>
                    <a:pt x="407" y="123"/>
                  </a:lnTo>
                  <a:lnTo>
                    <a:pt x="285" y="204"/>
                  </a:lnTo>
                  <a:lnTo>
                    <a:pt x="163" y="326"/>
                  </a:lnTo>
                  <a:lnTo>
                    <a:pt x="82" y="448"/>
                  </a:lnTo>
                  <a:lnTo>
                    <a:pt x="1" y="611"/>
                  </a:lnTo>
                  <a:lnTo>
                    <a:pt x="1" y="774"/>
                  </a:lnTo>
                  <a:lnTo>
                    <a:pt x="1" y="936"/>
                  </a:lnTo>
                  <a:lnTo>
                    <a:pt x="41" y="1099"/>
                  </a:lnTo>
                  <a:lnTo>
                    <a:pt x="123" y="1262"/>
                  </a:lnTo>
                  <a:lnTo>
                    <a:pt x="245" y="1343"/>
                  </a:lnTo>
                  <a:lnTo>
                    <a:pt x="326" y="1343"/>
                  </a:lnTo>
                  <a:lnTo>
                    <a:pt x="367" y="1302"/>
                  </a:lnTo>
                  <a:lnTo>
                    <a:pt x="448" y="1262"/>
                  </a:lnTo>
                  <a:lnTo>
                    <a:pt x="448" y="1221"/>
                  </a:lnTo>
                  <a:lnTo>
                    <a:pt x="489" y="1140"/>
                  </a:lnTo>
                  <a:lnTo>
                    <a:pt x="448" y="1058"/>
                  </a:lnTo>
                  <a:lnTo>
                    <a:pt x="407" y="1018"/>
                  </a:lnTo>
                  <a:lnTo>
                    <a:pt x="367" y="977"/>
                  </a:lnTo>
                  <a:lnTo>
                    <a:pt x="367" y="896"/>
                  </a:lnTo>
                  <a:lnTo>
                    <a:pt x="367" y="855"/>
                  </a:lnTo>
                  <a:lnTo>
                    <a:pt x="367" y="814"/>
                  </a:lnTo>
                  <a:lnTo>
                    <a:pt x="367" y="774"/>
                  </a:lnTo>
                  <a:lnTo>
                    <a:pt x="367" y="733"/>
                  </a:lnTo>
                  <a:lnTo>
                    <a:pt x="367" y="692"/>
                  </a:lnTo>
                  <a:lnTo>
                    <a:pt x="407" y="652"/>
                  </a:lnTo>
                  <a:lnTo>
                    <a:pt x="448" y="529"/>
                  </a:lnTo>
                  <a:lnTo>
                    <a:pt x="489" y="489"/>
                  </a:lnTo>
                  <a:lnTo>
                    <a:pt x="529" y="489"/>
                  </a:lnTo>
                  <a:lnTo>
                    <a:pt x="611" y="407"/>
                  </a:lnTo>
                  <a:lnTo>
                    <a:pt x="733" y="367"/>
                  </a:lnTo>
                  <a:lnTo>
                    <a:pt x="977" y="367"/>
                  </a:lnTo>
                  <a:lnTo>
                    <a:pt x="1099" y="407"/>
                  </a:lnTo>
                  <a:lnTo>
                    <a:pt x="1221" y="448"/>
                  </a:lnTo>
                  <a:lnTo>
                    <a:pt x="1302" y="570"/>
                  </a:lnTo>
                  <a:lnTo>
                    <a:pt x="1384" y="652"/>
                  </a:lnTo>
                  <a:lnTo>
                    <a:pt x="1506" y="896"/>
                  </a:lnTo>
                  <a:lnTo>
                    <a:pt x="1546" y="936"/>
                  </a:lnTo>
                  <a:lnTo>
                    <a:pt x="1587" y="1018"/>
                  </a:lnTo>
                  <a:lnTo>
                    <a:pt x="1750" y="1018"/>
                  </a:lnTo>
                  <a:lnTo>
                    <a:pt x="1790" y="977"/>
                  </a:lnTo>
                  <a:lnTo>
                    <a:pt x="1831" y="936"/>
                  </a:lnTo>
                  <a:lnTo>
                    <a:pt x="1872" y="855"/>
                  </a:lnTo>
                  <a:lnTo>
                    <a:pt x="1872" y="774"/>
                  </a:lnTo>
                  <a:lnTo>
                    <a:pt x="1750" y="489"/>
                  </a:lnTo>
                  <a:lnTo>
                    <a:pt x="1546" y="245"/>
                  </a:lnTo>
                  <a:lnTo>
                    <a:pt x="1302" y="82"/>
                  </a:lnTo>
                  <a:lnTo>
                    <a:pt x="1140" y="41"/>
                  </a:lnTo>
                  <a:lnTo>
                    <a:pt x="9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42"/>
            <p:cNvSpPr/>
            <p:nvPr/>
          </p:nvSpPr>
          <p:spPr>
            <a:xfrm>
              <a:off x="1822450" y="4167750"/>
              <a:ext cx="179000" cy="154600"/>
            </a:xfrm>
            <a:custGeom>
              <a:avLst/>
              <a:gdLst/>
              <a:ahLst/>
              <a:cxnLst/>
              <a:rect l="l" t="t" r="r" b="b"/>
              <a:pathLst>
                <a:path w="7160" h="6184" extrusionOk="0">
                  <a:moveTo>
                    <a:pt x="1994" y="1"/>
                  </a:moveTo>
                  <a:lnTo>
                    <a:pt x="1831" y="41"/>
                  </a:lnTo>
                  <a:lnTo>
                    <a:pt x="1668" y="123"/>
                  </a:lnTo>
                  <a:lnTo>
                    <a:pt x="1546" y="245"/>
                  </a:lnTo>
                  <a:lnTo>
                    <a:pt x="1424" y="407"/>
                  </a:lnTo>
                  <a:lnTo>
                    <a:pt x="1343" y="570"/>
                  </a:lnTo>
                  <a:lnTo>
                    <a:pt x="1302" y="773"/>
                  </a:lnTo>
                  <a:lnTo>
                    <a:pt x="1302" y="977"/>
                  </a:lnTo>
                  <a:lnTo>
                    <a:pt x="1343" y="1221"/>
                  </a:lnTo>
                  <a:lnTo>
                    <a:pt x="1383" y="1424"/>
                  </a:lnTo>
                  <a:lnTo>
                    <a:pt x="1465" y="1628"/>
                  </a:lnTo>
                  <a:lnTo>
                    <a:pt x="1668" y="2034"/>
                  </a:lnTo>
                  <a:lnTo>
                    <a:pt x="1831" y="2441"/>
                  </a:lnTo>
                  <a:lnTo>
                    <a:pt x="1587" y="2360"/>
                  </a:lnTo>
                  <a:lnTo>
                    <a:pt x="1383" y="2279"/>
                  </a:lnTo>
                  <a:lnTo>
                    <a:pt x="1139" y="2238"/>
                  </a:lnTo>
                  <a:lnTo>
                    <a:pt x="855" y="2238"/>
                  </a:lnTo>
                  <a:lnTo>
                    <a:pt x="611" y="2319"/>
                  </a:lnTo>
                  <a:lnTo>
                    <a:pt x="367" y="2441"/>
                  </a:lnTo>
                  <a:lnTo>
                    <a:pt x="163" y="2645"/>
                  </a:lnTo>
                  <a:lnTo>
                    <a:pt x="41" y="2889"/>
                  </a:lnTo>
                  <a:lnTo>
                    <a:pt x="0" y="3011"/>
                  </a:lnTo>
                  <a:lnTo>
                    <a:pt x="0" y="3173"/>
                  </a:lnTo>
                  <a:lnTo>
                    <a:pt x="41" y="3417"/>
                  </a:lnTo>
                  <a:lnTo>
                    <a:pt x="204" y="3661"/>
                  </a:lnTo>
                  <a:lnTo>
                    <a:pt x="407" y="3865"/>
                  </a:lnTo>
                  <a:lnTo>
                    <a:pt x="611" y="3946"/>
                  </a:lnTo>
                  <a:lnTo>
                    <a:pt x="814" y="4028"/>
                  </a:lnTo>
                  <a:lnTo>
                    <a:pt x="1058" y="4068"/>
                  </a:lnTo>
                  <a:lnTo>
                    <a:pt x="1261" y="4068"/>
                  </a:lnTo>
                  <a:lnTo>
                    <a:pt x="1017" y="4434"/>
                  </a:lnTo>
                  <a:lnTo>
                    <a:pt x="936" y="4597"/>
                  </a:lnTo>
                  <a:lnTo>
                    <a:pt x="855" y="4800"/>
                  </a:lnTo>
                  <a:lnTo>
                    <a:pt x="855" y="5085"/>
                  </a:lnTo>
                  <a:lnTo>
                    <a:pt x="895" y="5370"/>
                  </a:lnTo>
                  <a:lnTo>
                    <a:pt x="1017" y="5614"/>
                  </a:lnTo>
                  <a:lnTo>
                    <a:pt x="1180" y="5817"/>
                  </a:lnTo>
                  <a:lnTo>
                    <a:pt x="1343" y="5899"/>
                  </a:lnTo>
                  <a:lnTo>
                    <a:pt x="1465" y="5939"/>
                  </a:lnTo>
                  <a:lnTo>
                    <a:pt x="1750" y="5939"/>
                  </a:lnTo>
                  <a:lnTo>
                    <a:pt x="2034" y="5858"/>
                  </a:lnTo>
                  <a:lnTo>
                    <a:pt x="2278" y="5695"/>
                  </a:lnTo>
                  <a:lnTo>
                    <a:pt x="2482" y="5492"/>
                  </a:lnTo>
                  <a:lnTo>
                    <a:pt x="2644" y="5289"/>
                  </a:lnTo>
                  <a:lnTo>
                    <a:pt x="2929" y="4841"/>
                  </a:lnTo>
                  <a:lnTo>
                    <a:pt x="3010" y="5126"/>
                  </a:lnTo>
                  <a:lnTo>
                    <a:pt x="3092" y="5370"/>
                  </a:lnTo>
                  <a:lnTo>
                    <a:pt x="3173" y="5573"/>
                  </a:lnTo>
                  <a:lnTo>
                    <a:pt x="3336" y="5817"/>
                  </a:lnTo>
                  <a:lnTo>
                    <a:pt x="3539" y="5980"/>
                  </a:lnTo>
                  <a:lnTo>
                    <a:pt x="3824" y="6143"/>
                  </a:lnTo>
                  <a:lnTo>
                    <a:pt x="4109" y="6183"/>
                  </a:lnTo>
                  <a:lnTo>
                    <a:pt x="4271" y="6183"/>
                  </a:lnTo>
                  <a:lnTo>
                    <a:pt x="4393" y="6143"/>
                  </a:lnTo>
                  <a:lnTo>
                    <a:pt x="4556" y="6102"/>
                  </a:lnTo>
                  <a:lnTo>
                    <a:pt x="4678" y="5980"/>
                  </a:lnTo>
                  <a:lnTo>
                    <a:pt x="4760" y="5899"/>
                  </a:lnTo>
                  <a:lnTo>
                    <a:pt x="4841" y="5777"/>
                  </a:lnTo>
                  <a:lnTo>
                    <a:pt x="4963" y="5492"/>
                  </a:lnTo>
                  <a:lnTo>
                    <a:pt x="5004" y="5167"/>
                  </a:lnTo>
                  <a:lnTo>
                    <a:pt x="5004" y="4922"/>
                  </a:lnTo>
                  <a:lnTo>
                    <a:pt x="5004" y="4678"/>
                  </a:lnTo>
                  <a:lnTo>
                    <a:pt x="4922" y="4434"/>
                  </a:lnTo>
                  <a:lnTo>
                    <a:pt x="4841" y="4190"/>
                  </a:lnTo>
                  <a:lnTo>
                    <a:pt x="5451" y="4312"/>
                  </a:lnTo>
                  <a:lnTo>
                    <a:pt x="6061" y="4394"/>
                  </a:lnTo>
                  <a:lnTo>
                    <a:pt x="6427" y="4394"/>
                  </a:lnTo>
                  <a:lnTo>
                    <a:pt x="6590" y="4353"/>
                  </a:lnTo>
                  <a:lnTo>
                    <a:pt x="6753" y="4312"/>
                  </a:lnTo>
                  <a:lnTo>
                    <a:pt x="6915" y="4231"/>
                  </a:lnTo>
                  <a:lnTo>
                    <a:pt x="7037" y="4109"/>
                  </a:lnTo>
                  <a:lnTo>
                    <a:pt x="7119" y="3987"/>
                  </a:lnTo>
                  <a:lnTo>
                    <a:pt x="7159" y="3784"/>
                  </a:lnTo>
                  <a:lnTo>
                    <a:pt x="7159" y="3621"/>
                  </a:lnTo>
                  <a:lnTo>
                    <a:pt x="7119" y="3458"/>
                  </a:lnTo>
                  <a:lnTo>
                    <a:pt x="7078" y="3336"/>
                  </a:lnTo>
                  <a:lnTo>
                    <a:pt x="6997" y="3173"/>
                  </a:lnTo>
                  <a:lnTo>
                    <a:pt x="6875" y="3092"/>
                  </a:lnTo>
                  <a:lnTo>
                    <a:pt x="6753" y="2970"/>
                  </a:lnTo>
                  <a:lnTo>
                    <a:pt x="6468" y="2807"/>
                  </a:lnTo>
                  <a:lnTo>
                    <a:pt x="6143" y="2726"/>
                  </a:lnTo>
                  <a:lnTo>
                    <a:pt x="5776" y="2726"/>
                  </a:lnTo>
                  <a:lnTo>
                    <a:pt x="5451" y="2685"/>
                  </a:lnTo>
                  <a:lnTo>
                    <a:pt x="5085" y="2645"/>
                  </a:lnTo>
                  <a:lnTo>
                    <a:pt x="5370" y="2401"/>
                  </a:lnTo>
                  <a:lnTo>
                    <a:pt x="5614" y="2156"/>
                  </a:lnTo>
                  <a:lnTo>
                    <a:pt x="5695" y="1994"/>
                  </a:lnTo>
                  <a:lnTo>
                    <a:pt x="5776" y="1831"/>
                  </a:lnTo>
                  <a:lnTo>
                    <a:pt x="5817" y="1668"/>
                  </a:lnTo>
                  <a:lnTo>
                    <a:pt x="5817" y="1465"/>
                  </a:lnTo>
                  <a:lnTo>
                    <a:pt x="5776" y="1302"/>
                  </a:lnTo>
                  <a:lnTo>
                    <a:pt x="5736" y="1140"/>
                  </a:lnTo>
                  <a:lnTo>
                    <a:pt x="5614" y="977"/>
                  </a:lnTo>
                  <a:lnTo>
                    <a:pt x="5492" y="855"/>
                  </a:lnTo>
                  <a:lnTo>
                    <a:pt x="5288" y="733"/>
                  </a:lnTo>
                  <a:lnTo>
                    <a:pt x="4800" y="733"/>
                  </a:lnTo>
                  <a:lnTo>
                    <a:pt x="4556" y="814"/>
                  </a:lnTo>
                  <a:lnTo>
                    <a:pt x="4190" y="977"/>
                  </a:lnTo>
                  <a:lnTo>
                    <a:pt x="3824" y="1221"/>
                  </a:lnTo>
                  <a:lnTo>
                    <a:pt x="3499" y="1506"/>
                  </a:lnTo>
                  <a:lnTo>
                    <a:pt x="3173" y="1831"/>
                  </a:lnTo>
                  <a:lnTo>
                    <a:pt x="3092" y="1302"/>
                  </a:lnTo>
                  <a:lnTo>
                    <a:pt x="2970" y="773"/>
                  </a:lnTo>
                  <a:lnTo>
                    <a:pt x="2888" y="529"/>
                  </a:lnTo>
                  <a:lnTo>
                    <a:pt x="2766" y="326"/>
                  </a:lnTo>
                  <a:lnTo>
                    <a:pt x="2604" y="163"/>
                  </a:lnTo>
                  <a:lnTo>
                    <a:pt x="2360" y="41"/>
                  </a:lnTo>
                  <a:lnTo>
                    <a:pt x="219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42"/>
            <p:cNvSpPr/>
            <p:nvPr/>
          </p:nvSpPr>
          <p:spPr>
            <a:xfrm>
              <a:off x="1864150" y="4215550"/>
              <a:ext cx="73225" cy="69175"/>
            </a:xfrm>
            <a:custGeom>
              <a:avLst/>
              <a:gdLst/>
              <a:ahLst/>
              <a:cxnLst/>
              <a:rect l="l" t="t" r="r" b="b"/>
              <a:pathLst>
                <a:path w="2929" h="2767" extrusionOk="0">
                  <a:moveTo>
                    <a:pt x="1709" y="0"/>
                  </a:moveTo>
                  <a:lnTo>
                    <a:pt x="1383" y="41"/>
                  </a:lnTo>
                  <a:lnTo>
                    <a:pt x="1017" y="122"/>
                  </a:lnTo>
                  <a:lnTo>
                    <a:pt x="814" y="204"/>
                  </a:lnTo>
                  <a:lnTo>
                    <a:pt x="610" y="326"/>
                  </a:lnTo>
                  <a:lnTo>
                    <a:pt x="407" y="489"/>
                  </a:lnTo>
                  <a:lnTo>
                    <a:pt x="244" y="692"/>
                  </a:lnTo>
                  <a:lnTo>
                    <a:pt x="122" y="895"/>
                  </a:lnTo>
                  <a:lnTo>
                    <a:pt x="41" y="1099"/>
                  </a:lnTo>
                  <a:lnTo>
                    <a:pt x="0" y="1343"/>
                  </a:lnTo>
                  <a:lnTo>
                    <a:pt x="0" y="1587"/>
                  </a:lnTo>
                  <a:lnTo>
                    <a:pt x="41" y="1831"/>
                  </a:lnTo>
                  <a:lnTo>
                    <a:pt x="122" y="2034"/>
                  </a:lnTo>
                  <a:lnTo>
                    <a:pt x="244" y="2238"/>
                  </a:lnTo>
                  <a:lnTo>
                    <a:pt x="407" y="2400"/>
                  </a:lnTo>
                  <a:lnTo>
                    <a:pt x="610" y="2563"/>
                  </a:lnTo>
                  <a:lnTo>
                    <a:pt x="814" y="2685"/>
                  </a:lnTo>
                  <a:lnTo>
                    <a:pt x="1058" y="2766"/>
                  </a:lnTo>
                  <a:lnTo>
                    <a:pt x="1546" y="2766"/>
                  </a:lnTo>
                  <a:lnTo>
                    <a:pt x="1831" y="2726"/>
                  </a:lnTo>
                  <a:lnTo>
                    <a:pt x="2075" y="2604"/>
                  </a:lnTo>
                  <a:lnTo>
                    <a:pt x="2278" y="2441"/>
                  </a:lnTo>
                  <a:lnTo>
                    <a:pt x="2481" y="2238"/>
                  </a:lnTo>
                  <a:lnTo>
                    <a:pt x="2644" y="2034"/>
                  </a:lnTo>
                  <a:lnTo>
                    <a:pt x="2766" y="1790"/>
                  </a:lnTo>
                  <a:lnTo>
                    <a:pt x="2888" y="1546"/>
                  </a:lnTo>
                  <a:lnTo>
                    <a:pt x="2888" y="1343"/>
                  </a:lnTo>
                  <a:lnTo>
                    <a:pt x="2929" y="1180"/>
                  </a:lnTo>
                  <a:lnTo>
                    <a:pt x="2888" y="977"/>
                  </a:lnTo>
                  <a:lnTo>
                    <a:pt x="2848" y="814"/>
                  </a:lnTo>
                  <a:lnTo>
                    <a:pt x="2807" y="651"/>
                  </a:lnTo>
                  <a:lnTo>
                    <a:pt x="2685" y="489"/>
                  </a:lnTo>
                  <a:lnTo>
                    <a:pt x="2563" y="326"/>
                  </a:lnTo>
                  <a:lnTo>
                    <a:pt x="2400" y="244"/>
                  </a:lnTo>
                  <a:lnTo>
                    <a:pt x="2237" y="122"/>
                  </a:lnTo>
                  <a:lnTo>
                    <a:pt x="2075" y="82"/>
                  </a:lnTo>
                  <a:lnTo>
                    <a:pt x="170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42"/>
            <p:cNvSpPr/>
            <p:nvPr/>
          </p:nvSpPr>
          <p:spPr>
            <a:xfrm>
              <a:off x="1694325" y="4652825"/>
              <a:ext cx="459650" cy="272550"/>
            </a:xfrm>
            <a:custGeom>
              <a:avLst/>
              <a:gdLst/>
              <a:ahLst/>
              <a:cxnLst/>
              <a:rect l="l" t="t" r="r" b="b"/>
              <a:pathLst>
                <a:path w="18386" h="10902" extrusionOk="0">
                  <a:moveTo>
                    <a:pt x="8095" y="0"/>
                  </a:moveTo>
                  <a:lnTo>
                    <a:pt x="6997" y="41"/>
                  </a:lnTo>
                  <a:lnTo>
                    <a:pt x="5898" y="122"/>
                  </a:lnTo>
                  <a:lnTo>
                    <a:pt x="4841" y="285"/>
                  </a:lnTo>
                  <a:lnTo>
                    <a:pt x="4759" y="285"/>
                  </a:lnTo>
                  <a:lnTo>
                    <a:pt x="4719" y="326"/>
                  </a:lnTo>
                  <a:lnTo>
                    <a:pt x="4678" y="448"/>
                  </a:lnTo>
                  <a:lnTo>
                    <a:pt x="4637" y="1627"/>
                  </a:lnTo>
                  <a:lnTo>
                    <a:pt x="3905" y="1790"/>
                  </a:lnTo>
                  <a:lnTo>
                    <a:pt x="3580" y="1912"/>
                  </a:lnTo>
                  <a:lnTo>
                    <a:pt x="3214" y="2075"/>
                  </a:lnTo>
                  <a:lnTo>
                    <a:pt x="2888" y="2237"/>
                  </a:lnTo>
                  <a:lnTo>
                    <a:pt x="2563" y="2441"/>
                  </a:lnTo>
                  <a:lnTo>
                    <a:pt x="2278" y="2685"/>
                  </a:lnTo>
                  <a:lnTo>
                    <a:pt x="1993" y="2929"/>
                  </a:lnTo>
                  <a:lnTo>
                    <a:pt x="1627" y="3295"/>
                  </a:lnTo>
                  <a:lnTo>
                    <a:pt x="1343" y="3742"/>
                  </a:lnTo>
                  <a:lnTo>
                    <a:pt x="1058" y="4190"/>
                  </a:lnTo>
                  <a:lnTo>
                    <a:pt x="854" y="4637"/>
                  </a:lnTo>
                  <a:lnTo>
                    <a:pt x="651" y="5125"/>
                  </a:lnTo>
                  <a:lnTo>
                    <a:pt x="488" y="5613"/>
                  </a:lnTo>
                  <a:lnTo>
                    <a:pt x="366" y="6142"/>
                  </a:lnTo>
                  <a:lnTo>
                    <a:pt x="285" y="6630"/>
                  </a:lnTo>
                  <a:lnTo>
                    <a:pt x="163" y="7240"/>
                  </a:lnTo>
                  <a:lnTo>
                    <a:pt x="122" y="7891"/>
                  </a:lnTo>
                  <a:lnTo>
                    <a:pt x="0" y="9152"/>
                  </a:lnTo>
                  <a:lnTo>
                    <a:pt x="0" y="9681"/>
                  </a:lnTo>
                  <a:lnTo>
                    <a:pt x="0" y="9925"/>
                  </a:lnTo>
                  <a:lnTo>
                    <a:pt x="122" y="10210"/>
                  </a:lnTo>
                  <a:lnTo>
                    <a:pt x="244" y="10373"/>
                  </a:lnTo>
                  <a:lnTo>
                    <a:pt x="407" y="10535"/>
                  </a:lnTo>
                  <a:lnTo>
                    <a:pt x="610" y="10617"/>
                  </a:lnTo>
                  <a:lnTo>
                    <a:pt x="814" y="10698"/>
                  </a:lnTo>
                  <a:lnTo>
                    <a:pt x="1343" y="10698"/>
                  </a:lnTo>
                  <a:lnTo>
                    <a:pt x="1831" y="10657"/>
                  </a:lnTo>
                  <a:lnTo>
                    <a:pt x="2482" y="10657"/>
                  </a:lnTo>
                  <a:lnTo>
                    <a:pt x="3132" y="10739"/>
                  </a:lnTo>
                  <a:lnTo>
                    <a:pt x="3742" y="10820"/>
                  </a:lnTo>
                  <a:lnTo>
                    <a:pt x="4393" y="10901"/>
                  </a:lnTo>
                  <a:lnTo>
                    <a:pt x="14034" y="10901"/>
                  </a:lnTo>
                  <a:lnTo>
                    <a:pt x="16800" y="10820"/>
                  </a:lnTo>
                  <a:lnTo>
                    <a:pt x="18183" y="10739"/>
                  </a:lnTo>
                  <a:lnTo>
                    <a:pt x="18264" y="10698"/>
                  </a:lnTo>
                  <a:lnTo>
                    <a:pt x="18305" y="10698"/>
                  </a:lnTo>
                  <a:lnTo>
                    <a:pt x="18305" y="10657"/>
                  </a:lnTo>
                  <a:lnTo>
                    <a:pt x="18345" y="10617"/>
                  </a:lnTo>
                  <a:lnTo>
                    <a:pt x="18345" y="10576"/>
                  </a:lnTo>
                  <a:lnTo>
                    <a:pt x="18386" y="9925"/>
                  </a:lnTo>
                  <a:lnTo>
                    <a:pt x="18345" y="9315"/>
                  </a:lnTo>
                  <a:lnTo>
                    <a:pt x="18345" y="8705"/>
                  </a:lnTo>
                  <a:lnTo>
                    <a:pt x="18264" y="8095"/>
                  </a:lnTo>
                  <a:lnTo>
                    <a:pt x="18142" y="7485"/>
                  </a:lnTo>
                  <a:lnTo>
                    <a:pt x="18020" y="6874"/>
                  </a:lnTo>
                  <a:lnTo>
                    <a:pt x="17816" y="6305"/>
                  </a:lnTo>
                  <a:lnTo>
                    <a:pt x="17572" y="5735"/>
                  </a:lnTo>
                  <a:lnTo>
                    <a:pt x="17369" y="5247"/>
                  </a:lnTo>
                  <a:lnTo>
                    <a:pt x="17084" y="4800"/>
                  </a:lnTo>
                  <a:lnTo>
                    <a:pt x="16800" y="4352"/>
                  </a:lnTo>
                  <a:lnTo>
                    <a:pt x="16433" y="3946"/>
                  </a:lnTo>
                  <a:lnTo>
                    <a:pt x="16067" y="3580"/>
                  </a:lnTo>
                  <a:lnTo>
                    <a:pt x="15661" y="3214"/>
                  </a:lnTo>
                  <a:lnTo>
                    <a:pt x="15254" y="2888"/>
                  </a:lnTo>
                  <a:lnTo>
                    <a:pt x="14806" y="2644"/>
                  </a:lnTo>
                  <a:lnTo>
                    <a:pt x="14400" y="2441"/>
                  </a:lnTo>
                  <a:lnTo>
                    <a:pt x="13952" y="2278"/>
                  </a:lnTo>
                  <a:lnTo>
                    <a:pt x="13545" y="2156"/>
                  </a:lnTo>
                  <a:lnTo>
                    <a:pt x="13098" y="2034"/>
                  </a:lnTo>
                  <a:lnTo>
                    <a:pt x="13179" y="1220"/>
                  </a:lnTo>
                  <a:lnTo>
                    <a:pt x="13220" y="366"/>
                  </a:lnTo>
                  <a:lnTo>
                    <a:pt x="13179" y="285"/>
                  </a:lnTo>
                  <a:lnTo>
                    <a:pt x="13098" y="204"/>
                  </a:lnTo>
                  <a:lnTo>
                    <a:pt x="12610" y="122"/>
                  </a:lnTo>
                  <a:lnTo>
                    <a:pt x="12122" y="81"/>
                  </a:lnTo>
                  <a:lnTo>
                    <a:pt x="11146" y="41"/>
                  </a:lnTo>
                  <a:lnTo>
                    <a:pt x="9152" y="41"/>
                  </a:lnTo>
                  <a:lnTo>
                    <a:pt x="80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42"/>
            <p:cNvSpPr/>
            <p:nvPr/>
          </p:nvSpPr>
          <p:spPr>
            <a:xfrm>
              <a:off x="1829575" y="4684350"/>
              <a:ext cx="12225" cy="33575"/>
            </a:xfrm>
            <a:custGeom>
              <a:avLst/>
              <a:gdLst/>
              <a:ahLst/>
              <a:cxnLst/>
              <a:rect l="l" t="t" r="r" b="b"/>
              <a:pathLst>
                <a:path w="489" h="1343" extrusionOk="0">
                  <a:moveTo>
                    <a:pt x="122" y="0"/>
                  </a:moveTo>
                  <a:lnTo>
                    <a:pt x="82" y="41"/>
                  </a:lnTo>
                  <a:lnTo>
                    <a:pt x="41" y="122"/>
                  </a:lnTo>
                  <a:lnTo>
                    <a:pt x="0" y="244"/>
                  </a:lnTo>
                  <a:lnTo>
                    <a:pt x="163" y="1180"/>
                  </a:lnTo>
                  <a:lnTo>
                    <a:pt x="163" y="1261"/>
                  </a:lnTo>
                  <a:lnTo>
                    <a:pt x="244" y="1302"/>
                  </a:lnTo>
                  <a:lnTo>
                    <a:pt x="326" y="1342"/>
                  </a:lnTo>
                  <a:lnTo>
                    <a:pt x="366" y="1302"/>
                  </a:lnTo>
                  <a:lnTo>
                    <a:pt x="448" y="1302"/>
                  </a:lnTo>
                  <a:lnTo>
                    <a:pt x="488" y="1220"/>
                  </a:lnTo>
                  <a:lnTo>
                    <a:pt x="488" y="1098"/>
                  </a:lnTo>
                  <a:lnTo>
                    <a:pt x="366" y="163"/>
                  </a:lnTo>
                  <a:lnTo>
                    <a:pt x="326" y="81"/>
                  </a:lnTo>
                  <a:lnTo>
                    <a:pt x="285"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42"/>
            <p:cNvSpPr/>
            <p:nvPr/>
          </p:nvSpPr>
          <p:spPr>
            <a:xfrm>
              <a:off x="1862100" y="4686375"/>
              <a:ext cx="9175" cy="35625"/>
            </a:xfrm>
            <a:custGeom>
              <a:avLst/>
              <a:gdLst/>
              <a:ahLst/>
              <a:cxnLst/>
              <a:rect l="l" t="t" r="r" b="b"/>
              <a:pathLst>
                <a:path w="367" h="1425" extrusionOk="0">
                  <a:moveTo>
                    <a:pt x="123" y="0"/>
                  </a:moveTo>
                  <a:lnTo>
                    <a:pt x="42" y="41"/>
                  </a:lnTo>
                  <a:lnTo>
                    <a:pt x="1" y="122"/>
                  </a:lnTo>
                  <a:lnTo>
                    <a:pt x="1" y="163"/>
                  </a:lnTo>
                  <a:lnTo>
                    <a:pt x="1" y="1261"/>
                  </a:lnTo>
                  <a:lnTo>
                    <a:pt x="1" y="1343"/>
                  </a:lnTo>
                  <a:lnTo>
                    <a:pt x="42" y="1383"/>
                  </a:lnTo>
                  <a:lnTo>
                    <a:pt x="123" y="1424"/>
                  </a:lnTo>
                  <a:lnTo>
                    <a:pt x="245" y="1424"/>
                  </a:lnTo>
                  <a:lnTo>
                    <a:pt x="326" y="1383"/>
                  </a:lnTo>
                  <a:lnTo>
                    <a:pt x="367" y="1343"/>
                  </a:lnTo>
                  <a:lnTo>
                    <a:pt x="367" y="1261"/>
                  </a:lnTo>
                  <a:lnTo>
                    <a:pt x="367" y="163"/>
                  </a:lnTo>
                  <a:lnTo>
                    <a:pt x="367" y="122"/>
                  </a:lnTo>
                  <a:lnTo>
                    <a:pt x="326" y="41"/>
                  </a:lnTo>
                  <a:lnTo>
                    <a:pt x="24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410;p42"/>
            <p:cNvSpPr/>
            <p:nvPr/>
          </p:nvSpPr>
          <p:spPr>
            <a:xfrm>
              <a:off x="1892625" y="4686375"/>
              <a:ext cx="12225" cy="32575"/>
            </a:xfrm>
            <a:custGeom>
              <a:avLst/>
              <a:gdLst/>
              <a:ahLst/>
              <a:cxnLst/>
              <a:rect l="l" t="t" r="r" b="b"/>
              <a:pathLst>
                <a:path w="489" h="1303" extrusionOk="0">
                  <a:moveTo>
                    <a:pt x="122" y="0"/>
                  </a:moveTo>
                  <a:lnTo>
                    <a:pt x="81" y="41"/>
                  </a:lnTo>
                  <a:lnTo>
                    <a:pt x="41" y="82"/>
                  </a:lnTo>
                  <a:lnTo>
                    <a:pt x="0" y="245"/>
                  </a:lnTo>
                  <a:lnTo>
                    <a:pt x="122" y="1180"/>
                  </a:lnTo>
                  <a:lnTo>
                    <a:pt x="163" y="1221"/>
                  </a:lnTo>
                  <a:lnTo>
                    <a:pt x="244" y="1302"/>
                  </a:lnTo>
                  <a:lnTo>
                    <a:pt x="366" y="1302"/>
                  </a:lnTo>
                  <a:lnTo>
                    <a:pt x="448" y="1261"/>
                  </a:lnTo>
                  <a:lnTo>
                    <a:pt x="488" y="1221"/>
                  </a:lnTo>
                  <a:lnTo>
                    <a:pt x="488" y="1058"/>
                  </a:lnTo>
                  <a:lnTo>
                    <a:pt x="366" y="122"/>
                  </a:lnTo>
                  <a:lnTo>
                    <a:pt x="326" y="82"/>
                  </a:lnTo>
                  <a:lnTo>
                    <a:pt x="28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42"/>
            <p:cNvSpPr/>
            <p:nvPr/>
          </p:nvSpPr>
          <p:spPr>
            <a:xfrm>
              <a:off x="1924150" y="4684350"/>
              <a:ext cx="11200" cy="34600"/>
            </a:xfrm>
            <a:custGeom>
              <a:avLst/>
              <a:gdLst/>
              <a:ahLst/>
              <a:cxnLst/>
              <a:rect l="l" t="t" r="r" b="b"/>
              <a:pathLst>
                <a:path w="448" h="1384" extrusionOk="0">
                  <a:moveTo>
                    <a:pt x="203" y="0"/>
                  </a:moveTo>
                  <a:lnTo>
                    <a:pt x="122" y="41"/>
                  </a:lnTo>
                  <a:lnTo>
                    <a:pt x="41" y="81"/>
                  </a:lnTo>
                  <a:lnTo>
                    <a:pt x="0" y="122"/>
                  </a:lnTo>
                  <a:lnTo>
                    <a:pt x="0" y="203"/>
                  </a:lnTo>
                  <a:lnTo>
                    <a:pt x="81" y="1220"/>
                  </a:lnTo>
                  <a:lnTo>
                    <a:pt x="81" y="1261"/>
                  </a:lnTo>
                  <a:lnTo>
                    <a:pt x="122" y="1342"/>
                  </a:lnTo>
                  <a:lnTo>
                    <a:pt x="163" y="1383"/>
                  </a:lnTo>
                  <a:lnTo>
                    <a:pt x="325" y="1383"/>
                  </a:lnTo>
                  <a:lnTo>
                    <a:pt x="366" y="1342"/>
                  </a:lnTo>
                  <a:lnTo>
                    <a:pt x="407" y="1261"/>
                  </a:lnTo>
                  <a:lnTo>
                    <a:pt x="448" y="1220"/>
                  </a:lnTo>
                  <a:lnTo>
                    <a:pt x="366" y="203"/>
                  </a:lnTo>
                  <a:lnTo>
                    <a:pt x="366" y="122"/>
                  </a:lnTo>
                  <a:lnTo>
                    <a:pt x="325" y="81"/>
                  </a:lnTo>
                  <a:lnTo>
                    <a:pt x="24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42"/>
            <p:cNvSpPr/>
            <p:nvPr/>
          </p:nvSpPr>
          <p:spPr>
            <a:xfrm>
              <a:off x="1956675" y="4682300"/>
              <a:ext cx="11225" cy="33600"/>
            </a:xfrm>
            <a:custGeom>
              <a:avLst/>
              <a:gdLst/>
              <a:ahLst/>
              <a:cxnLst/>
              <a:rect l="l" t="t" r="r" b="b"/>
              <a:pathLst>
                <a:path w="449" h="1344" extrusionOk="0">
                  <a:moveTo>
                    <a:pt x="204" y="1"/>
                  </a:moveTo>
                  <a:lnTo>
                    <a:pt x="123" y="41"/>
                  </a:lnTo>
                  <a:lnTo>
                    <a:pt x="82" y="82"/>
                  </a:lnTo>
                  <a:lnTo>
                    <a:pt x="41" y="123"/>
                  </a:lnTo>
                  <a:lnTo>
                    <a:pt x="1" y="204"/>
                  </a:lnTo>
                  <a:lnTo>
                    <a:pt x="82" y="1140"/>
                  </a:lnTo>
                  <a:lnTo>
                    <a:pt x="123" y="1262"/>
                  </a:lnTo>
                  <a:lnTo>
                    <a:pt x="204" y="1302"/>
                  </a:lnTo>
                  <a:lnTo>
                    <a:pt x="245" y="1343"/>
                  </a:lnTo>
                  <a:lnTo>
                    <a:pt x="326" y="1302"/>
                  </a:lnTo>
                  <a:lnTo>
                    <a:pt x="407" y="1262"/>
                  </a:lnTo>
                  <a:lnTo>
                    <a:pt x="448" y="1221"/>
                  </a:lnTo>
                  <a:lnTo>
                    <a:pt x="448" y="1140"/>
                  </a:lnTo>
                  <a:lnTo>
                    <a:pt x="367" y="204"/>
                  </a:lnTo>
                  <a:lnTo>
                    <a:pt x="326" y="82"/>
                  </a:lnTo>
                  <a:lnTo>
                    <a:pt x="285" y="41"/>
                  </a:lnTo>
                  <a:lnTo>
                    <a:pt x="2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42"/>
            <p:cNvSpPr/>
            <p:nvPr/>
          </p:nvSpPr>
          <p:spPr>
            <a:xfrm>
              <a:off x="1990250" y="4679250"/>
              <a:ext cx="11200" cy="38675"/>
            </a:xfrm>
            <a:custGeom>
              <a:avLst/>
              <a:gdLst/>
              <a:ahLst/>
              <a:cxnLst/>
              <a:rect l="l" t="t" r="r" b="b"/>
              <a:pathLst>
                <a:path w="448" h="1547" extrusionOk="0">
                  <a:moveTo>
                    <a:pt x="285" y="1"/>
                  </a:moveTo>
                  <a:lnTo>
                    <a:pt x="203" y="41"/>
                  </a:lnTo>
                  <a:lnTo>
                    <a:pt x="122" y="82"/>
                  </a:lnTo>
                  <a:lnTo>
                    <a:pt x="81" y="123"/>
                  </a:lnTo>
                  <a:lnTo>
                    <a:pt x="81" y="204"/>
                  </a:lnTo>
                  <a:lnTo>
                    <a:pt x="0" y="1343"/>
                  </a:lnTo>
                  <a:lnTo>
                    <a:pt x="41" y="1424"/>
                  </a:lnTo>
                  <a:lnTo>
                    <a:pt x="81" y="1465"/>
                  </a:lnTo>
                  <a:lnTo>
                    <a:pt x="122" y="1506"/>
                  </a:lnTo>
                  <a:lnTo>
                    <a:pt x="203" y="1546"/>
                  </a:lnTo>
                  <a:lnTo>
                    <a:pt x="285" y="1506"/>
                  </a:lnTo>
                  <a:lnTo>
                    <a:pt x="325" y="1465"/>
                  </a:lnTo>
                  <a:lnTo>
                    <a:pt x="366" y="1424"/>
                  </a:lnTo>
                  <a:lnTo>
                    <a:pt x="407" y="1343"/>
                  </a:lnTo>
                  <a:lnTo>
                    <a:pt x="447" y="204"/>
                  </a:lnTo>
                  <a:lnTo>
                    <a:pt x="447" y="123"/>
                  </a:lnTo>
                  <a:lnTo>
                    <a:pt x="407" y="82"/>
                  </a:lnTo>
                  <a:lnTo>
                    <a:pt x="325" y="41"/>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6565926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kumimoji="1" lang="zh-TW" altLang="en-US" dirty="0" smtClean="0"/>
              <a:t>認識壓力</a:t>
            </a:r>
            <a:endParaRPr kumimoji="1" lang="zh-TW" altLang="en-US" dirty="0"/>
          </a:p>
        </p:txBody>
      </p:sp>
      <p:sp>
        <p:nvSpPr>
          <p:cNvPr id="6" name="文字版面配置區 5"/>
          <p:cNvSpPr>
            <a:spLocks noGrp="1"/>
          </p:cNvSpPr>
          <p:nvPr>
            <p:ph type="body" idx="1"/>
          </p:nvPr>
        </p:nvSpPr>
        <p:spPr/>
        <p:txBody>
          <a:bodyPr/>
          <a:lstStyle/>
          <a:p>
            <a:pPr>
              <a:buChar char="•"/>
            </a:pPr>
            <a:r>
              <a:rPr lang="zh-TW" altLang="mr-IN" sz="2400" dirty="0">
                <a:solidFill>
                  <a:srgbClr val="434E44"/>
                </a:solidFill>
                <a:latin typeface="BiauKai"/>
                <a:ea typeface="BiauKai"/>
                <a:cs typeface="BiauKai"/>
              </a:rPr>
              <a:t>壓力</a:t>
            </a:r>
            <a:r>
              <a:rPr lang="mr-IN" altLang="zh-TW" sz="2400" dirty="0">
                <a:solidFill>
                  <a:srgbClr val="434E44"/>
                </a:solidFill>
                <a:latin typeface="BiauKai"/>
                <a:ea typeface="BiauKai"/>
                <a:cs typeface="BiauKai"/>
              </a:rPr>
              <a:t>(Stress)</a:t>
            </a:r>
          </a:p>
          <a:p>
            <a:r>
              <a:rPr lang="zh-TW" altLang="en-US" sz="2400" dirty="0">
                <a:solidFill>
                  <a:srgbClr val="434E44"/>
                </a:solidFill>
                <a:latin typeface="BiauKai"/>
                <a:ea typeface="BiauKai"/>
                <a:cs typeface="BiauKai"/>
              </a:rPr>
              <a:t>是人適應環境的一種過程</a:t>
            </a:r>
          </a:p>
          <a:p>
            <a:r>
              <a:rPr lang="zh-TW" altLang="en-US" sz="2400" dirty="0">
                <a:solidFill>
                  <a:srgbClr val="434E44"/>
                </a:solidFill>
                <a:latin typeface="BiauKai"/>
                <a:ea typeface="BiauKai"/>
                <a:cs typeface="BiauKai"/>
              </a:rPr>
              <a:t>是人體適應外在環境的一種能力與彈</a:t>
            </a:r>
            <a:r>
              <a:rPr lang="zh-TW" altLang="en-US" sz="2400" dirty="0" smtClean="0">
                <a:solidFill>
                  <a:srgbClr val="434E44"/>
                </a:solidFill>
                <a:latin typeface="BiauKai"/>
                <a:ea typeface="BiauKai"/>
                <a:cs typeface="BiauKai"/>
              </a:rPr>
              <a:t>性</a:t>
            </a:r>
            <a:endParaRPr lang="en-US" altLang="zh-TW" sz="2400" dirty="0" smtClean="0">
              <a:solidFill>
                <a:srgbClr val="434E44"/>
              </a:solidFill>
              <a:latin typeface="BiauKai"/>
              <a:ea typeface="BiauKai"/>
              <a:cs typeface="BiauKai"/>
            </a:endParaRPr>
          </a:p>
          <a:p>
            <a:pPr marL="152400" indent="0">
              <a:buNone/>
            </a:pPr>
            <a:endParaRPr lang="zh-TW" altLang="en-US" sz="2400" dirty="0">
              <a:solidFill>
                <a:srgbClr val="434E44"/>
              </a:solidFill>
              <a:latin typeface="BiauKai"/>
              <a:ea typeface="BiauKai"/>
              <a:cs typeface="BiauKai"/>
            </a:endParaRPr>
          </a:p>
          <a:p>
            <a:pPr>
              <a:buChar char="•"/>
            </a:pPr>
            <a:r>
              <a:rPr lang="zh-TW" altLang="en-US" sz="2400" dirty="0">
                <a:solidFill>
                  <a:srgbClr val="434E44"/>
                </a:solidFill>
                <a:latin typeface="BiauKai"/>
                <a:ea typeface="BiauKai"/>
                <a:cs typeface="BiauKai"/>
              </a:rPr>
              <a:t>壓力反應</a:t>
            </a:r>
            <a:r>
              <a:rPr lang="en-US" altLang="zh-TW" sz="2400" dirty="0">
                <a:solidFill>
                  <a:srgbClr val="434E44"/>
                </a:solidFill>
                <a:latin typeface="BiauKai"/>
                <a:ea typeface="BiauKai"/>
                <a:cs typeface="BiauKai"/>
              </a:rPr>
              <a:t>(Stress response)</a:t>
            </a:r>
          </a:p>
          <a:p>
            <a:r>
              <a:rPr lang="zh-TW" altLang="en-US" sz="2400" dirty="0">
                <a:solidFill>
                  <a:srgbClr val="434E44"/>
                </a:solidFill>
                <a:latin typeface="BiauKai"/>
                <a:ea typeface="BiauKai"/>
                <a:cs typeface="BiauKai"/>
              </a:rPr>
              <a:t>生理、行為、情緒、認知</a:t>
            </a:r>
            <a:r>
              <a:rPr lang="zh-TW" altLang="en-US" sz="2400" dirty="0" smtClean="0">
                <a:solidFill>
                  <a:srgbClr val="434E44"/>
                </a:solidFill>
                <a:latin typeface="BiauKai"/>
                <a:ea typeface="BiauKai"/>
                <a:cs typeface="BiauKai"/>
              </a:rPr>
              <a:t>表現</a:t>
            </a:r>
            <a:endParaRPr lang="en-US" altLang="zh-TW" sz="2400" dirty="0" smtClean="0">
              <a:solidFill>
                <a:srgbClr val="434E44"/>
              </a:solidFill>
              <a:latin typeface="BiauKai"/>
              <a:ea typeface="BiauKai"/>
              <a:cs typeface="BiauKai"/>
            </a:endParaRPr>
          </a:p>
          <a:p>
            <a:pPr marL="152400" indent="0">
              <a:buNone/>
            </a:pPr>
            <a:endParaRPr lang="zh-TW" altLang="en-US" sz="2400" dirty="0">
              <a:solidFill>
                <a:srgbClr val="434E44"/>
              </a:solidFill>
              <a:latin typeface="BiauKai"/>
              <a:ea typeface="BiauKai"/>
              <a:cs typeface="BiauKai"/>
            </a:endParaRPr>
          </a:p>
          <a:p>
            <a:pPr>
              <a:buChar char="•"/>
            </a:pPr>
            <a:r>
              <a:rPr lang="zh-TW" altLang="en-US" sz="2400" dirty="0">
                <a:solidFill>
                  <a:srgbClr val="434E44"/>
                </a:solidFill>
                <a:latin typeface="BiauKai"/>
                <a:ea typeface="BiauKai"/>
                <a:cs typeface="BiauKai"/>
              </a:rPr>
              <a:t>壓力是主觀的，但並非都是不健康的</a:t>
            </a:r>
            <a:endParaRPr kumimoji="1" lang="zh-TW" altLang="en-US" sz="2400" dirty="0">
              <a:latin typeface="BiauKai"/>
              <a:ea typeface="BiauKai"/>
              <a:cs typeface="BiauKai"/>
            </a:endParaRPr>
          </a:p>
        </p:txBody>
      </p:sp>
    </p:spTree>
    <p:extLst>
      <p:ext uri="{BB962C8B-B14F-4D97-AF65-F5344CB8AC3E}">
        <p14:creationId xmlns:p14="http://schemas.microsoft.com/office/powerpoint/2010/main" val="23613962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認識壓力</a:t>
            </a:r>
            <a:endParaRPr kumimoji="1" lang="zh-TW" altLang="en-US" dirty="0"/>
          </a:p>
        </p:txBody>
      </p:sp>
      <p:sp>
        <p:nvSpPr>
          <p:cNvPr id="3" name="文字版面配置區 2"/>
          <p:cNvSpPr>
            <a:spLocks noGrp="1"/>
          </p:cNvSpPr>
          <p:nvPr>
            <p:ph type="body" idx="1"/>
          </p:nvPr>
        </p:nvSpPr>
        <p:spPr>
          <a:xfrm>
            <a:off x="0" y="1215752"/>
            <a:ext cx="4732533" cy="3416400"/>
          </a:xfrm>
        </p:spPr>
        <p:txBody>
          <a:bodyPr>
            <a:normAutofit fontScale="77500" lnSpcReduction="20000"/>
          </a:bodyPr>
          <a:lstStyle/>
          <a:p>
            <a:pPr>
              <a:buChar char="•"/>
            </a:pPr>
            <a:r>
              <a:rPr lang="zh-TW" altLang="en-US" sz="2800" dirty="0">
                <a:solidFill>
                  <a:srgbClr val="434E44"/>
                </a:solidFill>
                <a:latin typeface="BiauKai"/>
                <a:ea typeface="BiauKai"/>
                <a:cs typeface="BiauKai"/>
              </a:rPr>
              <a:t>初級評估</a:t>
            </a:r>
          </a:p>
          <a:p>
            <a:r>
              <a:rPr lang="zh-TW" altLang="en-US" sz="2800" dirty="0">
                <a:solidFill>
                  <a:srgbClr val="434E44"/>
                </a:solidFill>
                <a:latin typeface="BiauKai"/>
                <a:ea typeface="BiauKai"/>
                <a:cs typeface="BiauKai"/>
              </a:rPr>
              <a:t>是否要造成威脅</a:t>
            </a:r>
            <a:r>
              <a:rPr lang="en-US" altLang="zh-TW" sz="2800" dirty="0">
                <a:solidFill>
                  <a:srgbClr val="434E44"/>
                </a:solidFill>
                <a:latin typeface="BiauKai"/>
                <a:ea typeface="BiauKai"/>
                <a:cs typeface="BiauKai"/>
              </a:rPr>
              <a:t>?</a:t>
            </a:r>
          </a:p>
          <a:p>
            <a:r>
              <a:rPr lang="zh-TW" altLang="en-US" sz="2800" dirty="0">
                <a:solidFill>
                  <a:srgbClr val="434E44"/>
                </a:solidFill>
                <a:latin typeface="BiauKai"/>
                <a:ea typeface="BiauKai"/>
                <a:cs typeface="BiauKai"/>
              </a:rPr>
              <a:t>「是否處於危險與困境中？」</a:t>
            </a:r>
          </a:p>
          <a:p>
            <a:r>
              <a:rPr lang="zh-TW" altLang="en-US" sz="2800" dirty="0">
                <a:solidFill>
                  <a:srgbClr val="434E44"/>
                </a:solidFill>
                <a:latin typeface="BiauKai"/>
                <a:ea typeface="BiauKai"/>
                <a:cs typeface="BiauKai"/>
              </a:rPr>
              <a:t>「我會安然無恙，還是有麻煩？」 </a:t>
            </a:r>
          </a:p>
          <a:p>
            <a:endParaRPr lang="zh-TW" altLang="en-US" sz="2800" dirty="0">
              <a:solidFill>
                <a:srgbClr val="434E44"/>
              </a:solidFill>
              <a:latin typeface="BiauKai"/>
              <a:ea typeface="BiauKai"/>
              <a:cs typeface="BiauKai"/>
            </a:endParaRPr>
          </a:p>
          <a:p>
            <a:pPr>
              <a:buChar char="•"/>
            </a:pPr>
            <a:r>
              <a:rPr lang="zh-TW" altLang="en-US" sz="2800" dirty="0">
                <a:solidFill>
                  <a:srgbClr val="434E44"/>
                </a:solidFill>
                <a:latin typeface="BiauKai"/>
                <a:ea typeface="BiauKai"/>
                <a:cs typeface="BiauKai"/>
              </a:rPr>
              <a:t>次級評估 </a:t>
            </a:r>
          </a:p>
          <a:p>
            <a:r>
              <a:rPr lang="zh-TW" altLang="en-US" sz="2800" dirty="0">
                <a:solidFill>
                  <a:srgbClr val="434E44"/>
                </a:solidFill>
                <a:latin typeface="BiauKai"/>
                <a:ea typeface="BiauKai"/>
                <a:cs typeface="BiauKai"/>
              </a:rPr>
              <a:t>個人能力或資源是否能應付</a:t>
            </a:r>
            <a:r>
              <a:rPr lang="en-US" altLang="zh-TW" sz="2800" dirty="0">
                <a:solidFill>
                  <a:srgbClr val="434E44"/>
                </a:solidFill>
                <a:latin typeface="BiauKai"/>
                <a:ea typeface="BiauKai"/>
                <a:cs typeface="BiauKai"/>
              </a:rPr>
              <a:t>?</a:t>
            </a:r>
            <a:r>
              <a:rPr lang="zh-TW" altLang="en-US" sz="2800" dirty="0">
                <a:solidFill>
                  <a:srgbClr val="434E44"/>
                </a:solidFill>
                <a:latin typeface="BiauKai"/>
                <a:ea typeface="BiauKai"/>
                <a:cs typeface="BiauKai"/>
              </a:rPr>
              <a:t>可否控制</a:t>
            </a:r>
            <a:r>
              <a:rPr lang="en-US" altLang="zh-TW" sz="2800" dirty="0">
                <a:solidFill>
                  <a:srgbClr val="434E44"/>
                </a:solidFill>
                <a:latin typeface="BiauKai"/>
                <a:ea typeface="BiauKai"/>
                <a:cs typeface="BiauKai"/>
              </a:rPr>
              <a:t>?</a:t>
            </a:r>
          </a:p>
          <a:p>
            <a:r>
              <a:rPr lang="zh-TW" altLang="en-US" sz="2800" dirty="0">
                <a:solidFill>
                  <a:srgbClr val="434E44"/>
                </a:solidFill>
                <a:latin typeface="BiauKai"/>
                <a:ea typeface="BiauKai"/>
                <a:cs typeface="BiauKai"/>
              </a:rPr>
              <a:t>「自己可以如何處理困境？ 」</a:t>
            </a:r>
          </a:p>
          <a:p>
            <a:r>
              <a:rPr lang="zh-TW" altLang="en-US" sz="2800" dirty="0">
                <a:solidFill>
                  <a:srgbClr val="434E44"/>
                </a:solidFill>
                <a:latin typeface="BiauKai"/>
                <a:ea typeface="BiauKai"/>
                <a:cs typeface="BiauKai"/>
              </a:rPr>
              <a:t>「對於威脅我們是否有能力控制？</a:t>
            </a:r>
            <a:endParaRPr kumimoji="1" lang="zh-TW" altLang="en-US" sz="2800" dirty="0">
              <a:latin typeface="BiauKai"/>
              <a:ea typeface="BiauKai"/>
              <a:cs typeface="BiauKai"/>
            </a:endParaRPr>
          </a:p>
        </p:txBody>
      </p:sp>
      <p:pic>
        <p:nvPicPr>
          <p:cNvPr id="4" name="圖片 3"/>
          <p:cNvPicPr>
            <a:picLocks noChangeAspect="1"/>
          </p:cNvPicPr>
          <p:nvPr/>
        </p:nvPicPr>
        <p:blipFill>
          <a:blip r:embed="rId2"/>
          <a:stretch>
            <a:fillRect/>
          </a:stretch>
        </p:blipFill>
        <p:spPr>
          <a:xfrm>
            <a:off x="4732533" y="1080385"/>
            <a:ext cx="4411467" cy="3551767"/>
          </a:xfrm>
          <a:prstGeom prst="rect">
            <a:avLst/>
          </a:prstGeom>
        </p:spPr>
      </p:pic>
    </p:spTree>
    <p:extLst>
      <p:ext uri="{BB962C8B-B14F-4D97-AF65-F5344CB8AC3E}">
        <p14:creationId xmlns:p14="http://schemas.microsoft.com/office/powerpoint/2010/main" val="33371680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dirty="0" smtClean="0"/>
              <a:t>認識壓力</a:t>
            </a:r>
            <a:endParaRPr kumimoji="1" lang="zh-TW" altLang="en-US" dirty="0"/>
          </a:p>
        </p:txBody>
      </p:sp>
      <p:sp>
        <p:nvSpPr>
          <p:cNvPr id="3" name="文字版面配置區 2"/>
          <p:cNvSpPr>
            <a:spLocks noGrp="1"/>
          </p:cNvSpPr>
          <p:nvPr>
            <p:ph type="body" idx="1"/>
          </p:nvPr>
        </p:nvSpPr>
        <p:spPr/>
        <p:txBody>
          <a:bodyPr/>
          <a:lstStyle/>
          <a:p>
            <a:endParaRPr kumimoji="1" lang="zh-TW" altLang="en-US"/>
          </a:p>
        </p:txBody>
      </p:sp>
      <p:pic>
        <p:nvPicPr>
          <p:cNvPr id="4" name="圖片 3"/>
          <p:cNvPicPr>
            <a:picLocks noChangeAspect="1"/>
          </p:cNvPicPr>
          <p:nvPr/>
        </p:nvPicPr>
        <p:blipFill>
          <a:blip r:embed="rId2"/>
          <a:stretch>
            <a:fillRect/>
          </a:stretch>
        </p:blipFill>
        <p:spPr>
          <a:xfrm>
            <a:off x="720000" y="1215753"/>
            <a:ext cx="7704000" cy="3927747"/>
          </a:xfrm>
          <a:prstGeom prst="rect">
            <a:avLst/>
          </a:prstGeom>
        </p:spPr>
      </p:pic>
    </p:spTree>
    <p:extLst>
      <p:ext uri="{BB962C8B-B14F-4D97-AF65-F5344CB8AC3E}">
        <p14:creationId xmlns:p14="http://schemas.microsoft.com/office/powerpoint/2010/main" val="36550724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270933" y="2088150"/>
            <a:ext cx="8568267" cy="1729800"/>
          </a:xfrm>
        </p:spPr>
        <p:txBody>
          <a:bodyPr>
            <a:normAutofit fontScale="90000"/>
          </a:bodyPr>
          <a:lstStyle/>
          <a:p>
            <a:r>
              <a:rPr kumimoji="1" lang="zh-TW" altLang="en-US" dirty="0" smtClean="0"/>
              <a:t>壓力真的有害嗎</a:t>
            </a:r>
            <a:endParaRPr kumimoji="1" lang="zh-TW" altLang="en-US" dirty="0"/>
          </a:p>
        </p:txBody>
      </p:sp>
    </p:spTree>
    <p:extLst>
      <p:ext uri="{BB962C8B-B14F-4D97-AF65-F5344CB8AC3E}">
        <p14:creationId xmlns:p14="http://schemas.microsoft.com/office/powerpoint/2010/main" val="37881110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kumimoji="1" lang="zh-TW" altLang="en-US" dirty="0" smtClean="0"/>
              <a:t>壓力「心」意義</a:t>
            </a:r>
            <a:endParaRPr kumimoji="1" lang="zh-TW" altLang="en-US" dirty="0"/>
          </a:p>
        </p:txBody>
      </p:sp>
      <p:sp>
        <p:nvSpPr>
          <p:cNvPr id="5" name="文字版面配置區 4"/>
          <p:cNvSpPr>
            <a:spLocks noGrp="1"/>
          </p:cNvSpPr>
          <p:nvPr>
            <p:ph type="body" idx="1"/>
          </p:nvPr>
        </p:nvSpPr>
        <p:spPr/>
        <p:txBody>
          <a:bodyPr/>
          <a:lstStyle/>
          <a:p>
            <a:pPr marL="152400" indent="0">
              <a:buNone/>
            </a:pPr>
            <a:r>
              <a:rPr lang="en-US" altLang="zh-TW" sz="2000" dirty="0">
                <a:solidFill>
                  <a:srgbClr val="434E44"/>
                </a:solidFill>
                <a:latin typeface="BiauKai"/>
                <a:ea typeface="BiauKai"/>
                <a:cs typeface="BiauKai"/>
              </a:rPr>
              <a:t>2013</a:t>
            </a:r>
            <a:r>
              <a:rPr lang="zh-TW" altLang="en-US" sz="2000" dirty="0">
                <a:solidFill>
                  <a:srgbClr val="434E44"/>
                </a:solidFill>
                <a:latin typeface="BiauKai"/>
                <a:ea typeface="BiauKai"/>
                <a:cs typeface="BiauKai"/>
              </a:rPr>
              <a:t>年美國健康心理學家</a:t>
            </a:r>
            <a:r>
              <a:rPr lang="en-US" altLang="zh-TW" sz="2000" dirty="0">
                <a:solidFill>
                  <a:srgbClr val="434E44"/>
                </a:solidFill>
                <a:latin typeface="BiauKai"/>
                <a:ea typeface="BiauKai"/>
                <a:cs typeface="BiauKai"/>
              </a:rPr>
              <a:t>Kelly </a:t>
            </a:r>
            <a:r>
              <a:rPr lang="en-US" altLang="zh-TW" sz="2000" dirty="0" err="1">
                <a:solidFill>
                  <a:srgbClr val="434E44"/>
                </a:solidFill>
                <a:latin typeface="BiauKai"/>
                <a:ea typeface="BiauKai"/>
                <a:cs typeface="BiauKai"/>
              </a:rPr>
              <a:t>McGonigal</a:t>
            </a:r>
            <a:r>
              <a:rPr lang="zh-TW" altLang="en-US" sz="2000" dirty="0">
                <a:solidFill>
                  <a:srgbClr val="434E44"/>
                </a:solidFill>
                <a:latin typeface="BiauKai"/>
                <a:ea typeface="BiauKai"/>
                <a:cs typeface="BiauKai"/>
              </a:rPr>
              <a:t>在一項</a:t>
            </a:r>
            <a:r>
              <a:rPr lang="en-US" altLang="zh-TW" sz="2000" dirty="0">
                <a:solidFill>
                  <a:srgbClr val="434E44"/>
                </a:solidFill>
                <a:latin typeface="BiauKai"/>
                <a:ea typeface="BiauKai"/>
                <a:cs typeface="BiauKai"/>
              </a:rPr>
              <a:t>TED</a:t>
            </a:r>
            <a:r>
              <a:rPr lang="zh-TW" altLang="en-US" sz="2000" dirty="0">
                <a:solidFill>
                  <a:srgbClr val="434E44"/>
                </a:solidFill>
                <a:latin typeface="BiauKai"/>
                <a:ea typeface="BiauKai"/>
                <a:cs typeface="BiauKai"/>
              </a:rPr>
              <a:t>的演講中整理</a:t>
            </a:r>
          </a:p>
          <a:p>
            <a:endParaRPr lang="zh-TW" altLang="en-US" sz="2000" dirty="0">
              <a:solidFill>
                <a:srgbClr val="434E44"/>
              </a:solidFill>
              <a:latin typeface="BiauKai"/>
              <a:ea typeface="BiauKai"/>
              <a:cs typeface="BiauKai"/>
            </a:endParaRPr>
          </a:p>
          <a:p>
            <a:pPr marL="152400" indent="0">
              <a:buNone/>
            </a:pPr>
            <a:r>
              <a:rPr lang="zh-TW" altLang="en-US" sz="2000" dirty="0">
                <a:solidFill>
                  <a:srgbClr val="434E44"/>
                </a:solidFill>
                <a:latin typeface="BiauKai"/>
                <a:ea typeface="BiauKai"/>
                <a:cs typeface="BiauKai"/>
              </a:rPr>
              <a:t>第一個研究：這個研究花了八年的時間，追蹤美國的三萬名成年人，他們所做的就是先問受訪者 「過去一年裡你承受了多少的壓力？」 他們還會問： 「你是否相信壓力對你的健康有害？」 之後他們用戶政所的死亡記錄。過去一年裡承受相當大壓力的人死亡的風險增加了</a:t>
            </a:r>
            <a:r>
              <a:rPr lang="en-US" altLang="zh-TW" sz="2000" dirty="0">
                <a:solidFill>
                  <a:srgbClr val="434E44"/>
                </a:solidFill>
                <a:latin typeface="BiauKai"/>
                <a:ea typeface="BiauKai"/>
                <a:cs typeface="BiauKai"/>
              </a:rPr>
              <a:t>43</a:t>
            </a:r>
            <a:r>
              <a:rPr lang="zh-TW" altLang="en-US" sz="2000" dirty="0">
                <a:solidFill>
                  <a:srgbClr val="434E44"/>
                </a:solidFill>
                <a:latin typeface="BiauKai"/>
                <a:ea typeface="BiauKai"/>
                <a:cs typeface="BiauKai"/>
              </a:rPr>
              <a:t>％，但這只適用於那些相信壓力是有害於健康的人，那些承受很大壓力的人，當他們不認為壓力是有害的，就沒有面臨死亡的問題，甚至這群人的死亡風險反而比那些只承受了一點點壓力的人還低。</a:t>
            </a:r>
          </a:p>
          <a:p>
            <a:pPr marL="152400" indent="0">
              <a:buNone/>
            </a:pPr>
            <a:r>
              <a:rPr lang="zh-TW" altLang="en-US" sz="2000" dirty="0" smtClean="0">
                <a:solidFill>
                  <a:srgbClr val="434E44"/>
                </a:solidFill>
                <a:latin typeface="BiauKai"/>
                <a:ea typeface="BiauKai"/>
                <a:cs typeface="BiauKai"/>
              </a:rPr>
              <a:t>「</a:t>
            </a:r>
            <a:r>
              <a:rPr lang="zh-TW" altLang="en-US" sz="2000" dirty="0">
                <a:solidFill>
                  <a:srgbClr val="434E44"/>
                </a:solidFill>
                <a:latin typeface="BiauKai"/>
                <a:ea typeface="BiauKai"/>
                <a:cs typeface="BiauKai"/>
              </a:rPr>
              <a:t>壓力真的有害嗎」「改變你對壓力的想法 就能讓你變得更健康嗎？」</a:t>
            </a:r>
          </a:p>
          <a:p>
            <a:endParaRPr kumimoji="1" lang="zh-TW" altLang="en-US" sz="2000" dirty="0">
              <a:latin typeface="BiauKai"/>
              <a:ea typeface="BiauKai"/>
              <a:cs typeface="BiauKai"/>
            </a:endParaRPr>
          </a:p>
        </p:txBody>
      </p:sp>
    </p:spTree>
    <p:extLst>
      <p:ext uri="{BB962C8B-B14F-4D97-AF65-F5344CB8AC3E}">
        <p14:creationId xmlns:p14="http://schemas.microsoft.com/office/powerpoint/2010/main" val="39070558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304801" y="301352"/>
            <a:ext cx="8500532" cy="3416400"/>
          </a:xfrm>
        </p:spPr>
        <p:txBody>
          <a:bodyPr/>
          <a:lstStyle/>
          <a:p>
            <a:pPr marL="152400" indent="0">
              <a:buNone/>
            </a:pPr>
            <a:r>
              <a:rPr lang="zh-TW" altLang="en-US" sz="2000" dirty="0">
                <a:solidFill>
                  <a:srgbClr val="434E44"/>
                </a:solidFill>
                <a:latin typeface="BiauKai"/>
                <a:ea typeface="BiauKai"/>
                <a:cs typeface="BiauKai"/>
              </a:rPr>
              <a:t>第二個研究：社會壓力測試，這是一項哈佛大學的研究，進到實驗室的受試者，必須針對自己不擅長的議題進行五分鐘的演講，且在過程中不斷經驗到評審的洩氣，之後再進行一項不斷被干擾的數學測試，試想一下如果你真的在這個研究裡，你可能會感受到一些壓力，你</a:t>
            </a:r>
            <a:r>
              <a:rPr lang="zh-TW" altLang="en-US" sz="2000" dirty="0" smtClean="0">
                <a:solidFill>
                  <a:srgbClr val="434E44"/>
                </a:solidFill>
                <a:latin typeface="BiauKai"/>
                <a:ea typeface="BiauKai"/>
                <a:cs typeface="BiauKai"/>
              </a:rPr>
              <a:t>的心臟可能開始砰</a:t>
            </a:r>
            <a:r>
              <a:rPr lang="zh-TW" altLang="en-US" sz="2000" dirty="0" smtClean="0">
                <a:solidFill>
                  <a:srgbClr val="434E44"/>
                </a:solidFill>
                <a:latin typeface="BiauKai"/>
                <a:ea typeface="BiauKai"/>
                <a:cs typeface="BiauKai"/>
              </a:rPr>
              <a:t>砰</a:t>
            </a:r>
            <a:r>
              <a:rPr lang="zh-TW" altLang="en-US" sz="2000" dirty="0" smtClean="0">
                <a:solidFill>
                  <a:srgbClr val="434E44"/>
                </a:solidFill>
                <a:latin typeface="BiauKai"/>
                <a:ea typeface="BiauKai"/>
                <a:cs typeface="BiauKai"/>
              </a:rPr>
              <a:t>跳</a:t>
            </a:r>
            <a:r>
              <a:rPr lang="zh-TW" altLang="en-US" sz="2000" dirty="0">
                <a:solidFill>
                  <a:srgbClr val="434E44"/>
                </a:solidFill>
                <a:latin typeface="BiauKai"/>
                <a:ea typeface="BiauKai"/>
                <a:cs typeface="BiauKai"/>
              </a:rPr>
              <a:t>，呼吸也會變得急促，甚至開始冒汗。一般我們會將這些生理變化解釋為焦慮或是我們沒辦法應付壓力的徵兆。但在研究中，他們被教導這些壓力反應都是有益的，比方說心臟跳很快是有助於準備進行下一個動作、呼吸變得急促，會讓你的大腦吸到更多氧氣，當受試者學習將這些反應視為有益的，他們反而感受到比較少的壓力，不再那麼緊張，也多了點自信，更有趣地，在生理反應上，不像過去因為心跳快而血管收縮，雖然心跳一樣砰砰跳，但血管卻是健康狀態</a:t>
            </a:r>
          </a:p>
          <a:p>
            <a:endParaRPr lang="zh-TW" altLang="en-US" sz="2000" dirty="0">
              <a:solidFill>
                <a:srgbClr val="434E44"/>
              </a:solidFill>
              <a:latin typeface="BiauKai"/>
              <a:ea typeface="BiauKai"/>
              <a:cs typeface="BiauKai"/>
            </a:endParaRPr>
          </a:p>
          <a:p>
            <a:pPr marL="152400" indent="0">
              <a:buNone/>
            </a:pPr>
            <a:r>
              <a:rPr lang="zh-TW" altLang="en-US" sz="2000" dirty="0">
                <a:solidFill>
                  <a:srgbClr val="434E44"/>
                </a:solidFill>
                <a:latin typeface="BiauKai"/>
                <a:ea typeface="BiauKai"/>
                <a:cs typeface="BiauKai"/>
              </a:rPr>
              <a:t>「看待壓力的方式很重要」</a:t>
            </a:r>
          </a:p>
          <a:p>
            <a:pPr marL="152400" indent="0">
              <a:buNone/>
            </a:pPr>
            <a:r>
              <a:rPr lang="zh-TW" altLang="en-US" sz="2000" dirty="0">
                <a:solidFill>
                  <a:srgbClr val="434E44"/>
                </a:solidFill>
                <a:latin typeface="BiauKai"/>
                <a:ea typeface="BiauKai"/>
                <a:cs typeface="BiauKai"/>
              </a:rPr>
              <a:t>「我的身體在幫助我面對這個挑戰 當你面對壓力可以這樣處之泰然 你面對壓力的反應機制 就也會變得比較健康 」</a:t>
            </a:r>
            <a:endParaRPr kumimoji="1" lang="zh-TW" altLang="en-US" sz="2000" dirty="0">
              <a:latin typeface="BiauKai"/>
              <a:ea typeface="BiauKai"/>
              <a:cs typeface="BiauKai"/>
            </a:endParaRPr>
          </a:p>
        </p:txBody>
      </p:sp>
    </p:spTree>
    <p:extLst>
      <p:ext uri="{BB962C8B-B14F-4D97-AF65-F5344CB8AC3E}">
        <p14:creationId xmlns:p14="http://schemas.microsoft.com/office/powerpoint/2010/main" val="37911681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94625" y="1067725"/>
            <a:ext cx="5113508" cy="2303700"/>
          </a:xfrm>
        </p:spPr>
        <p:txBody>
          <a:bodyPr/>
          <a:lstStyle/>
          <a:p>
            <a:r>
              <a:rPr kumimoji="1" lang="en-US" altLang="zh-TW" dirty="0" smtClean="0"/>
              <a:t>A</a:t>
            </a:r>
            <a:r>
              <a:rPr kumimoji="1" lang="en-US" altLang="zh-TW" dirty="0" smtClean="0"/>
              <a:t>CT</a:t>
            </a:r>
            <a:r>
              <a:rPr kumimoji="1" lang="zh-TW" altLang="en-US" dirty="0" smtClean="0"/>
              <a:t>好生活模式</a:t>
            </a:r>
            <a:endParaRPr kumimoji="1" lang="zh-TW" altLang="en-US" dirty="0"/>
          </a:p>
        </p:txBody>
      </p:sp>
      <p:sp>
        <p:nvSpPr>
          <p:cNvPr id="5" name="子標題 4"/>
          <p:cNvSpPr>
            <a:spLocks noGrp="1"/>
          </p:cNvSpPr>
          <p:nvPr>
            <p:ph type="subTitle" idx="1"/>
          </p:nvPr>
        </p:nvSpPr>
        <p:spPr/>
        <p:txBody>
          <a:bodyPr/>
          <a:lstStyle/>
          <a:p>
            <a:r>
              <a:rPr kumimoji="1" lang="zh-TW" altLang="en-US" dirty="0" smtClean="0"/>
              <a:t>第三波治療</a:t>
            </a:r>
            <a:endParaRPr kumimoji="1" lang="zh-TW" altLang="en-US" dirty="0"/>
          </a:p>
        </p:txBody>
      </p:sp>
    </p:spTree>
    <p:extLst>
      <p:ext uri="{BB962C8B-B14F-4D97-AF65-F5344CB8AC3E}">
        <p14:creationId xmlns:p14="http://schemas.microsoft.com/office/powerpoint/2010/main" val="77072983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kumimoji="1" lang="en-US" altLang="zh-TW" dirty="0" smtClean="0"/>
              <a:t>A</a:t>
            </a:r>
            <a:r>
              <a:rPr kumimoji="1" lang="en-US" altLang="zh-TW" dirty="0" smtClean="0"/>
              <a:t>CT</a:t>
            </a:r>
            <a:r>
              <a:rPr kumimoji="1" lang="zh-TW" altLang="en-US" dirty="0" smtClean="0"/>
              <a:t>好生活模式</a:t>
            </a:r>
            <a:endParaRPr kumimoji="1" lang="zh-TW" altLang="en-US" dirty="0"/>
          </a:p>
        </p:txBody>
      </p:sp>
      <p:pic>
        <p:nvPicPr>
          <p:cNvPr id="6" name="圖片 5"/>
          <p:cNvPicPr>
            <a:picLocks noChangeAspect="1"/>
          </p:cNvPicPr>
          <p:nvPr/>
        </p:nvPicPr>
        <p:blipFill>
          <a:blip r:embed="rId2"/>
          <a:stretch>
            <a:fillRect/>
          </a:stretch>
        </p:blipFill>
        <p:spPr>
          <a:xfrm>
            <a:off x="423334" y="1414439"/>
            <a:ext cx="9144000" cy="3729061"/>
          </a:xfrm>
          <a:prstGeom prst="rect">
            <a:avLst/>
          </a:prstGeom>
        </p:spPr>
      </p:pic>
    </p:spTree>
    <p:extLst>
      <p:ext uri="{BB962C8B-B14F-4D97-AF65-F5344CB8AC3E}">
        <p14:creationId xmlns:p14="http://schemas.microsoft.com/office/powerpoint/2010/main" val="12934794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en-US" altLang="zh-TW" dirty="0">
                <a:latin typeface="Calibri" charset="0"/>
                <a:cs typeface="Arial" charset="0"/>
              </a:rPr>
              <a:t>ACT=LOVE</a:t>
            </a:r>
            <a:endParaRPr kumimoji="1" lang="zh-TW" altLang="en-US" dirty="0"/>
          </a:p>
        </p:txBody>
      </p:sp>
      <p:sp>
        <p:nvSpPr>
          <p:cNvPr id="6" name="文字版面配置區 5"/>
          <p:cNvSpPr>
            <a:spLocks noGrp="1"/>
          </p:cNvSpPr>
          <p:nvPr>
            <p:ph type="body" idx="1"/>
          </p:nvPr>
        </p:nvSpPr>
        <p:spPr/>
        <p:txBody>
          <a:bodyPr/>
          <a:lstStyle/>
          <a:p>
            <a:pPr marL="342900" lvl="0" indent="-342900" eaLnBrk="0" fontAlgn="base" hangingPunct="0">
              <a:spcBef>
                <a:spcPct val="20000"/>
              </a:spcBef>
              <a:spcAft>
                <a:spcPct val="0"/>
              </a:spcAft>
              <a:buClrTx/>
              <a:buSzTx/>
              <a:buFontTx/>
              <a:buChar char="•"/>
              <a:defRPr/>
            </a:pPr>
            <a:r>
              <a:rPr lang="en-US" altLang="zh-TW" sz="2800" b="1" dirty="0">
                <a:solidFill>
                  <a:srgbClr val="000000"/>
                </a:solidFill>
                <a:latin typeface="Calibri" charset="0"/>
                <a:ea typeface="新細明體" charset="0"/>
                <a:cs typeface="Arial"/>
              </a:rPr>
              <a:t>Letting Go</a:t>
            </a:r>
            <a:r>
              <a:rPr lang="zh-TW" altLang="en-US" sz="2800" b="1" dirty="0">
                <a:solidFill>
                  <a:srgbClr val="000000"/>
                </a:solidFill>
                <a:latin typeface="Calibri" charset="0"/>
                <a:ea typeface="新細明體" charset="0"/>
                <a:cs typeface="Arial"/>
              </a:rPr>
              <a:t>：放下</a:t>
            </a:r>
            <a:endParaRPr lang="en-US" altLang="zh-TW" sz="2800" b="1" dirty="0">
              <a:solidFill>
                <a:srgbClr val="000000"/>
              </a:solidFill>
              <a:latin typeface="Calibri" charset="0"/>
              <a:ea typeface="新細明體" charset="0"/>
              <a:cs typeface="Arial"/>
            </a:endParaRPr>
          </a:p>
          <a:p>
            <a:pPr marL="342900" lvl="0" indent="-342900" eaLnBrk="0" fontAlgn="base" hangingPunct="0">
              <a:spcBef>
                <a:spcPct val="20000"/>
              </a:spcBef>
              <a:spcAft>
                <a:spcPct val="0"/>
              </a:spcAft>
              <a:buClrTx/>
              <a:buSzTx/>
              <a:buFontTx/>
              <a:buChar char="•"/>
              <a:defRPr/>
            </a:pPr>
            <a:r>
              <a:rPr lang="en-US" altLang="zh-TW" sz="2800" b="1" dirty="0">
                <a:solidFill>
                  <a:srgbClr val="000000"/>
                </a:solidFill>
                <a:latin typeface="Calibri" charset="0"/>
                <a:ea typeface="新細明體" charset="0"/>
                <a:cs typeface="Arial"/>
              </a:rPr>
              <a:t>Opening up</a:t>
            </a:r>
            <a:r>
              <a:rPr lang="zh-TW" altLang="en-US" sz="2800" b="1" dirty="0">
                <a:solidFill>
                  <a:srgbClr val="000000"/>
                </a:solidFill>
                <a:latin typeface="Calibri" charset="0"/>
                <a:ea typeface="新細明體" charset="0"/>
                <a:cs typeface="Arial"/>
              </a:rPr>
              <a:t>：開放的觀點</a:t>
            </a:r>
            <a:endParaRPr lang="en-US" altLang="zh-TW" sz="2800" b="1" dirty="0">
              <a:solidFill>
                <a:srgbClr val="000000"/>
              </a:solidFill>
              <a:latin typeface="Calibri" charset="0"/>
              <a:ea typeface="新細明體" charset="0"/>
              <a:cs typeface="Arial"/>
            </a:endParaRPr>
          </a:p>
          <a:p>
            <a:pPr marL="342900" lvl="0" indent="-342900" eaLnBrk="0" fontAlgn="base" hangingPunct="0">
              <a:spcBef>
                <a:spcPct val="20000"/>
              </a:spcBef>
              <a:spcAft>
                <a:spcPct val="0"/>
              </a:spcAft>
              <a:buClrTx/>
              <a:buSzTx/>
              <a:buFontTx/>
              <a:buChar char="•"/>
              <a:defRPr/>
            </a:pPr>
            <a:r>
              <a:rPr lang="en-US" altLang="zh-TW" sz="2800" b="1" dirty="0">
                <a:solidFill>
                  <a:srgbClr val="000000"/>
                </a:solidFill>
                <a:latin typeface="Calibri" charset="0"/>
                <a:ea typeface="新細明體" charset="0"/>
                <a:cs typeface="Arial"/>
              </a:rPr>
              <a:t>Valued Action</a:t>
            </a:r>
            <a:r>
              <a:rPr lang="zh-TW" altLang="en-US" sz="2800" b="1" dirty="0">
                <a:solidFill>
                  <a:srgbClr val="000000"/>
                </a:solidFill>
                <a:latin typeface="Calibri" charset="0"/>
                <a:ea typeface="新細明體" charset="0"/>
                <a:cs typeface="Arial"/>
              </a:rPr>
              <a:t>：有意義的行動</a:t>
            </a:r>
            <a:endParaRPr lang="en-US" altLang="zh-TW" sz="2800" b="1" dirty="0">
              <a:solidFill>
                <a:srgbClr val="000000"/>
              </a:solidFill>
              <a:latin typeface="Calibri" charset="0"/>
              <a:ea typeface="新細明體" charset="0"/>
              <a:cs typeface="Arial"/>
            </a:endParaRPr>
          </a:p>
          <a:p>
            <a:pPr marL="342900" lvl="0" indent="-342900" eaLnBrk="0" fontAlgn="base" hangingPunct="0">
              <a:spcBef>
                <a:spcPct val="20000"/>
              </a:spcBef>
              <a:spcAft>
                <a:spcPct val="0"/>
              </a:spcAft>
              <a:buClrTx/>
              <a:buSzTx/>
              <a:buFontTx/>
              <a:buChar char="•"/>
              <a:defRPr/>
            </a:pPr>
            <a:r>
              <a:rPr lang="en-US" altLang="zh-TW" sz="2800" b="1" dirty="0">
                <a:solidFill>
                  <a:srgbClr val="000000"/>
                </a:solidFill>
                <a:latin typeface="Calibri" charset="0"/>
                <a:ea typeface="新細明體" charset="0"/>
                <a:cs typeface="Arial"/>
              </a:rPr>
              <a:t>Engaging fully</a:t>
            </a:r>
            <a:r>
              <a:rPr lang="zh-TW" altLang="en-US" sz="2800" b="1" dirty="0">
                <a:solidFill>
                  <a:srgbClr val="000000"/>
                </a:solidFill>
                <a:latin typeface="Calibri" charset="0"/>
                <a:ea typeface="新細明體" charset="0"/>
                <a:cs typeface="Arial"/>
              </a:rPr>
              <a:t>：全心的投入</a:t>
            </a:r>
            <a:endParaRPr lang="en-US" altLang="zh-TW" sz="2800" b="1" dirty="0">
              <a:solidFill>
                <a:srgbClr val="000000"/>
              </a:solidFill>
              <a:latin typeface="Calibri" charset="0"/>
              <a:ea typeface="新細明體" charset="0"/>
              <a:cs typeface="Arial"/>
            </a:endParaRPr>
          </a:p>
          <a:p>
            <a:pPr marL="342900" lvl="0" indent="-342900" eaLnBrk="0" fontAlgn="base" hangingPunct="0">
              <a:spcBef>
                <a:spcPct val="20000"/>
              </a:spcBef>
              <a:spcAft>
                <a:spcPct val="0"/>
              </a:spcAft>
              <a:buClrTx/>
              <a:buSzTx/>
              <a:buFontTx/>
              <a:buChar char="•"/>
              <a:defRPr/>
            </a:pPr>
            <a:r>
              <a:rPr lang="zh-TW" altLang="en-US" sz="2800" b="1" dirty="0">
                <a:solidFill>
                  <a:srgbClr val="000000"/>
                </a:solidFill>
                <a:latin typeface="Calibri" charset="0"/>
                <a:ea typeface="新細明體" charset="0"/>
                <a:cs typeface="Arial"/>
              </a:rPr>
              <a:t>心理彈性</a:t>
            </a:r>
            <a:r>
              <a:rPr lang="zh-TW" altLang="en-US" sz="2800" b="1" dirty="0" smtClean="0">
                <a:solidFill>
                  <a:srgbClr val="000000"/>
                </a:solidFill>
                <a:latin typeface="Calibri" charset="0"/>
                <a:ea typeface="新細明體" charset="0"/>
                <a:cs typeface="Arial"/>
              </a:rPr>
              <a:t>：</a:t>
            </a:r>
            <a:endParaRPr lang="en-US" altLang="zh-TW" sz="2800" b="1" dirty="0" smtClean="0">
              <a:solidFill>
                <a:srgbClr val="000000"/>
              </a:solidFill>
              <a:latin typeface="Calibri" charset="0"/>
              <a:ea typeface="新細明體" charset="0"/>
              <a:cs typeface="Arial"/>
            </a:endParaRPr>
          </a:p>
          <a:p>
            <a:pPr marL="0" lvl="0" indent="0" eaLnBrk="0" fontAlgn="base" hangingPunct="0">
              <a:spcBef>
                <a:spcPct val="20000"/>
              </a:spcBef>
              <a:spcAft>
                <a:spcPct val="0"/>
              </a:spcAft>
              <a:buClrTx/>
              <a:buSzTx/>
              <a:buNone/>
              <a:defRPr/>
            </a:pPr>
            <a:r>
              <a:rPr lang="zh-TW" altLang="en-US" sz="2800" b="1" dirty="0" smtClean="0">
                <a:solidFill>
                  <a:srgbClr val="000000"/>
                </a:solidFill>
                <a:latin typeface="Calibri" charset="0"/>
                <a:ea typeface="新細明體" charset="0"/>
                <a:cs typeface="Arial"/>
              </a:rPr>
              <a:t>有彈</a:t>
            </a:r>
            <a:r>
              <a:rPr lang="zh-TW" altLang="en-US" sz="2800" b="1" dirty="0">
                <a:solidFill>
                  <a:srgbClr val="000000"/>
                </a:solidFill>
                <a:latin typeface="Calibri" charset="0"/>
                <a:ea typeface="新細明體" charset="0"/>
                <a:cs typeface="Arial"/>
              </a:rPr>
              <a:t>性及富有生命的生活態度</a:t>
            </a:r>
          </a:p>
          <a:p>
            <a:endParaRPr kumimoji="1" lang="zh-TW" altLang="en-US" dirty="0"/>
          </a:p>
        </p:txBody>
      </p:sp>
      <p:pic>
        <p:nvPicPr>
          <p:cNvPr id="7" name="圖片 1" descr="531367_420722764633187_914652246_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2825" y="1017725"/>
            <a:ext cx="3051175" cy="388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42194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kumimoji="1" lang="zh-TW" altLang="en-US"/>
          </a:p>
        </p:txBody>
      </p:sp>
      <p:sp>
        <p:nvSpPr>
          <p:cNvPr id="3" name="文字版面配置區 2"/>
          <p:cNvSpPr>
            <a:spLocks noGrp="1"/>
          </p:cNvSpPr>
          <p:nvPr>
            <p:ph type="body" idx="1"/>
          </p:nvPr>
        </p:nvSpPr>
        <p:spPr/>
        <p:txBody>
          <a:bodyPr/>
          <a:lstStyle/>
          <a:p>
            <a:pPr>
              <a:buChar char="•"/>
            </a:pPr>
            <a:r>
              <a:rPr lang="zh-TW" altLang="en-US" sz="2800" dirty="0">
                <a:solidFill>
                  <a:srgbClr val="434E44"/>
                </a:solidFill>
                <a:latin typeface="STSongti-TC-Regular"/>
              </a:rPr>
              <a:t>改變對壓力的想法</a:t>
            </a:r>
            <a:endParaRPr lang="zh-TW" altLang="en-US" sz="2800" dirty="0">
              <a:solidFill>
                <a:srgbClr val="434E44"/>
              </a:solidFill>
              <a:latin typeface="Palatino-Roman"/>
            </a:endParaRPr>
          </a:p>
          <a:p>
            <a:pPr>
              <a:buChar char="•"/>
            </a:pPr>
            <a:r>
              <a:rPr lang="zh-TW" altLang="en-US" sz="2800" dirty="0">
                <a:solidFill>
                  <a:srgbClr val="434E44"/>
                </a:solidFill>
                <a:latin typeface="STSongti-TC-Regular"/>
              </a:rPr>
              <a:t>壓力反應可以幫助自己</a:t>
            </a:r>
            <a:endParaRPr lang="zh-TW" altLang="en-US" sz="2800" dirty="0">
              <a:solidFill>
                <a:srgbClr val="434E44"/>
              </a:solidFill>
              <a:latin typeface="Palatino-Roman"/>
            </a:endParaRPr>
          </a:p>
          <a:p>
            <a:pPr>
              <a:buChar char="•"/>
            </a:pPr>
            <a:r>
              <a:rPr lang="zh-TW" altLang="en-US" sz="2800" dirty="0">
                <a:solidFill>
                  <a:srgbClr val="434E44"/>
                </a:solidFill>
                <a:latin typeface="STSongti-TC-Regular"/>
              </a:rPr>
              <a:t>接納不壓抑、選擇自己的價值觀、投入在對自己好的事情上</a:t>
            </a:r>
            <a:endParaRPr lang="zh-TW" altLang="en-US" sz="2800" dirty="0">
              <a:solidFill>
                <a:srgbClr val="434E44"/>
              </a:solidFill>
              <a:latin typeface="Palatino-Roman"/>
            </a:endParaRPr>
          </a:p>
          <a:p>
            <a:pPr>
              <a:buChar char="•"/>
            </a:pPr>
            <a:r>
              <a:rPr lang="zh-TW" altLang="en-US" sz="2800" dirty="0">
                <a:solidFill>
                  <a:srgbClr val="434E44"/>
                </a:solidFill>
                <a:latin typeface="STSongti-TC-Regular"/>
              </a:rPr>
              <a:t>包含練習關注自己的身體、和人互動、安排自己的時間</a:t>
            </a:r>
            <a:endParaRPr kumimoji="1" lang="zh-TW" altLang="en-US" sz="2800" dirty="0"/>
          </a:p>
        </p:txBody>
      </p:sp>
    </p:spTree>
    <p:extLst>
      <p:ext uri="{BB962C8B-B14F-4D97-AF65-F5344CB8AC3E}">
        <p14:creationId xmlns:p14="http://schemas.microsoft.com/office/powerpoint/2010/main" val="142197802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endParaRPr kumimoji="1" lang="zh-TW" altLang="en-US"/>
          </a:p>
        </p:txBody>
      </p:sp>
      <p:sp>
        <p:nvSpPr>
          <p:cNvPr id="5" name="子標題 4"/>
          <p:cNvSpPr>
            <a:spLocks noGrp="1"/>
          </p:cNvSpPr>
          <p:nvPr>
            <p:ph type="subTitle" idx="1"/>
          </p:nvPr>
        </p:nvSpPr>
        <p:spPr>
          <a:xfrm>
            <a:off x="965200" y="1343450"/>
            <a:ext cx="6908800" cy="3025350"/>
          </a:xfrm>
        </p:spPr>
        <p:txBody>
          <a:bodyPr/>
          <a:lstStyle/>
          <a:p>
            <a:r>
              <a:rPr lang="zh-TW" altLang="en-US" sz="3200" dirty="0">
                <a:solidFill>
                  <a:srgbClr val="434E44"/>
                </a:solidFill>
                <a:latin typeface="BiauKai"/>
                <a:ea typeface="BiauKai"/>
                <a:cs typeface="BiauKai"/>
              </a:rPr>
              <a:t>「心理困擾的有效選擇之一是心理治療。並非直到生活變得不堪重負、無法應對時，才尋求協助，當你越早尋求幫助，就能越早得到收穫，過上更健康、更快樂的生活！」</a:t>
            </a:r>
            <a:endParaRPr kumimoji="1" lang="zh-TW" altLang="en-US" dirty="0">
              <a:latin typeface="BiauKai"/>
              <a:ea typeface="BiauKai"/>
              <a:cs typeface="BiauKai"/>
            </a:endParaRPr>
          </a:p>
        </p:txBody>
      </p:sp>
    </p:spTree>
    <p:extLst>
      <p:ext uri="{BB962C8B-B14F-4D97-AF65-F5344CB8AC3E}">
        <p14:creationId xmlns:p14="http://schemas.microsoft.com/office/powerpoint/2010/main" val="32643781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1937"/>
        <p:cNvGrpSpPr/>
        <p:nvPr/>
      </p:nvGrpSpPr>
      <p:grpSpPr>
        <a:xfrm>
          <a:off x="0" y="0"/>
          <a:ext cx="0" cy="0"/>
          <a:chOff x="0" y="0"/>
          <a:chExt cx="0" cy="0"/>
        </a:xfrm>
      </p:grpSpPr>
      <p:sp>
        <p:nvSpPr>
          <p:cNvPr id="1938" name="Google Shape;1938;p62"/>
          <p:cNvSpPr/>
          <p:nvPr/>
        </p:nvSpPr>
        <p:spPr>
          <a:xfrm>
            <a:off x="1742937" y="2848773"/>
            <a:ext cx="563100" cy="563100"/>
          </a:xfrm>
          <a:prstGeom prst="ellipse">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62"/>
          <p:cNvSpPr/>
          <p:nvPr/>
        </p:nvSpPr>
        <p:spPr>
          <a:xfrm>
            <a:off x="2449862" y="2848773"/>
            <a:ext cx="563100" cy="563100"/>
          </a:xfrm>
          <a:prstGeom prst="ellipse">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62"/>
          <p:cNvSpPr/>
          <p:nvPr/>
        </p:nvSpPr>
        <p:spPr>
          <a:xfrm>
            <a:off x="1036000" y="2848773"/>
            <a:ext cx="563100" cy="563100"/>
          </a:xfrm>
          <a:prstGeom prst="ellipse">
            <a:avLst/>
          </a:prstGeom>
          <a:solidFill>
            <a:schemeClr val="dk2"/>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62"/>
          <p:cNvSpPr txBox="1">
            <a:spLocks noGrp="1"/>
          </p:cNvSpPr>
          <p:nvPr>
            <p:ph type="title"/>
          </p:nvPr>
        </p:nvSpPr>
        <p:spPr>
          <a:xfrm>
            <a:off x="979600" y="642175"/>
            <a:ext cx="4953900" cy="1004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Thanks!</a:t>
            </a:r>
            <a:endParaRPr/>
          </a:p>
        </p:txBody>
      </p:sp>
      <p:grpSp>
        <p:nvGrpSpPr>
          <p:cNvPr id="1944" name="Google Shape;1944;p62"/>
          <p:cNvGrpSpPr/>
          <p:nvPr/>
        </p:nvGrpSpPr>
        <p:grpSpPr>
          <a:xfrm>
            <a:off x="1213249" y="3022016"/>
            <a:ext cx="1622478" cy="216610"/>
            <a:chOff x="1935740" y="2785086"/>
            <a:chExt cx="789220" cy="105360"/>
          </a:xfrm>
        </p:grpSpPr>
        <p:grpSp>
          <p:nvGrpSpPr>
            <p:cNvPr id="1945" name="Google Shape;1945;p62"/>
            <p:cNvGrpSpPr/>
            <p:nvPr/>
          </p:nvGrpSpPr>
          <p:grpSpPr>
            <a:xfrm>
              <a:off x="1935740" y="2785086"/>
              <a:ext cx="105366" cy="105360"/>
              <a:chOff x="266768" y="1721375"/>
              <a:chExt cx="397907" cy="397887"/>
            </a:xfrm>
          </p:grpSpPr>
          <p:sp>
            <p:nvSpPr>
              <p:cNvPr id="1946" name="Google Shape;1946;p62"/>
              <p:cNvSpPr/>
              <p:nvPr/>
            </p:nvSpPr>
            <p:spPr>
              <a:xfrm>
                <a:off x="454843" y="1791037"/>
                <a:ext cx="136218" cy="328222"/>
              </a:xfrm>
              <a:custGeom>
                <a:avLst/>
                <a:gdLst/>
                <a:ahLst/>
                <a:cxnLst/>
                <a:rect l="l" t="t" r="r" b="b"/>
                <a:pathLst>
                  <a:path w="6527" h="15727" extrusionOk="0">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62"/>
              <p:cNvSpPr/>
              <p:nvPr/>
            </p:nvSpPr>
            <p:spPr>
              <a:xfrm>
                <a:off x="266768" y="1721375"/>
                <a:ext cx="397907" cy="397887"/>
              </a:xfrm>
              <a:custGeom>
                <a:avLst/>
                <a:gdLst/>
                <a:ahLst/>
                <a:cxnLst/>
                <a:rect l="l" t="t" r="r" b="b"/>
                <a:pathLst>
                  <a:path w="19066" h="19065" extrusionOk="0">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8" name="Google Shape;1948;p62"/>
            <p:cNvGrpSpPr/>
            <p:nvPr/>
          </p:nvGrpSpPr>
          <p:grpSpPr>
            <a:xfrm>
              <a:off x="2619633" y="2785191"/>
              <a:ext cx="105327" cy="105150"/>
              <a:chOff x="2408992" y="1722875"/>
              <a:chExt cx="397761" cy="397093"/>
            </a:xfrm>
          </p:grpSpPr>
          <p:sp>
            <p:nvSpPr>
              <p:cNvPr id="1949" name="Google Shape;1949;p62"/>
              <p:cNvSpPr/>
              <p:nvPr/>
            </p:nvSpPr>
            <p:spPr>
              <a:xfrm>
                <a:off x="2492135" y="1827639"/>
                <a:ext cx="213667" cy="185326"/>
              </a:xfrm>
              <a:custGeom>
                <a:avLst/>
                <a:gdLst/>
                <a:ahLst/>
                <a:cxnLst/>
                <a:rect l="l" t="t" r="r" b="b"/>
                <a:pathLst>
                  <a:path w="10238" h="8880" extrusionOk="0">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62"/>
              <p:cNvSpPr/>
              <p:nvPr/>
            </p:nvSpPr>
            <p:spPr>
              <a:xfrm>
                <a:off x="2408992" y="1722875"/>
                <a:ext cx="397761" cy="397093"/>
              </a:xfrm>
              <a:custGeom>
                <a:avLst/>
                <a:gdLst/>
                <a:ahLst/>
                <a:cxnLst/>
                <a:rect l="l" t="t" r="r" b="b"/>
                <a:pathLst>
                  <a:path w="19059" h="19027" extrusionOk="0">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51" name="Google Shape;1951;p62"/>
            <p:cNvSpPr/>
            <p:nvPr/>
          </p:nvSpPr>
          <p:spPr>
            <a:xfrm>
              <a:off x="2277570" y="2794688"/>
              <a:ext cx="105697" cy="86207"/>
            </a:xfrm>
            <a:custGeom>
              <a:avLst/>
              <a:gdLst/>
              <a:ahLst/>
              <a:cxnLst/>
              <a:rect l="l" t="t" r="r" b="b"/>
              <a:pathLst>
                <a:path w="19122" h="15596" extrusionOk="0">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52" name="Google Shape;1952;p62"/>
          <p:cNvGrpSpPr/>
          <p:nvPr/>
        </p:nvGrpSpPr>
        <p:grpSpPr>
          <a:xfrm>
            <a:off x="5532666" y="1341275"/>
            <a:ext cx="309000" cy="305294"/>
            <a:chOff x="8360310" y="1124637"/>
            <a:chExt cx="309000" cy="305294"/>
          </a:xfrm>
        </p:grpSpPr>
        <p:sp>
          <p:nvSpPr>
            <p:cNvPr id="1953" name="Google Shape;1953;p62"/>
            <p:cNvSpPr/>
            <p:nvPr/>
          </p:nvSpPr>
          <p:spPr>
            <a:xfrm>
              <a:off x="8360310" y="1124637"/>
              <a:ext cx="309000" cy="305294"/>
            </a:xfrm>
            <a:custGeom>
              <a:avLst/>
              <a:gdLst/>
              <a:ahLst/>
              <a:cxnLst/>
              <a:rect l="l" t="t" r="r" b="b"/>
              <a:pathLst>
                <a:path w="6753" h="6672" extrusionOk="0">
                  <a:moveTo>
                    <a:pt x="2767" y="1"/>
                  </a:moveTo>
                  <a:lnTo>
                    <a:pt x="2645" y="42"/>
                  </a:lnTo>
                  <a:lnTo>
                    <a:pt x="2563" y="82"/>
                  </a:lnTo>
                  <a:lnTo>
                    <a:pt x="2441" y="164"/>
                  </a:lnTo>
                  <a:lnTo>
                    <a:pt x="2360" y="245"/>
                  </a:lnTo>
                  <a:lnTo>
                    <a:pt x="2319" y="367"/>
                  </a:lnTo>
                  <a:lnTo>
                    <a:pt x="2238" y="652"/>
                  </a:lnTo>
                  <a:lnTo>
                    <a:pt x="2197" y="937"/>
                  </a:lnTo>
                  <a:lnTo>
                    <a:pt x="2197" y="1221"/>
                  </a:lnTo>
                  <a:lnTo>
                    <a:pt x="2238" y="1506"/>
                  </a:lnTo>
                  <a:lnTo>
                    <a:pt x="2075" y="1343"/>
                  </a:lnTo>
                  <a:lnTo>
                    <a:pt x="1872" y="1221"/>
                  </a:lnTo>
                  <a:lnTo>
                    <a:pt x="1546" y="1099"/>
                  </a:lnTo>
                  <a:lnTo>
                    <a:pt x="1262" y="1099"/>
                  </a:lnTo>
                  <a:lnTo>
                    <a:pt x="1140" y="1140"/>
                  </a:lnTo>
                  <a:lnTo>
                    <a:pt x="1018" y="1221"/>
                  </a:lnTo>
                  <a:lnTo>
                    <a:pt x="895" y="1343"/>
                  </a:lnTo>
                  <a:lnTo>
                    <a:pt x="855" y="1506"/>
                  </a:lnTo>
                  <a:lnTo>
                    <a:pt x="773" y="1791"/>
                  </a:lnTo>
                  <a:lnTo>
                    <a:pt x="814" y="2075"/>
                  </a:lnTo>
                  <a:lnTo>
                    <a:pt x="855" y="2360"/>
                  </a:lnTo>
                  <a:lnTo>
                    <a:pt x="1018" y="2604"/>
                  </a:lnTo>
                  <a:lnTo>
                    <a:pt x="1180" y="2808"/>
                  </a:lnTo>
                  <a:lnTo>
                    <a:pt x="1384" y="2970"/>
                  </a:lnTo>
                  <a:lnTo>
                    <a:pt x="1018" y="2970"/>
                  </a:lnTo>
                  <a:lnTo>
                    <a:pt x="814" y="3011"/>
                  </a:lnTo>
                  <a:lnTo>
                    <a:pt x="651" y="3052"/>
                  </a:lnTo>
                  <a:lnTo>
                    <a:pt x="407" y="3174"/>
                  </a:lnTo>
                  <a:lnTo>
                    <a:pt x="204" y="3377"/>
                  </a:lnTo>
                  <a:lnTo>
                    <a:pt x="82" y="3621"/>
                  </a:lnTo>
                  <a:lnTo>
                    <a:pt x="1" y="3865"/>
                  </a:lnTo>
                  <a:lnTo>
                    <a:pt x="1" y="4109"/>
                  </a:lnTo>
                  <a:lnTo>
                    <a:pt x="82" y="4353"/>
                  </a:lnTo>
                  <a:lnTo>
                    <a:pt x="245" y="4516"/>
                  </a:lnTo>
                  <a:lnTo>
                    <a:pt x="489" y="4638"/>
                  </a:lnTo>
                  <a:lnTo>
                    <a:pt x="692" y="4719"/>
                  </a:lnTo>
                  <a:lnTo>
                    <a:pt x="936" y="4719"/>
                  </a:lnTo>
                  <a:lnTo>
                    <a:pt x="1424" y="4679"/>
                  </a:lnTo>
                  <a:lnTo>
                    <a:pt x="1424" y="4679"/>
                  </a:lnTo>
                  <a:lnTo>
                    <a:pt x="1180" y="5004"/>
                  </a:lnTo>
                  <a:lnTo>
                    <a:pt x="1099" y="5167"/>
                  </a:lnTo>
                  <a:lnTo>
                    <a:pt x="1058" y="5370"/>
                  </a:lnTo>
                  <a:lnTo>
                    <a:pt x="1018" y="5655"/>
                  </a:lnTo>
                  <a:lnTo>
                    <a:pt x="1099" y="5899"/>
                  </a:lnTo>
                  <a:lnTo>
                    <a:pt x="1140" y="6021"/>
                  </a:lnTo>
                  <a:lnTo>
                    <a:pt x="1221" y="6143"/>
                  </a:lnTo>
                  <a:lnTo>
                    <a:pt x="1343" y="6224"/>
                  </a:lnTo>
                  <a:lnTo>
                    <a:pt x="1465" y="6306"/>
                  </a:lnTo>
                  <a:lnTo>
                    <a:pt x="1709" y="6387"/>
                  </a:lnTo>
                  <a:lnTo>
                    <a:pt x="1994" y="6387"/>
                  </a:lnTo>
                  <a:lnTo>
                    <a:pt x="2238" y="6346"/>
                  </a:lnTo>
                  <a:lnTo>
                    <a:pt x="2482" y="6224"/>
                  </a:lnTo>
                  <a:lnTo>
                    <a:pt x="2726" y="6021"/>
                  </a:lnTo>
                  <a:lnTo>
                    <a:pt x="2889" y="5777"/>
                  </a:lnTo>
                  <a:lnTo>
                    <a:pt x="3011" y="6102"/>
                  </a:lnTo>
                  <a:lnTo>
                    <a:pt x="3092" y="6265"/>
                  </a:lnTo>
                  <a:lnTo>
                    <a:pt x="3173" y="6387"/>
                  </a:lnTo>
                  <a:lnTo>
                    <a:pt x="3295" y="6509"/>
                  </a:lnTo>
                  <a:lnTo>
                    <a:pt x="3417" y="6590"/>
                  </a:lnTo>
                  <a:lnTo>
                    <a:pt x="3580" y="6631"/>
                  </a:lnTo>
                  <a:lnTo>
                    <a:pt x="3743" y="6672"/>
                  </a:lnTo>
                  <a:lnTo>
                    <a:pt x="3906" y="6672"/>
                  </a:lnTo>
                  <a:lnTo>
                    <a:pt x="4109" y="6590"/>
                  </a:lnTo>
                  <a:lnTo>
                    <a:pt x="4312" y="6468"/>
                  </a:lnTo>
                  <a:lnTo>
                    <a:pt x="4475" y="6306"/>
                  </a:lnTo>
                  <a:lnTo>
                    <a:pt x="4597" y="6102"/>
                  </a:lnTo>
                  <a:lnTo>
                    <a:pt x="4678" y="5777"/>
                  </a:lnTo>
                  <a:lnTo>
                    <a:pt x="4678" y="5452"/>
                  </a:lnTo>
                  <a:lnTo>
                    <a:pt x="4841" y="5533"/>
                  </a:lnTo>
                  <a:lnTo>
                    <a:pt x="5004" y="5574"/>
                  </a:lnTo>
                  <a:lnTo>
                    <a:pt x="5329" y="5574"/>
                  </a:lnTo>
                  <a:lnTo>
                    <a:pt x="5492" y="5533"/>
                  </a:lnTo>
                  <a:lnTo>
                    <a:pt x="5655" y="5492"/>
                  </a:lnTo>
                  <a:lnTo>
                    <a:pt x="5817" y="5370"/>
                  </a:lnTo>
                  <a:lnTo>
                    <a:pt x="5939" y="5248"/>
                  </a:lnTo>
                  <a:lnTo>
                    <a:pt x="6061" y="5085"/>
                  </a:lnTo>
                  <a:lnTo>
                    <a:pt x="6143" y="4923"/>
                  </a:lnTo>
                  <a:lnTo>
                    <a:pt x="6183" y="4760"/>
                  </a:lnTo>
                  <a:lnTo>
                    <a:pt x="6224" y="4597"/>
                  </a:lnTo>
                  <a:lnTo>
                    <a:pt x="6224" y="4394"/>
                  </a:lnTo>
                  <a:lnTo>
                    <a:pt x="6183" y="4231"/>
                  </a:lnTo>
                  <a:lnTo>
                    <a:pt x="6102" y="4069"/>
                  </a:lnTo>
                  <a:lnTo>
                    <a:pt x="6021" y="3947"/>
                  </a:lnTo>
                  <a:lnTo>
                    <a:pt x="6183" y="3865"/>
                  </a:lnTo>
                  <a:lnTo>
                    <a:pt x="6346" y="3784"/>
                  </a:lnTo>
                  <a:lnTo>
                    <a:pt x="6468" y="3662"/>
                  </a:lnTo>
                  <a:lnTo>
                    <a:pt x="6590" y="3540"/>
                  </a:lnTo>
                  <a:lnTo>
                    <a:pt x="6672" y="3418"/>
                  </a:lnTo>
                  <a:lnTo>
                    <a:pt x="6712" y="3255"/>
                  </a:lnTo>
                  <a:lnTo>
                    <a:pt x="6753" y="3052"/>
                  </a:lnTo>
                  <a:lnTo>
                    <a:pt x="6712" y="2848"/>
                  </a:lnTo>
                  <a:lnTo>
                    <a:pt x="6672" y="2686"/>
                  </a:lnTo>
                  <a:lnTo>
                    <a:pt x="6590" y="2523"/>
                  </a:lnTo>
                  <a:lnTo>
                    <a:pt x="6468" y="2360"/>
                  </a:lnTo>
                  <a:lnTo>
                    <a:pt x="6346" y="2238"/>
                  </a:lnTo>
                  <a:lnTo>
                    <a:pt x="6183" y="2157"/>
                  </a:lnTo>
                  <a:lnTo>
                    <a:pt x="6021" y="2116"/>
                  </a:lnTo>
                  <a:lnTo>
                    <a:pt x="5858" y="2075"/>
                  </a:lnTo>
                  <a:lnTo>
                    <a:pt x="5695" y="2075"/>
                  </a:lnTo>
                  <a:lnTo>
                    <a:pt x="5817" y="1750"/>
                  </a:lnTo>
                  <a:lnTo>
                    <a:pt x="5817" y="1547"/>
                  </a:lnTo>
                  <a:lnTo>
                    <a:pt x="5817" y="1384"/>
                  </a:lnTo>
                  <a:lnTo>
                    <a:pt x="5777" y="1099"/>
                  </a:lnTo>
                  <a:lnTo>
                    <a:pt x="5655" y="855"/>
                  </a:lnTo>
                  <a:lnTo>
                    <a:pt x="5492" y="652"/>
                  </a:lnTo>
                  <a:lnTo>
                    <a:pt x="5370" y="570"/>
                  </a:lnTo>
                  <a:lnTo>
                    <a:pt x="5248" y="489"/>
                  </a:lnTo>
                  <a:lnTo>
                    <a:pt x="4963" y="448"/>
                  </a:lnTo>
                  <a:lnTo>
                    <a:pt x="4678" y="489"/>
                  </a:lnTo>
                  <a:lnTo>
                    <a:pt x="4434" y="570"/>
                  </a:lnTo>
                  <a:lnTo>
                    <a:pt x="4190" y="733"/>
                  </a:lnTo>
                  <a:lnTo>
                    <a:pt x="3946" y="977"/>
                  </a:lnTo>
                  <a:lnTo>
                    <a:pt x="3784" y="1262"/>
                  </a:lnTo>
                  <a:lnTo>
                    <a:pt x="3661" y="896"/>
                  </a:lnTo>
                  <a:lnTo>
                    <a:pt x="3458" y="448"/>
                  </a:lnTo>
                  <a:lnTo>
                    <a:pt x="3336" y="245"/>
                  </a:lnTo>
                  <a:lnTo>
                    <a:pt x="3133" y="82"/>
                  </a:lnTo>
                  <a:lnTo>
                    <a:pt x="3011" y="42"/>
                  </a:lnTo>
                  <a:lnTo>
                    <a:pt x="288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62"/>
            <p:cNvSpPr/>
            <p:nvPr/>
          </p:nvSpPr>
          <p:spPr>
            <a:xfrm>
              <a:off x="8444093" y="1206543"/>
              <a:ext cx="169394" cy="160105"/>
            </a:xfrm>
            <a:custGeom>
              <a:avLst/>
              <a:gdLst/>
              <a:ahLst/>
              <a:cxnLst/>
              <a:rect l="l" t="t" r="r" b="b"/>
              <a:pathLst>
                <a:path w="3702" h="3499" extrusionOk="0">
                  <a:moveTo>
                    <a:pt x="2197" y="1"/>
                  </a:moveTo>
                  <a:lnTo>
                    <a:pt x="1912" y="41"/>
                  </a:lnTo>
                  <a:lnTo>
                    <a:pt x="1668" y="41"/>
                  </a:lnTo>
                  <a:lnTo>
                    <a:pt x="1424" y="123"/>
                  </a:lnTo>
                  <a:lnTo>
                    <a:pt x="1180" y="204"/>
                  </a:lnTo>
                  <a:lnTo>
                    <a:pt x="936" y="326"/>
                  </a:lnTo>
                  <a:lnTo>
                    <a:pt x="692" y="489"/>
                  </a:lnTo>
                  <a:lnTo>
                    <a:pt x="488" y="692"/>
                  </a:lnTo>
                  <a:lnTo>
                    <a:pt x="285" y="936"/>
                  </a:lnTo>
                  <a:lnTo>
                    <a:pt x="163" y="1180"/>
                  </a:lnTo>
                  <a:lnTo>
                    <a:pt x="41" y="1465"/>
                  </a:lnTo>
                  <a:lnTo>
                    <a:pt x="0" y="1750"/>
                  </a:lnTo>
                  <a:lnTo>
                    <a:pt x="41" y="2035"/>
                  </a:lnTo>
                  <a:lnTo>
                    <a:pt x="81" y="2360"/>
                  </a:lnTo>
                  <a:lnTo>
                    <a:pt x="203" y="2645"/>
                  </a:lnTo>
                  <a:lnTo>
                    <a:pt x="366" y="2889"/>
                  </a:lnTo>
                  <a:lnTo>
                    <a:pt x="570" y="3092"/>
                  </a:lnTo>
                  <a:lnTo>
                    <a:pt x="814" y="3255"/>
                  </a:lnTo>
                  <a:lnTo>
                    <a:pt x="1058" y="3377"/>
                  </a:lnTo>
                  <a:lnTo>
                    <a:pt x="1342" y="3458"/>
                  </a:lnTo>
                  <a:lnTo>
                    <a:pt x="1627" y="3499"/>
                  </a:lnTo>
                  <a:lnTo>
                    <a:pt x="1912" y="3499"/>
                  </a:lnTo>
                  <a:lnTo>
                    <a:pt x="2197" y="3417"/>
                  </a:lnTo>
                  <a:lnTo>
                    <a:pt x="2481" y="3295"/>
                  </a:lnTo>
                  <a:lnTo>
                    <a:pt x="2725" y="3133"/>
                  </a:lnTo>
                  <a:lnTo>
                    <a:pt x="2969" y="2929"/>
                  </a:lnTo>
                  <a:lnTo>
                    <a:pt x="3173" y="2726"/>
                  </a:lnTo>
                  <a:lnTo>
                    <a:pt x="3376" y="2441"/>
                  </a:lnTo>
                  <a:lnTo>
                    <a:pt x="3539" y="2157"/>
                  </a:lnTo>
                  <a:lnTo>
                    <a:pt x="3620" y="1872"/>
                  </a:lnTo>
                  <a:lnTo>
                    <a:pt x="3702" y="1587"/>
                  </a:lnTo>
                  <a:lnTo>
                    <a:pt x="3702" y="1343"/>
                  </a:lnTo>
                  <a:lnTo>
                    <a:pt x="3661" y="1099"/>
                  </a:lnTo>
                  <a:lnTo>
                    <a:pt x="3580" y="855"/>
                  </a:lnTo>
                  <a:lnTo>
                    <a:pt x="3498" y="652"/>
                  </a:lnTo>
                  <a:lnTo>
                    <a:pt x="3335" y="489"/>
                  </a:lnTo>
                  <a:lnTo>
                    <a:pt x="3173" y="326"/>
                  </a:lnTo>
                  <a:lnTo>
                    <a:pt x="2969" y="204"/>
                  </a:lnTo>
                  <a:lnTo>
                    <a:pt x="2725" y="123"/>
                  </a:lnTo>
                  <a:lnTo>
                    <a:pt x="2441" y="41"/>
                  </a:lnTo>
                  <a:lnTo>
                    <a:pt x="219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 name="Google Shape;1955;p62"/>
            <p:cNvSpPr/>
            <p:nvPr/>
          </p:nvSpPr>
          <p:spPr>
            <a:xfrm>
              <a:off x="8535287" y="1236332"/>
              <a:ext cx="18623" cy="18669"/>
            </a:xfrm>
            <a:custGeom>
              <a:avLst/>
              <a:gdLst/>
              <a:ahLst/>
              <a:cxnLst/>
              <a:rect l="l" t="t" r="r" b="b"/>
              <a:pathLst>
                <a:path w="407" h="408" extrusionOk="0">
                  <a:moveTo>
                    <a:pt x="122" y="1"/>
                  </a:moveTo>
                  <a:lnTo>
                    <a:pt x="82" y="41"/>
                  </a:lnTo>
                  <a:lnTo>
                    <a:pt x="41" y="123"/>
                  </a:lnTo>
                  <a:lnTo>
                    <a:pt x="0" y="204"/>
                  </a:lnTo>
                  <a:lnTo>
                    <a:pt x="41" y="285"/>
                  </a:lnTo>
                  <a:lnTo>
                    <a:pt x="82" y="326"/>
                  </a:lnTo>
                  <a:lnTo>
                    <a:pt x="122" y="367"/>
                  </a:lnTo>
                  <a:lnTo>
                    <a:pt x="204" y="407"/>
                  </a:lnTo>
                  <a:lnTo>
                    <a:pt x="285" y="367"/>
                  </a:lnTo>
                  <a:lnTo>
                    <a:pt x="366" y="326"/>
                  </a:lnTo>
                  <a:lnTo>
                    <a:pt x="407" y="285"/>
                  </a:lnTo>
                  <a:lnTo>
                    <a:pt x="407" y="204"/>
                  </a:lnTo>
                  <a:lnTo>
                    <a:pt x="407" y="123"/>
                  </a:lnTo>
                  <a:lnTo>
                    <a:pt x="366" y="41"/>
                  </a:lnTo>
                  <a:lnTo>
                    <a:pt x="28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 name="Google Shape;1956;p62"/>
            <p:cNvSpPr/>
            <p:nvPr/>
          </p:nvSpPr>
          <p:spPr>
            <a:xfrm>
              <a:off x="8492458" y="1241914"/>
              <a:ext cx="18669" cy="18669"/>
            </a:xfrm>
            <a:custGeom>
              <a:avLst/>
              <a:gdLst/>
              <a:ahLst/>
              <a:cxnLst/>
              <a:rect l="l" t="t" r="r" b="b"/>
              <a:pathLst>
                <a:path w="408" h="408" extrusionOk="0">
                  <a:moveTo>
                    <a:pt x="204" y="1"/>
                  </a:moveTo>
                  <a:lnTo>
                    <a:pt x="123" y="41"/>
                  </a:lnTo>
                  <a:lnTo>
                    <a:pt x="41" y="82"/>
                  </a:lnTo>
                  <a:lnTo>
                    <a:pt x="1" y="123"/>
                  </a:lnTo>
                  <a:lnTo>
                    <a:pt x="1" y="204"/>
                  </a:lnTo>
                  <a:lnTo>
                    <a:pt x="1" y="285"/>
                  </a:lnTo>
                  <a:lnTo>
                    <a:pt x="41" y="367"/>
                  </a:lnTo>
                  <a:lnTo>
                    <a:pt x="82" y="407"/>
                  </a:lnTo>
                  <a:lnTo>
                    <a:pt x="285" y="407"/>
                  </a:lnTo>
                  <a:lnTo>
                    <a:pt x="367" y="367"/>
                  </a:lnTo>
                  <a:lnTo>
                    <a:pt x="407" y="285"/>
                  </a:lnTo>
                  <a:lnTo>
                    <a:pt x="407" y="204"/>
                  </a:lnTo>
                  <a:lnTo>
                    <a:pt x="407" y="163"/>
                  </a:lnTo>
                  <a:lnTo>
                    <a:pt x="367" y="82"/>
                  </a:lnTo>
                  <a:lnTo>
                    <a:pt x="326" y="41"/>
                  </a:lnTo>
                  <a:lnTo>
                    <a:pt x="2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957;p62"/>
            <p:cNvSpPr/>
            <p:nvPr/>
          </p:nvSpPr>
          <p:spPr>
            <a:xfrm>
              <a:off x="8477587" y="1290326"/>
              <a:ext cx="16793" cy="18623"/>
            </a:xfrm>
            <a:custGeom>
              <a:avLst/>
              <a:gdLst/>
              <a:ahLst/>
              <a:cxnLst/>
              <a:rect l="l" t="t" r="r" b="b"/>
              <a:pathLst>
                <a:path w="367" h="407" extrusionOk="0">
                  <a:moveTo>
                    <a:pt x="122" y="0"/>
                  </a:moveTo>
                  <a:lnTo>
                    <a:pt x="41" y="41"/>
                  </a:lnTo>
                  <a:lnTo>
                    <a:pt x="0" y="122"/>
                  </a:lnTo>
                  <a:lnTo>
                    <a:pt x="0" y="204"/>
                  </a:lnTo>
                  <a:lnTo>
                    <a:pt x="0" y="285"/>
                  </a:lnTo>
                  <a:lnTo>
                    <a:pt x="41" y="326"/>
                  </a:lnTo>
                  <a:lnTo>
                    <a:pt x="122" y="366"/>
                  </a:lnTo>
                  <a:lnTo>
                    <a:pt x="204" y="407"/>
                  </a:lnTo>
                  <a:lnTo>
                    <a:pt x="285" y="366"/>
                  </a:lnTo>
                  <a:lnTo>
                    <a:pt x="326" y="326"/>
                  </a:lnTo>
                  <a:lnTo>
                    <a:pt x="366" y="285"/>
                  </a:lnTo>
                  <a:lnTo>
                    <a:pt x="366" y="204"/>
                  </a:lnTo>
                  <a:lnTo>
                    <a:pt x="366"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958;p62"/>
            <p:cNvSpPr/>
            <p:nvPr/>
          </p:nvSpPr>
          <p:spPr>
            <a:xfrm>
              <a:off x="8516664" y="1318238"/>
              <a:ext cx="16793" cy="18669"/>
            </a:xfrm>
            <a:custGeom>
              <a:avLst/>
              <a:gdLst/>
              <a:ahLst/>
              <a:cxnLst/>
              <a:rect l="l" t="t" r="r" b="b"/>
              <a:pathLst>
                <a:path w="367" h="408" extrusionOk="0">
                  <a:moveTo>
                    <a:pt x="122" y="0"/>
                  </a:moveTo>
                  <a:lnTo>
                    <a:pt x="41" y="41"/>
                  </a:lnTo>
                  <a:lnTo>
                    <a:pt x="0" y="122"/>
                  </a:lnTo>
                  <a:lnTo>
                    <a:pt x="0" y="204"/>
                  </a:lnTo>
                  <a:lnTo>
                    <a:pt x="0" y="244"/>
                  </a:lnTo>
                  <a:lnTo>
                    <a:pt x="41" y="326"/>
                  </a:lnTo>
                  <a:lnTo>
                    <a:pt x="122" y="366"/>
                  </a:lnTo>
                  <a:lnTo>
                    <a:pt x="204" y="407"/>
                  </a:lnTo>
                  <a:lnTo>
                    <a:pt x="285" y="366"/>
                  </a:lnTo>
                  <a:lnTo>
                    <a:pt x="326" y="326"/>
                  </a:lnTo>
                  <a:lnTo>
                    <a:pt x="367" y="244"/>
                  </a:lnTo>
                  <a:lnTo>
                    <a:pt x="367" y="204"/>
                  </a:lnTo>
                  <a:lnTo>
                    <a:pt x="367" y="122"/>
                  </a:lnTo>
                  <a:lnTo>
                    <a:pt x="326" y="41"/>
                  </a:lnTo>
                  <a:lnTo>
                    <a:pt x="28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 name="Google Shape;1959;p62"/>
            <p:cNvSpPr/>
            <p:nvPr/>
          </p:nvSpPr>
          <p:spPr>
            <a:xfrm>
              <a:off x="8561324" y="1280991"/>
              <a:ext cx="16793" cy="16793"/>
            </a:xfrm>
            <a:custGeom>
              <a:avLst/>
              <a:gdLst/>
              <a:ahLst/>
              <a:cxnLst/>
              <a:rect l="l" t="t" r="r" b="b"/>
              <a:pathLst>
                <a:path w="367" h="367" extrusionOk="0">
                  <a:moveTo>
                    <a:pt x="82" y="1"/>
                  </a:moveTo>
                  <a:lnTo>
                    <a:pt x="41" y="41"/>
                  </a:lnTo>
                  <a:lnTo>
                    <a:pt x="1" y="123"/>
                  </a:lnTo>
                  <a:lnTo>
                    <a:pt x="1" y="163"/>
                  </a:lnTo>
                  <a:lnTo>
                    <a:pt x="1" y="245"/>
                  </a:lnTo>
                  <a:lnTo>
                    <a:pt x="41" y="326"/>
                  </a:lnTo>
                  <a:lnTo>
                    <a:pt x="82" y="367"/>
                  </a:lnTo>
                  <a:lnTo>
                    <a:pt x="245" y="367"/>
                  </a:lnTo>
                  <a:lnTo>
                    <a:pt x="326" y="326"/>
                  </a:lnTo>
                  <a:lnTo>
                    <a:pt x="367" y="245"/>
                  </a:lnTo>
                  <a:lnTo>
                    <a:pt x="367" y="163"/>
                  </a:lnTo>
                  <a:lnTo>
                    <a:pt x="367" y="123"/>
                  </a:lnTo>
                  <a:lnTo>
                    <a:pt x="326" y="41"/>
                  </a:lnTo>
                  <a:lnTo>
                    <a:pt x="2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 name="Google Shape;1960;p62"/>
            <p:cNvSpPr/>
            <p:nvPr/>
          </p:nvSpPr>
          <p:spPr>
            <a:xfrm>
              <a:off x="8522247" y="1271702"/>
              <a:ext cx="16793" cy="18669"/>
            </a:xfrm>
            <a:custGeom>
              <a:avLst/>
              <a:gdLst/>
              <a:ahLst/>
              <a:cxnLst/>
              <a:rect l="l" t="t" r="r" b="b"/>
              <a:pathLst>
                <a:path w="367" h="408" extrusionOk="0">
                  <a:moveTo>
                    <a:pt x="163" y="0"/>
                  </a:moveTo>
                  <a:lnTo>
                    <a:pt x="82" y="41"/>
                  </a:lnTo>
                  <a:lnTo>
                    <a:pt x="41" y="82"/>
                  </a:lnTo>
                  <a:lnTo>
                    <a:pt x="0" y="122"/>
                  </a:lnTo>
                  <a:lnTo>
                    <a:pt x="0" y="204"/>
                  </a:lnTo>
                  <a:lnTo>
                    <a:pt x="0" y="285"/>
                  </a:lnTo>
                  <a:lnTo>
                    <a:pt x="41" y="326"/>
                  </a:lnTo>
                  <a:lnTo>
                    <a:pt x="82" y="407"/>
                  </a:lnTo>
                  <a:lnTo>
                    <a:pt x="245" y="407"/>
                  </a:lnTo>
                  <a:lnTo>
                    <a:pt x="326" y="326"/>
                  </a:lnTo>
                  <a:lnTo>
                    <a:pt x="367" y="285"/>
                  </a:lnTo>
                  <a:lnTo>
                    <a:pt x="367" y="204"/>
                  </a:lnTo>
                  <a:lnTo>
                    <a:pt x="367" y="122"/>
                  </a:lnTo>
                  <a:lnTo>
                    <a:pt x="326" y="82"/>
                  </a:lnTo>
                  <a:lnTo>
                    <a:pt x="245" y="41"/>
                  </a:lnTo>
                  <a:lnTo>
                    <a:pt x="1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61" name="Google Shape;1961;p62"/>
          <p:cNvSpPr/>
          <p:nvPr/>
        </p:nvSpPr>
        <p:spPr>
          <a:xfrm rot="2037842">
            <a:off x="1232403" y="808712"/>
            <a:ext cx="2997993" cy="2058854"/>
          </a:xfrm>
          <a:custGeom>
            <a:avLst/>
            <a:gdLst/>
            <a:ahLst/>
            <a:cxnLst/>
            <a:rect l="l" t="t" r="r" b="b"/>
            <a:pathLst>
              <a:path w="16190" h="11268" extrusionOk="0">
                <a:moveTo>
                  <a:pt x="15945" y="1"/>
                </a:moveTo>
                <a:lnTo>
                  <a:pt x="15864" y="41"/>
                </a:lnTo>
                <a:lnTo>
                  <a:pt x="12895" y="2319"/>
                </a:lnTo>
                <a:lnTo>
                  <a:pt x="9844" y="4516"/>
                </a:lnTo>
                <a:lnTo>
                  <a:pt x="6793" y="6631"/>
                </a:lnTo>
                <a:lnTo>
                  <a:pt x="3661" y="8705"/>
                </a:lnTo>
                <a:lnTo>
                  <a:pt x="1871" y="9804"/>
                </a:lnTo>
                <a:lnTo>
                  <a:pt x="82" y="10942"/>
                </a:lnTo>
                <a:lnTo>
                  <a:pt x="41" y="10983"/>
                </a:lnTo>
                <a:lnTo>
                  <a:pt x="0" y="11064"/>
                </a:lnTo>
                <a:lnTo>
                  <a:pt x="0" y="11105"/>
                </a:lnTo>
                <a:lnTo>
                  <a:pt x="41" y="11186"/>
                </a:lnTo>
                <a:lnTo>
                  <a:pt x="82" y="11227"/>
                </a:lnTo>
                <a:lnTo>
                  <a:pt x="122" y="11268"/>
                </a:lnTo>
                <a:lnTo>
                  <a:pt x="285" y="11268"/>
                </a:lnTo>
                <a:lnTo>
                  <a:pt x="3458" y="9275"/>
                </a:lnTo>
                <a:lnTo>
                  <a:pt x="6631" y="7200"/>
                </a:lnTo>
                <a:lnTo>
                  <a:pt x="9722" y="5044"/>
                </a:lnTo>
                <a:lnTo>
                  <a:pt x="12773" y="2848"/>
                </a:lnTo>
                <a:lnTo>
                  <a:pt x="14440" y="1587"/>
                </a:lnTo>
                <a:lnTo>
                  <a:pt x="16108" y="326"/>
                </a:lnTo>
                <a:lnTo>
                  <a:pt x="16149" y="245"/>
                </a:lnTo>
                <a:lnTo>
                  <a:pt x="16189" y="204"/>
                </a:lnTo>
                <a:lnTo>
                  <a:pt x="16149" y="123"/>
                </a:lnTo>
                <a:lnTo>
                  <a:pt x="16108" y="82"/>
                </a:lnTo>
                <a:lnTo>
                  <a:pt x="159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62" name="Google Shape;1962;p62"/>
          <p:cNvGrpSpPr/>
          <p:nvPr/>
        </p:nvGrpSpPr>
        <p:grpSpPr>
          <a:xfrm>
            <a:off x="5304469" y="1338088"/>
            <a:ext cx="3000007" cy="3239606"/>
            <a:chOff x="6583232" y="3021792"/>
            <a:chExt cx="1074809" cy="1160650"/>
          </a:xfrm>
        </p:grpSpPr>
        <p:sp>
          <p:nvSpPr>
            <p:cNvPr id="1963" name="Google Shape;1963;p62"/>
            <p:cNvSpPr/>
            <p:nvPr/>
          </p:nvSpPr>
          <p:spPr>
            <a:xfrm>
              <a:off x="6588447" y="3505299"/>
              <a:ext cx="499227" cy="594459"/>
            </a:xfrm>
            <a:custGeom>
              <a:avLst/>
              <a:gdLst/>
              <a:ahLst/>
              <a:cxnLst/>
              <a:rect l="l" t="t" r="r" b="b"/>
              <a:pathLst>
                <a:path w="25944" h="30893" extrusionOk="0">
                  <a:moveTo>
                    <a:pt x="4733" y="1"/>
                  </a:moveTo>
                  <a:lnTo>
                    <a:pt x="4569" y="273"/>
                  </a:lnTo>
                  <a:lnTo>
                    <a:pt x="4406" y="762"/>
                  </a:lnTo>
                  <a:lnTo>
                    <a:pt x="4189" y="1850"/>
                  </a:lnTo>
                  <a:lnTo>
                    <a:pt x="4080" y="2829"/>
                  </a:lnTo>
                  <a:lnTo>
                    <a:pt x="4080" y="3699"/>
                  </a:lnTo>
                  <a:lnTo>
                    <a:pt x="4080" y="4406"/>
                  </a:lnTo>
                  <a:lnTo>
                    <a:pt x="4134" y="4950"/>
                  </a:lnTo>
                  <a:lnTo>
                    <a:pt x="4162" y="5167"/>
                  </a:lnTo>
                  <a:lnTo>
                    <a:pt x="4080" y="4624"/>
                  </a:lnTo>
                  <a:lnTo>
                    <a:pt x="3917" y="3536"/>
                  </a:lnTo>
                  <a:lnTo>
                    <a:pt x="3699" y="2503"/>
                  </a:lnTo>
                  <a:lnTo>
                    <a:pt x="3427" y="1469"/>
                  </a:lnTo>
                  <a:lnTo>
                    <a:pt x="3210" y="925"/>
                  </a:lnTo>
                  <a:lnTo>
                    <a:pt x="3047" y="653"/>
                  </a:lnTo>
                  <a:lnTo>
                    <a:pt x="2883" y="436"/>
                  </a:lnTo>
                  <a:lnTo>
                    <a:pt x="2720" y="327"/>
                  </a:lnTo>
                  <a:lnTo>
                    <a:pt x="2557" y="327"/>
                  </a:lnTo>
                  <a:lnTo>
                    <a:pt x="2340" y="490"/>
                  </a:lnTo>
                  <a:lnTo>
                    <a:pt x="2122" y="817"/>
                  </a:lnTo>
                  <a:lnTo>
                    <a:pt x="2068" y="1034"/>
                  </a:lnTo>
                  <a:lnTo>
                    <a:pt x="2013" y="1306"/>
                  </a:lnTo>
                  <a:lnTo>
                    <a:pt x="1959" y="1850"/>
                  </a:lnTo>
                  <a:lnTo>
                    <a:pt x="1959" y="2503"/>
                  </a:lnTo>
                  <a:lnTo>
                    <a:pt x="2013" y="3210"/>
                  </a:lnTo>
                  <a:lnTo>
                    <a:pt x="2231" y="4569"/>
                  </a:lnTo>
                  <a:lnTo>
                    <a:pt x="2394" y="5657"/>
                  </a:lnTo>
                  <a:lnTo>
                    <a:pt x="2394" y="5657"/>
                  </a:lnTo>
                  <a:lnTo>
                    <a:pt x="1959" y="2938"/>
                  </a:lnTo>
                  <a:lnTo>
                    <a:pt x="1904" y="2448"/>
                  </a:lnTo>
                  <a:lnTo>
                    <a:pt x="1741" y="2013"/>
                  </a:lnTo>
                  <a:lnTo>
                    <a:pt x="1578" y="1796"/>
                  </a:lnTo>
                  <a:lnTo>
                    <a:pt x="1415" y="1632"/>
                  </a:lnTo>
                  <a:lnTo>
                    <a:pt x="1197" y="1524"/>
                  </a:lnTo>
                  <a:lnTo>
                    <a:pt x="980" y="1469"/>
                  </a:lnTo>
                  <a:lnTo>
                    <a:pt x="708" y="1524"/>
                  </a:lnTo>
                  <a:lnTo>
                    <a:pt x="436" y="1687"/>
                  </a:lnTo>
                  <a:lnTo>
                    <a:pt x="218" y="1904"/>
                  </a:lnTo>
                  <a:lnTo>
                    <a:pt x="110" y="2176"/>
                  </a:lnTo>
                  <a:lnTo>
                    <a:pt x="1" y="2503"/>
                  </a:lnTo>
                  <a:lnTo>
                    <a:pt x="1" y="2883"/>
                  </a:lnTo>
                  <a:lnTo>
                    <a:pt x="55" y="3753"/>
                  </a:lnTo>
                  <a:lnTo>
                    <a:pt x="164" y="4624"/>
                  </a:lnTo>
                  <a:lnTo>
                    <a:pt x="273" y="5385"/>
                  </a:lnTo>
                  <a:lnTo>
                    <a:pt x="436" y="7071"/>
                  </a:lnTo>
                  <a:lnTo>
                    <a:pt x="654" y="8811"/>
                  </a:lnTo>
                  <a:lnTo>
                    <a:pt x="762" y="9954"/>
                  </a:lnTo>
                  <a:lnTo>
                    <a:pt x="871" y="11041"/>
                  </a:lnTo>
                  <a:lnTo>
                    <a:pt x="871" y="12183"/>
                  </a:lnTo>
                  <a:lnTo>
                    <a:pt x="980" y="13326"/>
                  </a:lnTo>
                  <a:lnTo>
                    <a:pt x="1469" y="16262"/>
                  </a:lnTo>
                  <a:lnTo>
                    <a:pt x="2013" y="19145"/>
                  </a:lnTo>
                  <a:lnTo>
                    <a:pt x="2720" y="22027"/>
                  </a:lnTo>
                  <a:lnTo>
                    <a:pt x="3536" y="24856"/>
                  </a:lnTo>
                  <a:lnTo>
                    <a:pt x="3808" y="25671"/>
                  </a:lnTo>
                  <a:lnTo>
                    <a:pt x="4080" y="26487"/>
                  </a:lnTo>
                  <a:lnTo>
                    <a:pt x="4461" y="27249"/>
                  </a:lnTo>
                  <a:lnTo>
                    <a:pt x="4841" y="28010"/>
                  </a:lnTo>
                  <a:lnTo>
                    <a:pt x="5276" y="28717"/>
                  </a:lnTo>
                  <a:lnTo>
                    <a:pt x="5820" y="29370"/>
                  </a:lnTo>
                  <a:lnTo>
                    <a:pt x="6419" y="29914"/>
                  </a:lnTo>
                  <a:lnTo>
                    <a:pt x="6745" y="30185"/>
                  </a:lnTo>
                  <a:lnTo>
                    <a:pt x="7071" y="30403"/>
                  </a:lnTo>
                  <a:lnTo>
                    <a:pt x="7615" y="30621"/>
                  </a:lnTo>
                  <a:lnTo>
                    <a:pt x="8213" y="30784"/>
                  </a:lnTo>
                  <a:lnTo>
                    <a:pt x="8812" y="30893"/>
                  </a:lnTo>
                  <a:lnTo>
                    <a:pt x="9464" y="30893"/>
                  </a:lnTo>
                  <a:lnTo>
                    <a:pt x="10171" y="30838"/>
                  </a:lnTo>
                  <a:lnTo>
                    <a:pt x="10878" y="30729"/>
                  </a:lnTo>
                  <a:lnTo>
                    <a:pt x="11585" y="30566"/>
                  </a:lnTo>
                  <a:lnTo>
                    <a:pt x="12292" y="30349"/>
                  </a:lnTo>
                  <a:lnTo>
                    <a:pt x="13652" y="29859"/>
                  </a:lnTo>
                  <a:lnTo>
                    <a:pt x="15012" y="29315"/>
                  </a:lnTo>
                  <a:lnTo>
                    <a:pt x="16263" y="28717"/>
                  </a:lnTo>
                  <a:lnTo>
                    <a:pt x="17350" y="28228"/>
                  </a:lnTo>
                  <a:lnTo>
                    <a:pt x="18547" y="27575"/>
                  </a:lnTo>
                  <a:lnTo>
                    <a:pt x="19743" y="26868"/>
                  </a:lnTo>
                  <a:lnTo>
                    <a:pt x="20940" y="26161"/>
                  </a:lnTo>
                  <a:lnTo>
                    <a:pt x="22082" y="25345"/>
                  </a:lnTo>
                  <a:lnTo>
                    <a:pt x="23007" y="24692"/>
                  </a:lnTo>
                  <a:lnTo>
                    <a:pt x="24530" y="23496"/>
                  </a:lnTo>
                  <a:lnTo>
                    <a:pt x="25128" y="23006"/>
                  </a:lnTo>
                  <a:lnTo>
                    <a:pt x="25563" y="22571"/>
                  </a:lnTo>
                  <a:lnTo>
                    <a:pt x="25889" y="22191"/>
                  </a:lnTo>
                  <a:lnTo>
                    <a:pt x="25944" y="22082"/>
                  </a:lnTo>
                  <a:lnTo>
                    <a:pt x="25944" y="21973"/>
                  </a:lnTo>
                  <a:lnTo>
                    <a:pt x="22463" y="14033"/>
                  </a:lnTo>
                  <a:lnTo>
                    <a:pt x="21375" y="15012"/>
                  </a:lnTo>
                  <a:lnTo>
                    <a:pt x="20233" y="15936"/>
                  </a:lnTo>
                  <a:lnTo>
                    <a:pt x="19091" y="16861"/>
                  </a:lnTo>
                  <a:lnTo>
                    <a:pt x="17949" y="17731"/>
                  </a:lnTo>
                  <a:lnTo>
                    <a:pt x="16752" y="18601"/>
                  </a:lnTo>
                  <a:lnTo>
                    <a:pt x="15501" y="19362"/>
                  </a:lnTo>
                  <a:lnTo>
                    <a:pt x="14250" y="20124"/>
                  </a:lnTo>
                  <a:lnTo>
                    <a:pt x="12999" y="20885"/>
                  </a:lnTo>
                  <a:lnTo>
                    <a:pt x="12456" y="21157"/>
                  </a:lnTo>
                  <a:lnTo>
                    <a:pt x="11912" y="21320"/>
                  </a:lnTo>
                  <a:lnTo>
                    <a:pt x="11640" y="21375"/>
                  </a:lnTo>
                  <a:lnTo>
                    <a:pt x="11368" y="21375"/>
                  </a:lnTo>
                  <a:lnTo>
                    <a:pt x="11096" y="21320"/>
                  </a:lnTo>
                  <a:lnTo>
                    <a:pt x="10824" y="21212"/>
                  </a:lnTo>
                  <a:lnTo>
                    <a:pt x="10606" y="21103"/>
                  </a:lnTo>
                  <a:lnTo>
                    <a:pt x="10443" y="20940"/>
                  </a:lnTo>
                  <a:lnTo>
                    <a:pt x="10226" y="20559"/>
                  </a:lnTo>
                  <a:lnTo>
                    <a:pt x="10063" y="20178"/>
                  </a:lnTo>
                  <a:lnTo>
                    <a:pt x="9899" y="19743"/>
                  </a:lnTo>
                  <a:lnTo>
                    <a:pt x="9464" y="17785"/>
                  </a:lnTo>
                  <a:lnTo>
                    <a:pt x="9029" y="15827"/>
                  </a:lnTo>
                  <a:lnTo>
                    <a:pt x="8703" y="13815"/>
                  </a:lnTo>
                  <a:lnTo>
                    <a:pt x="8485" y="11857"/>
                  </a:lnTo>
                  <a:lnTo>
                    <a:pt x="8322" y="10117"/>
                  </a:lnTo>
                  <a:lnTo>
                    <a:pt x="8213" y="8376"/>
                  </a:lnTo>
                  <a:lnTo>
                    <a:pt x="8159" y="6636"/>
                  </a:lnTo>
                  <a:lnTo>
                    <a:pt x="7996" y="4896"/>
                  </a:lnTo>
                  <a:lnTo>
                    <a:pt x="7778" y="2992"/>
                  </a:lnTo>
                  <a:lnTo>
                    <a:pt x="7724" y="2176"/>
                  </a:lnTo>
                  <a:lnTo>
                    <a:pt x="7615" y="1469"/>
                  </a:lnTo>
                  <a:lnTo>
                    <a:pt x="7506" y="871"/>
                  </a:lnTo>
                  <a:lnTo>
                    <a:pt x="7398" y="599"/>
                  </a:lnTo>
                  <a:lnTo>
                    <a:pt x="7289" y="381"/>
                  </a:lnTo>
                  <a:lnTo>
                    <a:pt x="7180" y="273"/>
                  </a:lnTo>
                  <a:lnTo>
                    <a:pt x="7017" y="110"/>
                  </a:lnTo>
                  <a:lnTo>
                    <a:pt x="6799" y="55"/>
                  </a:lnTo>
                  <a:lnTo>
                    <a:pt x="6582" y="55"/>
                  </a:lnTo>
                  <a:lnTo>
                    <a:pt x="6364" y="110"/>
                  </a:lnTo>
                  <a:lnTo>
                    <a:pt x="6201" y="273"/>
                  </a:lnTo>
                  <a:lnTo>
                    <a:pt x="6092" y="545"/>
                  </a:lnTo>
                  <a:lnTo>
                    <a:pt x="6038" y="925"/>
                  </a:lnTo>
                  <a:lnTo>
                    <a:pt x="5984" y="1306"/>
                  </a:lnTo>
                  <a:lnTo>
                    <a:pt x="5929" y="1741"/>
                  </a:lnTo>
                  <a:lnTo>
                    <a:pt x="5984" y="2720"/>
                  </a:lnTo>
                  <a:lnTo>
                    <a:pt x="6092" y="3645"/>
                  </a:lnTo>
                  <a:lnTo>
                    <a:pt x="6201" y="4460"/>
                  </a:lnTo>
                  <a:lnTo>
                    <a:pt x="6310" y="5276"/>
                  </a:lnTo>
                  <a:lnTo>
                    <a:pt x="6310" y="5276"/>
                  </a:lnTo>
                  <a:lnTo>
                    <a:pt x="6147" y="4134"/>
                  </a:lnTo>
                  <a:lnTo>
                    <a:pt x="5929" y="2992"/>
                  </a:lnTo>
                  <a:lnTo>
                    <a:pt x="5657" y="1850"/>
                  </a:lnTo>
                  <a:lnTo>
                    <a:pt x="5331" y="762"/>
                  </a:lnTo>
                  <a:lnTo>
                    <a:pt x="5168" y="381"/>
                  </a:lnTo>
                  <a:lnTo>
                    <a:pt x="5005" y="110"/>
                  </a:lnTo>
                  <a:lnTo>
                    <a:pt x="484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62"/>
            <p:cNvSpPr/>
            <p:nvPr/>
          </p:nvSpPr>
          <p:spPr>
            <a:xfrm>
              <a:off x="6583232" y="3500065"/>
              <a:ext cx="509676" cy="604926"/>
            </a:xfrm>
            <a:custGeom>
              <a:avLst/>
              <a:gdLst/>
              <a:ahLst/>
              <a:cxnLst/>
              <a:rect l="l" t="t" r="r" b="b"/>
              <a:pathLst>
                <a:path w="26487" h="31437" extrusionOk="0">
                  <a:moveTo>
                    <a:pt x="5091" y="588"/>
                  </a:moveTo>
                  <a:lnTo>
                    <a:pt x="5221" y="762"/>
                  </a:lnTo>
                  <a:lnTo>
                    <a:pt x="5384" y="1197"/>
                  </a:lnTo>
                  <a:lnTo>
                    <a:pt x="5547" y="1687"/>
                  </a:lnTo>
                  <a:lnTo>
                    <a:pt x="5819" y="2883"/>
                  </a:lnTo>
                  <a:lnTo>
                    <a:pt x="6091" y="4080"/>
                  </a:lnTo>
                  <a:lnTo>
                    <a:pt x="6363" y="5657"/>
                  </a:lnTo>
                  <a:lnTo>
                    <a:pt x="6363" y="5766"/>
                  </a:lnTo>
                  <a:lnTo>
                    <a:pt x="6472" y="5820"/>
                  </a:lnTo>
                  <a:lnTo>
                    <a:pt x="6635" y="5820"/>
                  </a:lnTo>
                  <a:lnTo>
                    <a:pt x="6744" y="5766"/>
                  </a:lnTo>
                  <a:lnTo>
                    <a:pt x="6798" y="5711"/>
                  </a:lnTo>
                  <a:lnTo>
                    <a:pt x="6853" y="5603"/>
                  </a:lnTo>
                  <a:lnTo>
                    <a:pt x="6853" y="5494"/>
                  </a:lnTo>
                  <a:lnTo>
                    <a:pt x="6635" y="3971"/>
                  </a:lnTo>
                  <a:lnTo>
                    <a:pt x="6472" y="2666"/>
                  </a:lnTo>
                  <a:lnTo>
                    <a:pt x="6472" y="1959"/>
                  </a:lnTo>
                  <a:lnTo>
                    <a:pt x="6526" y="1306"/>
                  </a:lnTo>
                  <a:lnTo>
                    <a:pt x="6635" y="925"/>
                  </a:lnTo>
                  <a:lnTo>
                    <a:pt x="6690" y="762"/>
                  </a:lnTo>
                  <a:lnTo>
                    <a:pt x="6798" y="653"/>
                  </a:lnTo>
                  <a:lnTo>
                    <a:pt x="6853" y="599"/>
                  </a:lnTo>
                  <a:lnTo>
                    <a:pt x="6907" y="599"/>
                  </a:lnTo>
                  <a:lnTo>
                    <a:pt x="7125" y="653"/>
                  </a:lnTo>
                  <a:lnTo>
                    <a:pt x="7288" y="762"/>
                  </a:lnTo>
                  <a:lnTo>
                    <a:pt x="7397" y="925"/>
                  </a:lnTo>
                  <a:lnTo>
                    <a:pt x="7560" y="1306"/>
                  </a:lnTo>
                  <a:lnTo>
                    <a:pt x="7669" y="1687"/>
                  </a:lnTo>
                  <a:lnTo>
                    <a:pt x="7723" y="2557"/>
                  </a:lnTo>
                  <a:lnTo>
                    <a:pt x="7941" y="4787"/>
                  </a:lnTo>
                  <a:lnTo>
                    <a:pt x="8049" y="6201"/>
                  </a:lnTo>
                  <a:lnTo>
                    <a:pt x="8158" y="7561"/>
                  </a:lnTo>
                  <a:lnTo>
                    <a:pt x="8321" y="10334"/>
                  </a:lnTo>
                  <a:lnTo>
                    <a:pt x="8430" y="11694"/>
                  </a:lnTo>
                  <a:lnTo>
                    <a:pt x="8539" y="12999"/>
                  </a:lnTo>
                  <a:lnTo>
                    <a:pt x="8756" y="14305"/>
                  </a:lnTo>
                  <a:lnTo>
                    <a:pt x="8974" y="15610"/>
                  </a:lnTo>
                  <a:lnTo>
                    <a:pt x="9191" y="16915"/>
                  </a:lnTo>
                  <a:lnTo>
                    <a:pt x="9463" y="18275"/>
                  </a:lnTo>
                  <a:lnTo>
                    <a:pt x="9735" y="19471"/>
                  </a:lnTo>
                  <a:lnTo>
                    <a:pt x="9898" y="20015"/>
                  </a:lnTo>
                  <a:lnTo>
                    <a:pt x="10116" y="20613"/>
                  </a:lnTo>
                  <a:lnTo>
                    <a:pt x="10334" y="21049"/>
                  </a:lnTo>
                  <a:lnTo>
                    <a:pt x="10605" y="21429"/>
                  </a:lnTo>
                  <a:lnTo>
                    <a:pt x="10769" y="21592"/>
                  </a:lnTo>
                  <a:lnTo>
                    <a:pt x="10986" y="21756"/>
                  </a:lnTo>
                  <a:lnTo>
                    <a:pt x="11204" y="21864"/>
                  </a:lnTo>
                  <a:lnTo>
                    <a:pt x="11421" y="21919"/>
                  </a:lnTo>
                  <a:lnTo>
                    <a:pt x="12020" y="21919"/>
                  </a:lnTo>
                  <a:lnTo>
                    <a:pt x="12563" y="21756"/>
                  </a:lnTo>
                  <a:lnTo>
                    <a:pt x="13107" y="21538"/>
                  </a:lnTo>
                  <a:lnTo>
                    <a:pt x="13597" y="21266"/>
                  </a:lnTo>
                  <a:lnTo>
                    <a:pt x="14848" y="20559"/>
                  </a:lnTo>
                  <a:lnTo>
                    <a:pt x="16099" y="19798"/>
                  </a:lnTo>
                  <a:lnTo>
                    <a:pt x="17295" y="18982"/>
                  </a:lnTo>
                  <a:lnTo>
                    <a:pt x="18492" y="18166"/>
                  </a:lnTo>
                  <a:lnTo>
                    <a:pt x="19634" y="17296"/>
                  </a:lnTo>
                  <a:lnTo>
                    <a:pt x="20776" y="16371"/>
                  </a:lnTo>
                  <a:lnTo>
                    <a:pt x="21864" y="15447"/>
                  </a:lnTo>
                  <a:lnTo>
                    <a:pt x="22651" y="14777"/>
                  </a:lnTo>
                  <a:lnTo>
                    <a:pt x="22651" y="14777"/>
                  </a:lnTo>
                  <a:lnTo>
                    <a:pt x="24746" y="19580"/>
                  </a:lnTo>
                  <a:lnTo>
                    <a:pt x="25834" y="22082"/>
                  </a:lnTo>
                  <a:lnTo>
                    <a:pt x="25943" y="22245"/>
                  </a:lnTo>
                  <a:lnTo>
                    <a:pt x="25943" y="22299"/>
                  </a:lnTo>
                  <a:lnTo>
                    <a:pt x="25888" y="22408"/>
                  </a:lnTo>
                  <a:lnTo>
                    <a:pt x="25562" y="22680"/>
                  </a:lnTo>
                  <a:lnTo>
                    <a:pt x="25127" y="23170"/>
                  </a:lnTo>
                  <a:lnTo>
                    <a:pt x="24707" y="23496"/>
                  </a:lnTo>
                  <a:lnTo>
                    <a:pt x="24692" y="23496"/>
                  </a:lnTo>
                  <a:lnTo>
                    <a:pt x="24637" y="23550"/>
                  </a:lnTo>
                  <a:lnTo>
                    <a:pt x="22679" y="25073"/>
                  </a:lnTo>
                  <a:lnTo>
                    <a:pt x="21700" y="25780"/>
                  </a:lnTo>
                  <a:lnTo>
                    <a:pt x="20667" y="26433"/>
                  </a:lnTo>
                  <a:lnTo>
                    <a:pt x="19579" y="27085"/>
                  </a:lnTo>
                  <a:lnTo>
                    <a:pt x="18492" y="27738"/>
                  </a:lnTo>
                  <a:lnTo>
                    <a:pt x="17349" y="28336"/>
                  </a:lnTo>
                  <a:lnTo>
                    <a:pt x="16207" y="28880"/>
                  </a:lnTo>
                  <a:lnTo>
                    <a:pt x="15174" y="29370"/>
                  </a:lnTo>
                  <a:lnTo>
                    <a:pt x="14141" y="29805"/>
                  </a:lnTo>
                  <a:lnTo>
                    <a:pt x="13053" y="30186"/>
                  </a:lnTo>
                  <a:lnTo>
                    <a:pt x="11965" y="30512"/>
                  </a:lnTo>
                  <a:lnTo>
                    <a:pt x="10986" y="30729"/>
                  </a:lnTo>
                  <a:lnTo>
                    <a:pt x="10442" y="30838"/>
                  </a:lnTo>
                  <a:lnTo>
                    <a:pt x="9898" y="30893"/>
                  </a:lnTo>
                  <a:lnTo>
                    <a:pt x="9409" y="30893"/>
                  </a:lnTo>
                  <a:lnTo>
                    <a:pt x="8865" y="30838"/>
                  </a:lnTo>
                  <a:lnTo>
                    <a:pt x="8376" y="30784"/>
                  </a:lnTo>
                  <a:lnTo>
                    <a:pt x="7886" y="30621"/>
                  </a:lnTo>
                  <a:lnTo>
                    <a:pt x="7342" y="30349"/>
                  </a:lnTo>
                  <a:lnTo>
                    <a:pt x="6907" y="30022"/>
                  </a:lnTo>
                  <a:lnTo>
                    <a:pt x="6472" y="29642"/>
                  </a:lnTo>
                  <a:lnTo>
                    <a:pt x="6091" y="29261"/>
                  </a:lnTo>
                  <a:lnTo>
                    <a:pt x="5711" y="28771"/>
                  </a:lnTo>
                  <a:lnTo>
                    <a:pt x="5384" y="28282"/>
                  </a:lnTo>
                  <a:lnTo>
                    <a:pt x="5112" y="27793"/>
                  </a:lnTo>
                  <a:lnTo>
                    <a:pt x="4895" y="27249"/>
                  </a:lnTo>
                  <a:lnTo>
                    <a:pt x="4351" y="25998"/>
                  </a:lnTo>
                  <a:lnTo>
                    <a:pt x="3916" y="24692"/>
                  </a:lnTo>
                  <a:lnTo>
                    <a:pt x="3535" y="23333"/>
                  </a:lnTo>
                  <a:lnTo>
                    <a:pt x="3154" y="21973"/>
                  </a:lnTo>
                  <a:lnTo>
                    <a:pt x="2828" y="20505"/>
                  </a:lnTo>
                  <a:lnTo>
                    <a:pt x="2447" y="18982"/>
                  </a:lnTo>
                  <a:lnTo>
                    <a:pt x="2175" y="17459"/>
                  </a:lnTo>
                  <a:lnTo>
                    <a:pt x="1904" y="15936"/>
                  </a:lnTo>
                  <a:lnTo>
                    <a:pt x="1632" y="14413"/>
                  </a:lnTo>
                  <a:lnTo>
                    <a:pt x="1468" y="12836"/>
                  </a:lnTo>
                  <a:lnTo>
                    <a:pt x="1360" y="11368"/>
                  </a:lnTo>
                  <a:lnTo>
                    <a:pt x="1305" y="9899"/>
                  </a:lnTo>
                  <a:lnTo>
                    <a:pt x="1088" y="8159"/>
                  </a:lnTo>
                  <a:lnTo>
                    <a:pt x="870" y="6418"/>
                  </a:lnTo>
                  <a:lnTo>
                    <a:pt x="707" y="4950"/>
                  </a:lnTo>
                  <a:lnTo>
                    <a:pt x="598" y="4297"/>
                  </a:lnTo>
                  <a:lnTo>
                    <a:pt x="544" y="3645"/>
                  </a:lnTo>
                  <a:lnTo>
                    <a:pt x="544" y="2992"/>
                  </a:lnTo>
                  <a:lnTo>
                    <a:pt x="544" y="2720"/>
                  </a:lnTo>
                  <a:lnTo>
                    <a:pt x="653" y="2394"/>
                  </a:lnTo>
                  <a:lnTo>
                    <a:pt x="816" y="2231"/>
                  </a:lnTo>
                  <a:lnTo>
                    <a:pt x="979" y="2122"/>
                  </a:lnTo>
                  <a:lnTo>
                    <a:pt x="1142" y="2068"/>
                  </a:lnTo>
                  <a:lnTo>
                    <a:pt x="1305" y="2068"/>
                  </a:lnTo>
                  <a:lnTo>
                    <a:pt x="1468" y="2122"/>
                  </a:lnTo>
                  <a:lnTo>
                    <a:pt x="1577" y="2231"/>
                  </a:lnTo>
                  <a:lnTo>
                    <a:pt x="1740" y="2394"/>
                  </a:lnTo>
                  <a:lnTo>
                    <a:pt x="1849" y="2557"/>
                  </a:lnTo>
                  <a:lnTo>
                    <a:pt x="1958" y="2938"/>
                  </a:lnTo>
                  <a:lnTo>
                    <a:pt x="2012" y="3482"/>
                  </a:lnTo>
                  <a:lnTo>
                    <a:pt x="2067" y="3781"/>
                  </a:lnTo>
                  <a:lnTo>
                    <a:pt x="2067" y="3781"/>
                  </a:lnTo>
                  <a:lnTo>
                    <a:pt x="2121" y="4189"/>
                  </a:lnTo>
                  <a:lnTo>
                    <a:pt x="2280" y="5063"/>
                  </a:lnTo>
                  <a:lnTo>
                    <a:pt x="2280" y="5063"/>
                  </a:lnTo>
                  <a:lnTo>
                    <a:pt x="2393" y="5929"/>
                  </a:lnTo>
                  <a:lnTo>
                    <a:pt x="2436" y="5920"/>
                  </a:lnTo>
                  <a:lnTo>
                    <a:pt x="2436" y="5920"/>
                  </a:lnTo>
                  <a:lnTo>
                    <a:pt x="2447" y="5983"/>
                  </a:lnTo>
                  <a:lnTo>
                    <a:pt x="2447" y="6092"/>
                  </a:lnTo>
                  <a:lnTo>
                    <a:pt x="2556" y="6147"/>
                  </a:lnTo>
                  <a:lnTo>
                    <a:pt x="2719" y="6147"/>
                  </a:lnTo>
                  <a:lnTo>
                    <a:pt x="2883" y="6092"/>
                  </a:lnTo>
                  <a:lnTo>
                    <a:pt x="2937" y="5983"/>
                  </a:lnTo>
                  <a:lnTo>
                    <a:pt x="2937" y="5929"/>
                  </a:lnTo>
                  <a:lnTo>
                    <a:pt x="2922" y="5823"/>
                  </a:lnTo>
                  <a:lnTo>
                    <a:pt x="2922" y="5823"/>
                  </a:lnTo>
                  <a:lnTo>
                    <a:pt x="2937" y="5820"/>
                  </a:lnTo>
                  <a:lnTo>
                    <a:pt x="2801" y="4977"/>
                  </a:lnTo>
                  <a:lnTo>
                    <a:pt x="2801" y="4977"/>
                  </a:lnTo>
                  <a:lnTo>
                    <a:pt x="2774" y="4787"/>
                  </a:lnTo>
                  <a:lnTo>
                    <a:pt x="2611" y="3699"/>
                  </a:lnTo>
                  <a:lnTo>
                    <a:pt x="2600" y="3645"/>
                  </a:lnTo>
                  <a:lnTo>
                    <a:pt x="2600" y="3645"/>
                  </a:lnTo>
                  <a:lnTo>
                    <a:pt x="2556" y="3318"/>
                  </a:lnTo>
                  <a:lnTo>
                    <a:pt x="2502" y="2938"/>
                  </a:lnTo>
                  <a:lnTo>
                    <a:pt x="2473" y="2836"/>
                  </a:lnTo>
                  <a:lnTo>
                    <a:pt x="2473" y="2836"/>
                  </a:lnTo>
                  <a:lnTo>
                    <a:pt x="2447" y="2557"/>
                  </a:lnTo>
                  <a:lnTo>
                    <a:pt x="2447" y="1959"/>
                  </a:lnTo>
                  <a:lnTo>
                    <a:pt x="2502" y="1632"/>
                  </a:lnTo>
                  <a:lnTo>
                    <a:pt x="2611" y="1360"/>
                  </a:lnTo>
                  <a:lnTo>
                    <a:pt x="2719" y="1089"/>
                  </a:lnTo>
                  <a:lnTo>
                    <a:pt x="2774" y="925"/>
                  </a:lnTo>
                  <a:lnTo>
                    <a:pt x="2883" y="871"/>
                  </a:lnTo>
                  <a:lnTo>
                    <a:pt x="2991" y="925"/>
                  </a:lnTo>
                  <a:lnTo>
                    <a:pt x="3046" y="980"/>
                  </a:lnTo>
                  <a:lnTo>
                    <a:pt x="3154" y="1143"/>
                  </a:lnTo>
                  <a:lnTo>
                    <a:pt x="3318" y="1469"/>
                  </a:lnTo>
                  <a:lnTo>
                    <a:pt x="3426" y="1796"/>
                  </a:lnTo>
                  <a:lnTo>
                    <a:pt x="3590" y="2448"/>
                  </a:lnTo>
                  <a:lnTo>
                    <a:pt x="3807" y="3318"/>
                  </a:lnTo>
                  <a:lnTo>
                    <a:pt x="3970" y="4189"/>
                  </a:lnTo>
                  <a:lnTo>
                    <a:pt x="4029" y="4577"/>
                  </a:lnTo>
                  <a:lnTo>
                    <a:pt x="4029" y="4577"/>
                  </a:lnTo>
                  <a:lnTo>
                    <a:pt x="4079" y="5276"/>
                  </a:lnTo>
                  <a:lnTo>
                    <a:pt x="4242" y="6038"/>
                  </a:lnTo>
                  <a:lnTo>
                    <a:pt x="4297" y="6092"/>
                  </a:lnTo>
                  <a:lnTo>
                    <a:pt x="4351" y="6201"/>
                  </a:lnTo>
                  <a:lnTo>
                    <a:pt x="4677" y="6201"/>
                  </a:lnTo>
                  <a:lnTo>
                    <a:pt x="4732" y="6147"/>
                  </a:lnTo>
                  <a:lnTo>
                    <a:pt x="4786" y="6038"/>
                  </a:lnTo>
                  <a:lnTo>
                    <a:pt x="4786" y="5983"/>
                  </a:lnTo>
                  <a:lnTo>
                    <a:pt x="4772" y="5877"/>
                  </a:lnTo>
                  <a:lnTo>
                    <a:pt x="4772" y="5877"/>
                  </a:lnTo>
                  <a:lnTo>
                    <a:pt x="4786" y="5875"/>
                  </a:lnTo>
                  <a:lnTo>
                    <a:pt x="4750" y="5711"/>
                  </a:lnTo>
                  <a:lnTo>
                    <a:pt x="4750" y="5711"/>
                  </a:lnTo>
                  <a:lnTo>
                    <a:pt x="4623" y="4760"/>
                  </a:lnTo>
                  <a:lnTo>
                    <a:pt x="4623" y="4760"/>
                  </a:lnTo>
                  <a:lnTo>
                    <a:pt x="4623" y="3808"/>
                  </a:lnTo>
                  <a:lnTo>
                    <a:pt x="4623" y="3155"/>
                  </a:lnTo>
                  <a:lnTo>
                    <a:pt x="4677" y="2503"/>
                  </a:lnTo>
                  <a:lnTo>
                    <a:pt x="4949" y="1197"/>
                  </a:lnTo>
                  <a:lnTo>
                    <a:pt x="5004" y="925"/>
                  </a:lnTo>
                  <a:lnTo>
                    <a:pt x="5058" y="653"/>
                  </a:lnTo>
                  <a:lnTo>
                    <a:pt x="5091" y="588"/>
                  </a:lnTo>
                  <a:close/>
                  <a:moveTo>
                    <a:pt x="5058" y="1"/>
                  </a:moveTo>
                  <a:lnTo>
                    <a:pt x="4840" y="55"/>
                  </a:lnTo>
                  <a:lnTo>
                    <a:pt x="4732" y="218"/>
                  </a:lnTo>
                  <a:lnTo>
                    <a:pt x="4623" y="382"/>
                  </a:lnTo>
                  <a:lnTo>
                    <a:pt x="4514" y="545"/>
                  </a:lnTo>
                  <a:lnTo>
                    <a:pt x="4351" y="1143"/>
                  </a:lnTo>
                  <a:lnTo>
                    <a:pt x="4242" y="1741"/>
                  </a:lnTo>
                  <a:lnTo>
                    <a:pt x="4175" y="2483"/>
                  </a:lnTo>
                  <a:lnTo>
                    <a:pt x="4175" y="2483"/>
                  </a:lnTo>
                  <a:lnTo>
                    <a:pt x="4079" y="2068"/>
                  </a:lnTo>
                  <a:lnTo>
                    <a:pt x="3807" y="1360"/>
                  </a:lnTo>
                  <a:lnTo>
                    <a:pt x="3590" y="925"/>
                  </a:lnTo>
                  <a:lnTo>
                    <a:pt x="3481" y="708"/>
                  </a:lnTo>
                  <a:lnTo>
                    <a:pt x="3318" y="490"/>
                  </a:lnTo>
                  <a:lnTo>
                    <a:pt x="3100" y="382"/>
                  </a:lnTo>
                  <a:lnTo>
                    <a:pt x="2883" y="327"/>
                  </a:lnTo>
                  <a:lnTo>
                    <a:pt x="2665" y="382"/>
                  </a:lnTo>
                  <a:lnTo>
                    <a:pt x="2502" y="545"/>
                  </a:lnTo>
                  <a:lnTo>
                    <a:pt x="2339" y="708"/>
                  </a:lnTo>
                  <a:lnTo>
                    <a:pt x="2230" y="871"/>
                  </a:lnTo>
                  <a:lnTo>
                    <a:pt x="2067" y="1306"/>
                  </a:lnTo>
                  <a:lnTo>
                    <a:pt x="1967" y="1807"/>
                  </a:lnTo>
                  <a:lnTo>
                    <a:pt x="1967" y="1807"/>
                  </a:lnTo>
                  <a:lnTo>
                    <a:pt x="1958" y="1796"/>
                  </a:lnTo>
                  <a:lnTo>
                    <a:pt x="1740" y="1632"/>
                  </a:lnTo>
                  <a:lnTo>
                    <a:pt x="1468" y="1524"/>
                  </a:lnTo>
                  <a:lnTo>
                    <a:pt x="1197" y="1469"/>
                  </a:lnTo>
                  <a:lnTo>
                    <a:pt x="925" y="1524"/>
                  </a:lnTo>
                  <a:lnTo>
                    <a:pt x="653" y="1632"/>
                  </a:lnTo>
                  <a:lnTo>
                    <a:pt x="435" y="1850"/>
                  </a:lnTo>
                  <a:lnTo>
                    <a:pt x="272" y="2068"/>
                  </a:lnTo>
                  <a:lnTo>
                    <a:pt x="109" y="2339"/>
                  </a:lnTo>
                  <a:lnTo>
                    <a:pt x="54" y="2611"/>
                  </a:lnTo>
                  <a:lnTo>
                    <a:pt x="0" y="3210"/>
                  </a:lnTo>
                  <a:lnTo>
                    <a:pt x="0" y="3754"/>
                  </a:lnTo>
                  <a:lnTo>
                    <a:pt x="163" y="5113"/>
                  </a:lnTo>
                  <a:lnTo>
                    <a:pt x="326" y="6473"/>
                  </a:lnTo>
                  <a:lnTo>
                    <a:pt x="544" y="8213"/>
                  </a:lnTo>
                  <a:lnTo>
                    <a:pt x="761" y="9899"/>
                  </a:lnTo>
                  <a:lnTo>
                    <a:pt x="870" y="11476"/>
                  </a:lnTo>
                  <a:lnTo>
                    <a:pt x="925" y="13108"/>
                  </a:lnTo>
                  <a:lnTo>
                    <a:pt x="1142" y="14740"/>
                  </a:lnTo>
                  <a:lnTo>
                    <a:pt x="1414" y="16371"/>
                  </a:lnTo>
                  <a:lnTo>
                    <a:pt x="1686" y="18003"/>
                  </a:lnTo>
                  <a:lnTo>
                    <a:pt x="2067" y="19634"/>
                  </a:lnTo>
                  <a:lnTo>
                    <a:pt x="2447" y="21212"/>
                  </a:lnTo>
                  <a:lnTo>
                    <a:pt x="2828" y="22735"/>
                  </a:lnTo>
                  <a:lnTo>
                    <a:pt x="3263" y="24312"/>
                  </a:lnTo>
                  <a:lnTo>
                    <a:pt x="3753" y="25835"/>
                  </a:lnTo>
                  <a:lnTo>
                    <a:pt x="4188" y="27031"/>
                  </a:lnTo>
                  <a:lnTo>
                    <a:pt x="4460" y="27629"/>
                  </a:lnTo>
                  <a:lnTo>
                    <a:pt x="4732" y="28173"/>
                  </a:lnTo>
                  <a:lnTo>
                    <a:pt x="5058" y="28717"/>
                  </a:lnTo>
                  <a:lnTo>
                    <a:pt x="5384" y="29261"/>
                  </a:lnTo>
                  <a:lnTo>
                    <a:pt x="5819" y="29750"/>
                  </a:lnTo>
                  <a:lnTo>
                    <a:pt x="6255" y="30186"/>
                  </a:lnTo>
                  <a:lnTo>
                    <a:pt x="6690" y="30566"/>
                  </a:lnTo>
                  <a:lnTo>
                    <a:pt x="7179" y="30838"/>
                  </a:lnTo>
                  <a:lnTo>
                    <a:pt x="7669" y="31056"/>
                  </a:lnTo>
                  <a:lnTo>
                    <a:pt x="8158" y="31219"/>
                  </a:lnTo>
                  <a:lnTo>
                    <a:pt x="8648" y="31328"/>
                  </a:lnTo>
                  <a:lnTo>
                    <a:pt x="9191" y="31436"/>
                  </a:lnTo>
                  <a:lnTo>
                    <a:pt x="9735" y="31436"/>
                  </a:lnTo>
                  <a:lnTo>
                    <a:pt x="10279" y="31382"/>
                  </a:lnTo>
                  <a:lnTo>
                    <a:pt x="10932" y="31273"/>
                  </a:lnTo>
                  <a:lnTo>
                    <a:pt x="11476" y="31165"/>
                  </a:lnTo>
                  <a:lnTo>
                    <a:pt x="12672" y="30893"/>
                  </a:lnTo>
                  <a:lnTo>
                    <a:pt x="13814" y="30457"/>
                  </a:lnTo>
                  <a:lnTo>
                    <a:pt x="14956" y="30022"/>
                  </a:lnTo>
                  <a:lnTo>
                    <a:pt x="16099" y="29533"/>
                  </a:lnTo>
                  <a:lnTo>
                    <a:pt x="17241" y="28989"/>
                  </a:lnTo>
                  <a:lnTo>
                    <a:pt x="18328" y="28445"/>
                  </a:lnTo>
                  <a:lnTo>
                    <a:pt x="19416" y="27847"/>
                  </a:lnTo>
                  <a:lnTo>
                    <a:pt x="20558" y="27140"/>
                  </a:lnTo>
                  <a:lnTo>
                    <a:pt x="21700" y="26433"/>
                  </a:lnTo>
                  <a:lnTo>
                    <a:pt x="22788" y="25617"/>
                  </a:lnTo>
                  <a:lnTo>
                    <a:pt x="23822" y="24856"/>
                  </a:lnTo>
                  <a:lnTo>
                    <a:pt x="25018" y="23931"/>
                  </a:lnTo>
                  <a:lnTo>
                    <a:pt x="25508" y="23496"/>
                  </a:lnTo>
                  <a:lnTo>
                    <a:pt x="26051" y="23006"/>
                  </a:lnTo>
                  <a:lnTo>
                    <a:pt x="26269" y="22735"/>
                  </a:lnTo>
                  <a:lnTo>
                    <a:pt x="26378" y="22571"/>
                  </a:lnTo>
                  <a:lnTo>
                    <a:pt x="26487" y="22408"/>
                  </a:lnTo>
                  <a:lnTo>
                    <a:pt x="26487" y="22136"/>
                  </a:lnTo>
                  <a:lnTo>
                    <a:pt x="26378" y="21864"/>
                  </a:lnTo>
                  <a:lnTo>
                    <a:pt x="26106" y="21375"/>
                  </a:lnTo>
                  <a:lnTo>
                    <a:pt x="25508" y="19906"/>
                  </a:lnTo>
                  <a:lnTo>
                    <a:pt x="22951" y="14196"/>
                  </a:lnTo>
                  <a:lnTo>
                    <a:pt x="22897" y="14087"/>
                  </a:lnTo>
                  <a:lnTo>
                    <a:pt x="22788" y="14033"/>
                  </a:lnTo>
                  <a:lnTo>
                    <a:pt x="22625" y="14087"/>
                  </a:lnTo>
                  <a:lnTo>
                    <a:pt x="22571" y="14141"/>
                  </a:lnTo>
                  <a:lnTo>
                    <a:pt x="21592" y="15012"/>
                  </a:lnTo>
                  <a:lnTo>
                    <a:pt x="20558" y="15882"/>
                  </a:lnTo>
                  <a:lnTo>
                    <a:pt x="19525" y="16698"/>
                  </a:lnTo>
                  <a:lnTo>
                    <a:pt x="18492" y="17459"/>
                  </a:lnTo>
                  <a:lnTo>
                    <a:pt x="17404" y="18220"/>
                  </a:lnTo>
                  <a:lnTo>
                    <a:pt x="16316" y="18982"/>
                  </a:lnTo>
                  <a:lnTo>
                    <a:pt x="15228" y="19689"/>
                  </a:lnTo>
                  <a:lnTo>
                    <a:pt x="14086" y="20396"/>
                  </a:lnTo>
                  <a:lnTo>
                    <a:pt x="13542" y="20722"/>
                  </a:lnTo>
                  <a:lnTo>
                    <a:pt x="12944" y="21049"/>
                  </a:lnTo>
                  <a:lnTo>
                    <a:pt x="12618" y="21212"/>
                  </a:lnTo>
                  <a:lnTo>
                    <a:pt x="12346" y="21320"/>
                  </a:lnTo>
                  <a:lnTo>
                    <a:pt x="12020" y="21375"/>
                  </a:lnTo>
                  <a:lnTo>
                    <a:pt x="11693" y="21375"/>
                  </a:lnTo>
                  <a:lnTo>
                    <a:pt x="11367" y="21320"/>
                  </a:lnTo>
                  <a:lnTo>
                    <a:pt x="11149" y="21212"/>
                  </a:lnTo>
                  <a:lnTo>
                    <a:pt x="10932" y="21049"/>
                  </a:lnTo>
                  <a:lnTo>
                    <a:pt x="10769" y="20777"/>
                  </a:lnTo>
                  <a:lnTo>
                    <a:pt x="10660" y="20505"/>
                  </a:lnTo>
                  <a:lnTo>
                    <a:pt x="10551" y="20233"/>
                  </a:lnTo>
                  <a:lnTo>
                    <a:pt x="10388" y="19689"/>
                  </a:lnTo>
                  <a:lnTo>
                    <a:pt x="10062" y="18384"/>
                  </a:lnTo>
                  <a:lnTo>
                    <a:pt x="9790" y="17078"/>
                  </a:lnTo>
                  <a:lnTo>
                    <a:pt x="9518" y="15719"/>
                  </a:lnTo>
                  <a:lnTo>
                    <a:pt x="9300" y="14413"/>
                  </a:lnTo>
                  <a:lnTo>
                    <a:pt x="9083" y="12999"/>
                  </a:lnTo>
                  <a:lnTo>
                    <a:pt x="8974" y="11585"/>
                  </a:lnTo>
                  <a:lnTo>
                    <a:pt x="8756" y="8811"/>
                  </a:lnTo>
                  <a:lnTo>
                    <a:pt x="8593" y="6092"/>
                  </a:lnTo>
                  <a:lnTo>
                    <a:pt x="8376" y="3427"/>
                  </a:lnTo>
                  <a:lnTo>
                    <a:pt x="8267" y="2448"/>
                  </a:lnTo>
                  <a:lnTo>
                    <a:pt x="8104" y="1469"/>
                  </a:lnTo>
                  <a:lnTo>
                    <a:pt x="8049" y="1143"/>
                  </a:lnTo>
                  <a:lnTo>
                    <a:pt x="7941" y="817"/>
                  </a:lnTo>
                  <a:lnTo>
                    <a:pt x="7777" y="545"/>
                  </a:lnTo>
                  <a:lnTo>
                    <a:pt x="7560" y="273"/>
                  </a:lnTo>
                  <a:lnTo>
                    <a:pt x="7342" y="164"/>
                  </a:lnTo>
                  <a:lnTo>
                    <a:pt x="7070" y="55"/>
                  </a:lnTo>
                  <a:lnTo>
                    <a:pt x="6853" y="55"/>
                  </a:lnTo>
                  <a:lnTo>
                    <a:pt x="6581" y="110"/>
                  </a:lnTo>
                  <a:lnTo>
                    <a:pt x="6418" y="273"/>
                  </a:lnTo>
                  <a:lnTo>
                    <a:pt x="6255" y="436"/>
                  </a:lnTo>
                  <a:lnTo>
                    <a:pt x="6146" y="599"/>
                  </a:lnTo>
                  <a:lnTo>
                    <a:pt x="6091" y="817"/>
                  </a:lnTo>
                  <a:lnTo>
                    <a:pt x="6037" y="1197"/>
                  </a:lnTo>
                  <a:lnTo>
                    <a:pt x="6005" y="1390"/>
                  </a:lnTo>
                  <a:lnTo>
                    <a:pt x="6005" y="1390"/>
                  </a:lnTo>
                  <a:lnTo>
                    <a:pt x="5983" y="1306"/>
                  </a:lnTo>
                  <a:lnTo>
                    <a:pt x="5874" y="925"/>
                  </a:lnTo>
                  <a:lnTo>
                    <a:pt x="5711" y="490"/>
                  </a:lnTo>
                  <a:lnTo>
                    <a:pt x="5547" y="273"/>
                  </a:lnTo>
                  <a:lnTo>
                    <a:pt x="5439" y="110"/>
                  </a:lnTo>
                  <a:lnTo>
                    <a:pt x="522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65" name="Google Shape;1965;p62"/>
            <p:cNvGrpSpPr/>
            <p:nvPr/>
          </p:nvGrpSpPr>
          <p:grpSpPr>
            <a:xfrm>
              <a:off x="7014399" y="3607861"/>
              <a:ext cx="610160" cy="574581"/>
              <a:chOff x="7014399" y="3607861"/>
              <a:chExt cx="610160" cy="574581"/>
            </a:xfrm>
          </p:grpSpPr>
          <p:sp>
            <p:nvSpPr>
              <p:cNvPr id="1966" name="Google Shape;1966;p62"/>
              <p:cNvSpPr/>
              <p:nvPr/>
            </p:nvSpPr>
            <p:spPr>
              <a:xfrm>
                <a:off x="7019633" y="3613095"/>
                <a:ext cx="600732" cy="564113"/>
              </a:xfrm>
              <a:custGeom>
                <a:avLst/>
                <a:gdLst/>
                <a:ahLst/>
                <a:cxnLst/>
                <a:rect l="l" t="t" r="r" b="b"/>
                <a:pathLst>
                  <a:path w="31219" h="29316" extrusionOk="0">
                    <a:moveTo>
                      <a:pt x="21701" y="1"/>
                    </a:moveTo>
                    <a:lnTo>
                      <a:pt x="21538" y="55"/>
                    </a:lnTo>
                    <a:lnTo>
                      <a:pt x="21429" y="109"/>
                    </a:lnTo>
                    <a:lnTo>
                      <a:pt x="20776" y="55"/>
                    </a:lnTo>
                    <a:lnTo>
                      <a:pt x="20069" y="55"/>
                    </a:lnTo>
                    <a:lnTo>
                      <a:pt x="18655" y="218"/>
                    </a:lnTo>
                    <a:lnTo>
                      <a:pt x="17567" y="327"/>
                    </a:lnTo>
                    <a:lnTo>
                      <a:pt x="16425" y="544"/>
                    </a:lnTo>
                    <a:lnTo>
                      <a:pt x="15338" y="762"/>
                    </a:lnTo>
                    <a:lnTo>
                      <a:pt x="14195" y="1034"/>
                    </a:lnTo>
                    <a:lnTo>
                      <a:pt x="12292" y="1578"/>
                    </a:lnTo>
                    <a:lnTo>
                      <a:pt x="10388" y="2230"/>
                    </a:lnTo>
                    <a:lnTo>
                      <a:pt x="8539" y="2992"/>
                    </a:lnTo>
                    <a:lnTo>
                      <a:pt x="5983" y="4460"/>
                    </a:lnTo>
                    <a:lnTo>
                      <a:pt x="3916" y="5657"/>
                    </a:lnTo>
                    <a:lnTo>
                      <a:pt x="2230" y="6745"/>
                    </a:lnTo>
                    <a:lnTo>
                      <a:pt x="1251" y="7452"/>
                    </a:lnTo>
                    <a:lnTo>
                      <a:pt x="327" y="8213"/>
                    </a:lnTo>
                    <a:lnTo>
                      <a:pt x="0" y="8485"/>
                    </a:lnTo>
                    <a:lnTo>
                      <a:pt x="0" y="8539"/>
                    </a:lnTo>
                    <a:lnTo>
                      <a:pt x="55" y="8974"/>
                    </a:lnTo>
                    <a:lnTo>
                      <a:pt x="490" y="10824"/>
                    </a:lnTo>
                    <a:lnTo>
                      <a:pt x="979" y="12673"/>
                    </a:lnTo>
                    <a:lnTo>
                      <a:pt x="1306" y="13543"/>
                    </a:lnTo>
                    <a:lnTo>
                      <a:pt x="1632" y="14413"/>
                    </a:lnTo>
                    <a:lnTo>
                      <a:pt x="2448" y="16154"/>
                    </a:lnTo>
                    <a:lnTo>
                      <a:pt x="2502" y="16208"/>
                    </a:lnTo>
                    <a:lnTo>
                      <a:pt x="2448" y="16208"/>
                    </a:lnTo>
                    <a:lnTo>
                      <a:pt x="2720" y="16806"/>
                    </a:lnTo>
                    <a:lnTo>
                      <a:pt x="5602" y="15066"/>
                    </a:lnTo>
                    <a:lnTo>
                      <a:pt x="5657" y="18383"/>
                    </a:lnTo>
                    <a:lnTo>
                      <a:pt x="5657" y="21647"/>
                    </a:lnTo>
                    <a:lnTo>
                      <a:pt x="5711" y="24910"/>
                    </a:lnTo>
                    <a:lnTo>
                      <a:pt x="5820" y="28173"/>
                    </a:lnTo>
                    <a:lnTo>
                      <a:pt x="5874" y="28336"/>
                    </a:lnTo>
                    <a:lnTo>
                      <a:pt x="5929" y="29261"/>
                    </a:lnTo>
                    <a:lnTo>
                      <a:pt x="8866" y="29152"/>
                    </a:lnTo>
                    <a:lnTo>
                      <a:pt x="11802" y="29043"/>
                    </a:lnTo>
                    <a:lnTo>
                      <a:pt x="14794" y="28989"/>
                    </a:lnTo>
                    <a:lnTo>
                      <a:pt x="17731" y="29043"/>
                    </a:lnTo>
                    <a:lnTo>
                      <a:pt x="21103" y="29206"/>
                    </a:lnTo>
                    <a:lnTo>
                      <a:pt x="22789" y="29261"/>
                    </a:lnTo>
                    <a:lnTo>
                      <a:pt x="24475" y="29315"/>
                    </a:lnTo>
                    <a:lnTo>
                      <a:pt x="25127" y="29315"/>
                    </a:lnTo>
                    <a:lnTo>
                      <a:pt x="25834" y="29261"/>
                    </a:lnTo>
                    <a:lnTo>
                      <a:pt x="27248" y="29098"/>
                    </a:lnTo>
                    <a:lnTo>
                      <a:pt x="28608" y="29043"/>
                    </a:lnTo>
                    <a:lnTo>
                      <a:pt x="29261" y="29043"/>
                    </a:lnTo>
                    <a:lnTo>
                      <a:pt x="29913" y="29098"/>
                    </a:lnTo>
                    <a:lnTo>
                      <a:pt x="30131" y="27847"/>
                    </a:lnTo>
                    <a:lnTo>
                      <a:pt x="30294" y="26596"/>
                    </a:lnTo>
                    <a:lnTo>
                      <a:pt x="30457" y="25291"/>
                    </a:lnTo>
                    <a:lnTo>
                      <a:pt x="30512" y="23985"/>
                    </a:lnTo>
                    <a:lnTo>
                      <a:pt x="30838" y="18818"/>
                    </a:lnTo>
                    <a:lnTo>
                      <a:pt x="31055" y="14359"/>
                    </a:lnTo>
                    <a:lnTo>
                      <a:pt x="31164" y="12129"/>
                    </a:lnTo>
                    <a:lnTo>
                      <a:pt x="31219" y="9899"/>
                    </a:lnTo>
                    <a:lnTo>
                      <a:pt x="31219" y="8974"/>
                    </a:lnTo>
                    <a:lnTo>
                      <a:pt x="31164" y="7560"/>
                    </a:lnTo>
                    <a:lnTo>
                      <a:pt x="31110" y="6853"/>
                    </a:lnTo>
                    <a:lnTo>
                      <a:pt x="31055" y="6146"/>
                    </a:lnTo>
                    <a:lnTo>
                      <a:pt x="30947" y="5439"/>
                    </a:lnTo>
                    <a:lnTo>
                      <a:pt x="30784" y="4787"/>
                    </a:lnTo>
                    <a:lnTo>
                      <a:pt x="30566" y="4134"/>
                    </a:lnTo>
                    <a:lnTo>
                      <a:pt x="30294" y="3481"/>
                    </a:lnTo>
                    <a:lnTo>
                      <a:pt x="29968" y="2937"/>
                    </a:lnTo>
                    <a:lnTo>
                      <a:pt x="29587" y="2448"/>
                    </a:lnTo>
                    <a:lnTo>
                      <a:pt x="29206" y="2067"/>
                    </a:lnTo>
                    <a:lnTo>
                      <a:pt x="28717" y="1687"/>
                    </a:lnTo>
                    <a:lnTo>
                      <a:pt x="28227" y="1360"/>
                    </a:lnTo>
                    <a:lnTo>
                      <a:pt x="27738" y="1143"/>
                    </a:lnTo>
                    <a:lnTo>
                      <a:pt x="27194" y="925"/>
                    </a:lnTo>
                    <a:lnTo>
                      <a:pt x="26596" y="708"/>
                    </a:lnTo>
                    <a:lnTo>
                      <a:pt x="25454" y="490"/>
                    </a:lnTo>
                    <a:lnTo>
                      <a:pt x="24203" y="273"/>
                    </a:lnTo>
                    <a:lnTo>
                      <a:pt x="2186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62"/>
              <p:cNvSpPr/>
              <p:nvPr/>
            </p:nvSpPr>
            <p:spPr>
              <a:xfrm>
                <a:off x="7014399" y="3607861"/>
                <a:ext cx="610160" cy="574581"/>
              </a:xfrm>
              <a:custGeom>
                <a:avLst/>
                <a:gdLst/>
                <a:ahLst/>
                <a:cxnLst/>
                <a:rect l="l" t="t" r="r" b="b"/>
                <a:pathLst>
                  <a:path w="31709" h="29860" extrusionOk="0">
                    <a:moveTo>
                      <a:pt x="22136" y="545"/>
                    </a:moveTo>
                    <a:lnTo>
                      <a:pt x="22462" y="599"/>
                    </a:lnTo>
                    <a:lnTo>
                      <a:pt x="23333" y="708"/>
                    </a:lnTo>
                    <a:lnTo>
                      <a:pt x="25019" y="925"/>
                    </a:lnTo>
                    <a:lnTo>
                      <a:pt x="25889" y="1034"/>
                    </a:lnTo>
                    <a:lnTo>
                      <a:pt x="26705" y="1252"/>
                    </a:lnTo>
                    <a:lnTo>
                      <a:pt x="27520" y="1469"/>
                    </a:lnTo>
                    <a:lnTo>
                      <a:pt x="28282" y="1850"/>
                    </a:lnTo>
                    <a:lnTo>
                      <a:pt x="28826" y="2176"/>
                    </a:lnTo>
                    <a:lnTo>
                      <a:pt x="29261" y="2502"/>
                    </a:lnTo>
                    <a:lnTo>
                      <a:pt x="29696" y="2938"/>
                    </a:lnTo>
                    <a:lnTo>
                      <a:pt x="30022" y="3373"/>
                    </a:lnTo>
                    <a:lnTo>
                      <a:pt x="30294" y="3862"/>
                    </a:lnTo>
                    <a:lnTo>
                      <a:pt x="30566" y="4406"/>
                    </a:lnTo>
                    <a:lnTo>
                      <a:pt x="30729" y="4950"/>
                    </a:lnTo>
                    <a:lnTo>
                      <a:pt x="30892" y="5494"/>
                    </a:lnTo>
                    <a:lnTo>
                      <a:pt x="31001" y="6092"/>
                    </a:lnTo>
                    <a:lnTo>
                      <a:pt x="31110" y="6636"/>
                    </a:lnTo>
                    <a:lnTo>
                      <a:pt x="31164" y="7832"/>
                    </a:lnTo>
                    <a:lnTo>
                      <a:pt x="31219" y="9029"/>
                    </a:lnTo>
                    <a:lnTo>
                      <a:pt x="31219" y="10171"/>
                    </a:lnTo>
                    <a:lnTo>
                      <a:pt x="31110" y="14032"/>
                    </a:lnTo>
                    <a:lnTo>
                      <a:pt x="30892" y="17840"/>
                    </a:lnTo>
                    <a:lnTo>
                      <a:pt x="30729" y="21483"/>
                    </a:lnTo>
                    <a:lnTo>
                      <a:pt x="30457" y="25182"/>
                    </a:lnTo>
                    <a:lnTo>
                      <a:pt x="30294" y="27249"/>
                    </a:lnTo>
                    <a:lnTo>
                      <a:pt x="30131" y="28282"/>
                    </a:lnTo>
                    <a:lnTo>
                      <a:pt x="30003" y="29094"/>
                    </a:lnTo>
                    <a:lnTo>
                      <a:pt x="30003" y="29094"/>
                    </a:lnTo>
                    <a:lnTo>
                      <a:pt x="29750" y="29043"/>
                    </a:lnTo>
                    <a:lnTo>
                      <a:pt x="28119" y="29043"/>
                    </a:lnTo>
                    <a:lnTo>
                      <a:pt x="25998" y="29261"/>
                    </a:lnTo>
                    <a:lnTo>
                      <a:pt x="24801" y="29315"/>
                    </a:lnTo>
                    <a:lnTo>
                      <a:pt x="23659" y="29315"/>
                    </a:lnTo>
                    <a:lnTo>
                      <a:pt x="21320" y="29206"/>
                    </a:lnTo>
                    <a:lnTo>
                      <a:pt x="16480" y="29043"/>
                    </a:lnTo>
                    <a:lnTo>
                      <a:pt x="14032" y="28989"/>
                    </a:lnTo>
                    <a:lnTo>
                      <a:pt x="11639" y="29043"/>
                    </a:lnTo>
                    <a:lnTo>
                      <a:pt x="8920" y="29152"/>
                    </a:lnTo>
                    <a:lnTo>
                      <a:pt x="6473" y="29250"/>
                    </a:lnTo>
                    <a:lnTo>
                      <a:pt x="6473" y="29250"/>
                    </a:lnTo>
                    <a:lnTo>
                      <a:pt x="6473" y="29043"/>
                    </a:lnTo>
                    <a:lnTo>
                      <a:pt x="6418" y="28608"/>
                    </a:lnTo>
                    <a:lnTo>
                      <a:pt x="6364" y="27792"/>
                    </a:lnTo>
                    <a:lnTo>
                      <a:pt x="6255" y="26052"/>
                    </a:lnTo>
                    <a:lnTo>
                      <a:pt x="6201" y="22517"/>
                    </a:lnTo>
                    <a:lnTo>
                      <a:pt x="6146" y="18927"/>
                    </a:lnTo>
                    <a:lnTo>
                      <a:pt x="6146" y="15338"/>
                    </a:lnTo>
                    <a:lnTo>
                      <a:pt x="6092" y="15229"/>
                    </a:lnTo>
                    <a:lnTo>
                      <a:pt x="5983" y="15120"/>
                    </a:lnTo>
                    <a:lnTo>
                      <a:pt x="5711" y="15120"/>
                    </a:lnTo>
                    <a:lnTo>
                      <a:pt x="3142" y="16701"/>
                    </a:lnTo>
                    <a:lnTo>
                      <a:pt x="3142" y="16701"/>
                    </a:lnTo>
                    <a:lnTo>
                      <a:pt x="3044" y="16485"/>
                    </a:lnTo>
                    <a:lnTo>
                      <a:pt x="3044" y="16485"/>
                    </a:lnTo>
                    <a:lnTo>
                      <a:pt x="3046" y="16480"/>
                    </a:lnTo>
                    <a:lnTo>
                      <a:pt x="2992" y="16371"/>
                    </a:lnTo>
                    <a:lnTo>
                      <a:pt x="2992" y="16371"/>
                    </a:lnTo>
                    <a:lnTo>
                      <a:pt x="2992" y="16371"/>
                    </a:lnTo>
                    <a:lnTo>
                      <a:pt x="2720" y="15936"/>
                    </a:lnTo>
                    <a:lnTo>
                      <a:pt x="2502" y="15447"/>
                    </a:lnTo>
                    <a:lnTo>
                      <a:pt x="2122" y="14522"/>
                    </a:lnTo>
                    <a:lnTo>
                      <a:pt x="1795" y="13543"/>
                    </a:lnTo>
                    <a:lnTo>
                      <a:pt x="1469" y="12618"/>
                    </a:lnTo>
                    <a:lnTo>
                      <a:pt x="1197" y="11694"/>
                    </a:lnTo>
                    <a:lnTo>
                      <a:pt x="925" y="10769"/>
                    </a:lnTo>
                    <a:lnTo>
                      <a:pt x="708" y="9736"/>
                    </a:lnTo>
                    <a:lnTo>
                      <a:pt x="599" y="9246"/>
                    </a:lnTo>
                    <a:lnTo>
                      <a:pt x="554" y="8843"/>
                    </a:lnTo>
                    <a:lnTo>
                      <a:pt x="554" y="8843"/>
                    </a:lnTo>
                    <a:lnTo>
                      <a:pt x="1958" y="7778"/>
                    </a:lnTo>
                    <a:lnTo>
                      <a:pt x="2774" y="7180"/>
                    </a:lnTo>
                    <a:lnTo>
                      <a:pt x="3590" y="6636"/>
                    </a:lnTo>
                    <a:lnTo>
                      <a:pt x="5004" y="5766"/>
                    </a:lnTo>
                    <a:lnTo>
                      <a:pt x="6473" y="4895"/>
                    </a:lnTo>
                    <a:lnTo>
                      <a:pt x="8648" y="3699"/>
                    </a:lnTo>
                    <a:lnTo>
                      <a:pt x="9409" y="3264"/>
                    </a:lnTo>
                    <a:lnTo>
                      <a:pt x="10225" y="2938"/>
                    </a:lnTo>
                    <a:lnTo>
                      <a:pt x="11911" y="2339"/>
                    </a:lnTo>
                    <a:lnTo>
                      <a:pt x="13108" y="1959"/>
                    </a:lnTo>
                    <a:lnTo>
                      <a:pt x="14359" y="1632"/>
                    </a:lnTo>
                    <a:lnTo>
                      <a:pt x="15555" y="1306"/>
                    </a:lnTo>
                    <a:lnTo>
                      <a:pt x="16806" y="1088"/>
                    </a:lnTo>
                    <a:lnTo>
                      <a:pt x="18057" y="871"/>
                    </a:lnTo>
                    <a:lnTo>
                      <a:pt x="19308" y="708"/>
                    </a:lnTo>
                    <a:lnTo>
                      <a:pt x="20559" y="599"/>
                    </a:lnTo>
                    <a:lnTo>
                      <a:pt x="21157" y="599"/>
                    </a:lnTo>
                    <a:lnTo>
                      <a:pt x="21483" y="653"/>
                    </a:lnTo>
                    <a:lnTo>
                      <a:pt x="21810" y="653"/>
                    </a:lnTo>
                    <a:lnTo>
                      <a:pt x="21973" y="599"/>
                    </a:lnTo>
                    <a:lnTo>
                      <a:pt x="22136" y="545"/>
                    </a:lnTo>
                    <a:close/>
                    <a:moveTo>
                      <a:pt x="22299" y="1"/>
                    </a:moveTo>
                    <a:lnTo>
                      <a:pt x="21864" y="55"/>
                    </a:lnTo>
                    <a:lnTo>
                      <a:pt x="21701" y="109"/>
                    </a:lnTo>
                    <a:lnTo>
                      <a:pt x="20776" y="55"/>
                    </a:lnTo>
                    <a:lnTo>
                      <a:pt x="19797" y="109"/>
                    </a:lnTo>
                    <a:lnTo>
                      <a:pt x="18873" y="218"/>
                    </a:lnTo>
                    <a:lnTo>
                      <a:pt x="17894" y="327"/>
                    </a:lnTo>
                    <a:lnTo>
                      <a:pt x="15936" y="708"/>
                    </a:lnTo>
                    <a:lnTo>
                      <a:pt x="14032" y="1143"/>
                    </a:lnTo>
                    <a:lnTo>
                      <a:pt x="12129" y="1687"/>
                    </a:lnTo>
                    <a:lnTo>
                      <a:pt x="10280" y="2394"/>
                    </a:lnTo>
                    <a:lnTo>
                      <a:pt x="9301" y="2774"/>
                    </a:lnTo>
                    <a:lnTo>
                      <a:pt x="8322" y="3209"/>
                    </a:lnTo>
                    <a:lnTo>
                      <a:pt x="6418" y="4297"/>
                    </a:lnTo>
                    <a:lnTo>
                      <a:pt x="4460" y="5439"/>
                    </a:lnTo>
                    <a:lnTo>
                      <a:pt x="3481" y="6092"/>
                    </a:lnTo>
                    <a:lnTo>
                      <a:pt x="2448" y="6690"/>
                    </a:lnTo>
                    <a:lnTo>
                      <a:pt x="1795" y="7234"/>
                    </a:lnTo>
                    <a:lnTo>
                      <a:pt x="1088" y="7724"/>
                    </a:lnTo>
                    <a:lnTo>
                      <a:pt x="381" y="8267"/>
                    </a:lnTo>
                    <a:lnTo>
                      <a:pt x="109" y="8485"/>
                    </a:lnTo>
                    <a:lnTo>
                      <a:pt x="55" y="8648"/>
                    </a:lnTo>
                    <a:lnTo>
                      <a:pt x="1" y="8811"/>
                    </a:lnTo>
                    <a:lnTo>
                      <a:pt x="55" y="9301"/>
                    </a:lnTo>
                    <a:lnTo>
                      <a:pt x="164" y="9790"/>
                    </a:lnTo>
                    <a:lnTo>
                      <a:pt x="381" y="10769"/>
                    </a:lnTo>
                    <a:lnTo>
                      <a:pt x="653" y="11803"/>
                    </a:lnTo>
                    <a:lnTo>
                      <a:pt x="979" y="12836"/>
                    </a:lnTo>
                    <a:lnTo>
                      <a:pt x="1306" y="13815"/>
                    </a:lnTo>
                    <a:lnTo>
                      <a:pt x="1687" y="14740"/>
                    </a:lnTo>
                    <a:lnTo>
                      <a:pt x="2067" y="15718"/>
                    </a:lnTo>
                    <a:lnTo>
                      <a:pt x="2285" y="16208"/>
                    </a:lnTo>
                    <a:lnTo>
                      <a:pt x="2502" y="16643"/>
                    </a:lnTo>
                    <a:lnTo>
                      <a:pt x="2774" y="17241"/>
                    </a:lnTo>
                    <a:lnTo>
                      <a:pt x="2829" y="17296"/>
                    </a:lnTo>
                    <a:lnTo>
                      <a:pt x="2937" y="17350"/>
                    </a:lnTo>
                    <a:lnTo>
                      <a:pt x="3046" y="17350"/>
                    </a:lnTo>
                    <a:lnTo>
                      <a:pt x="3155" y="17296"/>
                    </a:lnTo>
                    <a:lnTo>
                      <a:pt x="5610" y="15832"/>
                    </a:lnTo>
                    <a:lnTo>
                      <a:pt x="5610" y="15832"/>
                    </a:lnTo>
                    <a:lnTo>
                      <a:pt x="5657" y="18982"/>
                    </a:lnTo>
                    <a:lnTo>
                      <a:pt x="5657" y="22571"/>
                    </a:lnTo>
                    <a:lnTo>
                      <a:pt x="5766" y="26161"/>
                    </a:lnTo>
                    <a:lnTo>
                      <a:pt x="5820" y="27901"/>
                    </a:lnTo>
                    <a:lnTo>
                      <a:pt x="5929" y="29533"/>
                    </a:lnTo>
                    <a:lnTo>
                      <a:pt x="5929" y="29642"/>
                    </a:lnTo>
                    <a:lnTo>
                      <a:pt x="5983" y="29696"/>
                    </a:lnTo>
                    <a:lnTo>
                      <a:pt x="6092" y="29805"/>
                    </a:lnTo>
                    <a:lnTo>
                      <a:pt x="6201" y="29805"/>
                    </a:lnTo>
                    <a:lnTo>
                      <a:pt x="10987" y="29587"/>
                    </a:lnTo>
                    <a:lnTo>
                      <a:pt x="13380" y="29533"/>
                    </a:lnTo>
                    <a:lnTo>
                      <a:pt x="15718" y="29533"/>
                    </a:lnTo>
                    <a:lnTo>
                      <a:pt x="18111" y="29587"/>
                    </a:lnTo>
                    <a:lnTo>
                      <a:pt x="20504" y="29696"/>
                    </a:lnTo>
                    <a:lnTo>
                      <a:pt x="22843" y="29805"/>
                    </a:lnTo>
                    <a:lnTo>
                      <a:pt x="24040" y="29859"/>
                    </a:lnTo>
                    <a:lnTo>
                      <a:pt x="25236" y="29859"/>
                    </a:lnTo>
                    <a:lnTo>
                      <a:pt x="26433" y="29750"/>
                    </a:lnTo>
                    <a:lnTo>
                      <a:pt x="27684" y="29642"/>
                    </a:lnTo>
                    <a:lnTo>
                      <a:pt x="28934" y="29533"/>
                    </a:lnTo>
                    <a:lnTo>
                      <a:pt x="29533" y="29587"/>
                    </a:lnTo>
                    <a:lnTo>
                      <a:pt x="30131" y="29642"/>
                    </a:lnTo>
                    <a:lnTo>
                      <a:pt x="30349" y="29642"/>
                    </a:lnTo>
                    <a:lnTo>
                      <a:pt x="30403" y="29533"/>
                    </a:lnTo>
                    <a:lnTo>
                      <a:pt x="30457" y="29478"/>
                    </a:lnTo>
                    <a:lnTo>
                      <a:pt x="30784" y="27629"/>
                    </a:lnTo>
                    <a:lnTo>
                      <a:pt x="30947" y="25834"/>
                    </a:lnTo>
                    <a:lnTo>
                      <a:pt x="31110" y="23985"/>
                    </a:lnTo>
                    <a:lnTo>
                      <a:pt x="31219" y="22191"/>
                    </a:lnTo>
                    <a:lnTo>
                      <a:pt x="31436" y="18383"/>
                    </a:lnTo>
                    <a:lnTo>
                      <a:pt x="31599" y="14576"/>
                    </a:lnTo>
                    <a:lnTo>
                      <a:pt x="31708" y="12401"/>
                    </a:lnTo>
                    <a:lnTo>
                      <a:pt x="31708" y="10171"/>
                    </a:lnTo>
                    <a:lnTo>
                      <a:pt x="31708" y="8267"/>
                    </a:lnTo>
                    <a:lnTo>
                      <a:pt x="31708" y="7234"/>
                    </a:lnTo>
                    <a:lnTo>
                      <a:pt x="31599" y="6255"/>
                    </a:lnTo>
                    <a:lnTo>
                      <a:pt x="31436" y="5276"/>
                    </a:lnTo>
                    <a:lnTo>
                      <a:pt x="31110" y="4352"/>
                    </a:lnTo>
                    <a:lnTo>
                      <a:pt x="30947" y="3917"/>
                    </a:lnTo>
                    <a:lnTo>
                      <a:pt x="30729" y="3481"/>
                    </a:lnTo>
                    <a:lnTo>
                      <a:pt x="30457" y="3046"/>
                    </a:lnTo>
                    <a:lnTo>
                      <a:pt x="30185" y="2666"/>
                    </a:lnTo>
                    <a:lnTo>
                      <a:pt x="29641" y="2122"/>
                    </a:lnTo>
                    <a:lnTo>
                      <a:pt x="29043" y="1687"/>
                    </a:lnTo>
                    <a:lnTo>
                      <a:pt x="28445" y="1306"/>
                    </a:lnTo>
                    <a:lnTo>
                      <a:pt x="27738" y="980"/>
                    </a:lnTo>
                    <a:lnTo>
                      <a:pt x="27031" y="762"/>
                    </a:lnTo>
                    <a:lnTo>
                      <a:pt x="26324" y="599"/>
                    </a:lnTo>
                    <a:lnTo>
                      <a:pt x="25562" y="436"/>
                    </a:lnTo>
                    <a:lnTo>
                      <a:pt x="24855" y="327"/>
                    </a:lnTo>
                    <a:lnTo>
                      <a:pt x="23115" y="164"/>
                    </a:lnTo>
                    <a:lnTo>
                      <a:pt x="2229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68" name="Google Shape;1968;p62"/>
            <p:cNvSpPr/>
            <p:nvPr/>
          </p:nvSpPr>
          <p:spPr>
            <a:xfrm>
              <a:off x="7094987" y="3211235"/>
              <a:ext cx="374671" cy="496072"/>
            </a:xfrm>
            <a:custGeom>
              <a:avLst/>
              <a:gdLst/>
              <a:ahLst/>
              <a:cxnLst/>
              <a:rect l="l" t="t" r="r" b="b"/>
              <a:pathLst>
                <a:path w="19471" h="25780" extrusionOk="0">
                  <a:moveTo>
                    <a:pt x="10171" y="0"/>
                  </a:moveTo>
                  <a:lnTo>
                    <a:pt x="9518" y="54"/>
                  </a:lnTo>
                  <a:lnTo>
                    <a:pt x="8267" y="163"/>
                  </a:lnTo>
                  <a:lnTo>
                    <a:pt x="6799" y="326"/>
                  </a:lnTo>
                  <a:lnTo>
                    <a:pt x="6037" y="435"/>
                  </a:lnTo>
                  <a:lnTo>
                    <a:pt x="5330" y="598"/>
                  </a:lnTo>
                  <a:lnTo>
                    <a:pt x="4623" y="816"/>
                  </a:lnTo>
                  <a:lnTo>
                    <a:pt x="3916" y="1033"/>
                  </a:lnTo>
                  <a:lnTo>
                    <a:pt x="3264" y="1360"/>
                  </a:lnTo>
                  <a:lnTo>
                    <a:pt x="2611" y="1686"/>
                  </a:lnTo>
                  <a:lnTo>
                    <a:pt x="2230" y="1958"/>
                  </a:lnTo>
                  <a:lnTo>
                    <a:pt x="1849" y="2230"/>
                  </a:lnTo>
                  <a:lnTo>
                    <a:pt x="1306" y="2774"/>
                  </a:lnTo>
                  <a:lnTo>
                    <a:pt x="816" y="3372"/>
                  </a:lnTo>
                  <a:lnTo>
                    <a:pt x="490" y="4079"/>
                  </a:lnTo>
                  <a:lnTo>
                    <a:pt x="218" y="4786"/>
                  </a:lnTo>
                  <a:lnTo>
                    <a:pt x="55" y="5493"/>
                  </a:lnTo>
                  <a:lnTo>
                    <a:pt x="0" y="6255"/>
                  </a:lnTo>
                  <a:lnTo>
                    <a:pt x="0" y="7016"/>
                  </a:lnTo>
                  <a:lnTo>
                    <a:pt x="55" y="7832"/>
                  </a:lnTo>
                  <a:lnTo>
                    <a:pt x="163" y="8648"/>
                  </a:lnTo>
                  <a:lnTo>
                    <a:pt x="435" y="10279"/>
                  </a:lnTo>
                  <a:lnTo>
                    <a:pt x="762" y="11856"/>
                  </a:lnTo>
                  <a:lnTo>
                    <a:pt x="1034" y="13379"/>
                  </a:lnTo>
                  <a:lnTo>
                    <a:pt x="1360" y="14956"/>
                  </a:lnTo>
                  <a:lnTo>
                    <a:pt x="1523" y="15772"/>
                  </a:lnTo>
                  <a:lnTo>
                    <a:pt x="1795" y="16534"/>
                  </a:lnTo>
                  <a:lnTo>
                    <a:pt x="2067" y="17241"/>
                  </a:lnTo>
                  <a:lnTo>
                    <a:pt x="2448" y="17948"/>
                  </a:lnTo>
                  <a:lnTo>
                    <a:pt x="2937" y="18546"/>
                  </a:lnTo>
                  <a:lnTo>
                    <a:pt x="3209" y="18818"/>
                  </a:lnTo>
                  <a:lnTo>
                    <a:pt x="3481" y="19090"/>
                  </a:lnTo>
                  <a:lnTo>
                    <a:pt x="3862" y="19362"/>
                  </a:lnTo>
                  <a:lnTo>
                    <a:pt x="4188" y="19579"/>
                  </a:lnTo>
                  <a:lnTo>
                    <a:pt x="4569" y="19742"/>
                  </a:lnTo>
                  <a:lnTo>
                    <a:pt x="5004" y="19906"/>
                  </a:lnTo>
                  <a:lnTo>
                    <a:pt x="5820" y="20069"/>
                  </a:lnTo>
                  <a:lnTo>
                    <a:pt x="6690" y="20178"/>
                  </a:lnTo>
                  <a:lnTo>
                    <a:pt x="7560" y="20178"/>
                  </a:lnTo>
                  <a:lnTo>
                    <a:pt x="8430" y="20123"/>
                  </a:lnTo>
                  <a:lnTo>
                    <a:pt x="9301" y="20069"/>
                  </a:lnTo>
                  <a:lnTo>
                    <a:pt x="10116" y="19906"/>
                  </a:lnTo>
                  <a:lnTo>
                    <a:pt x="10116" y="19906"/>
                  </a:lnTo>
                  <a:lnTo>
                    <a:pt x="10062" y="19960"/>
                  </a:lnTo>
                  <a:lnTo>
                    <a:pt x="10062" y="20069"/>
                  </a:lnTo>
                  <a:lnTo>
                    <a:pt x="10062" y="20395"/>
                  </a:lnTo>
                  <a:lnTo>
                    <a:pt x="10225" y="21374"/>
                  </a:lnTo>
                  <a:lnTo>
                    <a:pt x="10497" y="22407"/>
                  </a:lnTo>
                  <a:lnTo>
                    <a:pt x="10660" y="23006"/>
                  </a:lnTo>
                  <a:lnTo>
                    <a:pt x="10987" y="23821"/>
                  </a:lnTo>
                  <a:lnTo>
                    <a:pt x="11150" y="24148"/>
                  </a:lnTo>
                  <a:lnTo>
                    <a:pt x="11367" y="24529"/>
                  </a:lnTo>
                  <a:lnTo>
                    <a:pt x="11639" y="24855"/>
                  </a:lnTo>
                  <a:lnTo>
                    <a:pt x="11965" y="25127"/>
                  </a:lnTo>
                  <a:lnTo>
                    <a:pt x="12292" y="25399"/>
                  </a:lnTo>
                  <a:lnTo>
                    <a:pt x="12673" y="25562"/>
                  </a:lnTo>
                  <a:lnTo>
                    <a:pt x="13053" y="25725"/>
                  </a:lnTo>
                  <a:lnTo>
                    <a:pt x="13488" y="25779"/>
                  </a:lnTo>
                  <a:lnTo>
                    <a:pt x="13923" y="25779"/>
                  </a:lnTo>
                  <a:lnTo>
                    <a:pt x="14304" y="25725"/>
                  </a:lnTo>
                  <a:lnTo>
                    <a:pt x="14739" y="25616"/>
                  </a:lnTo>
                  <a:lnTo>
                    <a:pt x="15120" y="25453"/>
                  </a:lnTo>
                  <a:lnTo>
                    <a:pt x="15501" y="25236"/>
                  </a:lnTo>
                  <a:lnTo>
                    <a:pt x="15881" y="25018"/>
                  </a:lnTo>
                  <a:lnTo>
                    <a:pt x="16153" y="24692"/>
                  </a:lnTo>
                  <a:lnTo>
                    <a:pt x="16480" y="24365"/>
                  </a:lnTo>
                  <a:lnTo>
                    <a:pt x="16697" y="24039"/>
                  </a:lnTo>
                  <a:lnTo>
                    <a:pt x="16915" y="23658"/>
                  </a:lnTo>
                  <a:lnTo>
                    <a:pt x="17132" y="23278"/>
                  </a:lnTo>
                  <a:lnTo>
                    <a:pt x="17241" y="22897"/>
                  </a:lnTo>
                  <a:lnTo>
                    <a:pt x="17513" y="22081"/>
                  </a:lnTo>
                  <a:lnTo>
                    <a:pt x="17622" y="21211"/>
                  </a:lnTo>
                  <a:lnTo>
                    <a:pt x="17676" y="20341"/>
                  </a:lnTo>
                  <a:lnTo>
                    <a:pt x="17676" y="19471"/>
                  </a:lnTo>
                  <a:lnTo>
                    <a:pt x="17676" y="18655"/>
                  </a:lnTo>
                  <a:lnTo>
                    <a:pt x="17459" y="14902"/>
                  </a:lnTo>
                  <a:lnTo>
                    <a:pt x="17350" y="14086"/>
                  </a:lnTo>
                  <a:lnTo>
                    <a:pt x="17241" y="12944"/>
                  </a:lnTo>
                  <a:lnTo>
                    <a:pt x="17187" y="12400"/>
                  </a:lnTo>
                  <a:lnTo>
                    <a:pt x="17187" y="11856"/>
                  </a:lnTo>
                  <a:lnTo>
                    <a:pt x="17241" y="11421"/>
                  </a:lnTo>
                  <a:lnTo>
                    <a:pt x="17295" y="11258"/>
                  </a:lnTo>
                  <a:lnTo>
                    <a:pt x="17350" y="11149"/>
                  </a:lnTo>
                  <a:lnTo>
                    <a:pt x="17567" y="10986"/>
                  </a:lnTo>
                  <a:lnTo>
                    <a:pt x="17785" y="10823"/>
                  </a:lnTo>
                  <a:lnTo>
                    <a:pt x="18274" y="10660"/>
                  </a:lnTo>
                  <a:lnTo>
                    <a:pt x="18546" y="10551"/>
                  </a:lnTo>
                  <a:lnTo>
                    <a:pt x="18818" y="10388"/>
                  </a:lnTo>
                  <a:lnTo>
                    <a:pt x="19036" y="10225"/>
                  </a:lnTo>
                  <a:lnTo>
                    <a:pt x="19199" y="9953"/>
                  </a:lnTo>
                  <a:lnTo>
                    <a:pt x="19417" y="9409"/>
                  </a:lnTo>
                  <a:lnTo>
                    <a:pt x="19471" y="8756"/>
                  </a:lnTo>
                  <a:lnTo>
                    <a:pt x="19471" y="8484"/>
                  </a:lnTo>
                  <a:lnTo>
                    <a:pt x="19417" y="8158"/>
                  </a:lnTo>
                  <a:lnTo>
                    <a:pt x="19362" y="7886"/>
                  </a:lnTo>
                  <a:lnTo>
                    <a:pt x="19199" y="7614"/>
                  </a:lnTo>
                  <a:lnTo>
                    <a:pt x="19036" y="7397"/>
                  </a:lnTo>
                  <a:lnTo>
                    <a:pt x="18764" y="7179"/>
                  </a:lnTo>
                  <a:lnTo>
                    <a:pt x="18492" y="7070"/>
                  </a:lnTo>
                  <a:lnTo>
                    <a:pt x="18166" y="6962"/>
                  </a:lnTo>
                  <a:lnTo>
                    <a:pt x="17839" y="6907"/>
                  </a:lnTo>
                  <a:lnTo>
                    <a:pt x="17513" y="6962"/>
                  </a:lnTo>
                  <a:lnTo>
                    <a:pt x="17187" y="7070"/>
                  </a:lnTo>
                  <a:lnTo>
                    <a:pt x="16915" y="7179"/>
                  </a:lnTo>
                  <a:lnTo>
                    <a:pt x="16316" y="5439"/>
                  </a:lnTo>
                  <a:lnTo>
                    <a:pt x="15936" y="4514"/>
                  </a:lnTo>
                  <a:lnTo>
                    <a:pt x="15555" y="3590"/>
                  </a:lnTo>
                  <a:lnTo>
                    <a:pt x="15120" y="2719"/>
                  </a:lnTo>
                  <a:lnTo>
                    <a:pt x="14848" y="2284"/>
                  </a:lnTo>
                  <a:lnTo>
                    <a:pt x="14576" y="1904"/>
                  </a:lnTo>
                  <a:lnTo>
                    <a:pt x="14250" y="1577"/>
                  </a:lnTo>
                  <a:lnTo>
                    <a:pt x="13923" y="1251"/>
                  </a:lnTo>
                  <a:lnTo>
                    <a:pt x="13543" y="925"/>
                  </a:lnTo>
                  <a:lnTo>
                    <a:pt x="13162" y="707"/>
                  </a:lnTo>
                  <a:lnTo>
                    <a:pt x="12618" y="435"/>
                  </a:lnTo>
                  <a:lnTo>
                    <a:pt x="12020" y="218"/>
                  </a:lnTo>
                  <a:lnTo>
                    <a:pt x="11422" y="109"/>
                  </a:lnTo>
                  <a:lnTo>
                    <a:pt x="10823" y="54"/>
                  </a:lnTo>
                  <a:lnTo>
                    <a:pt x="1017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62"/>
            <p:cNvSpPr/>
            <p:nvPr/>
          </p:nvSpPr>
          <p:spPr>
            <a:xfrm>
              <a:off x="7089753" y="3207040"/>
              <a:ext cx="385139" cy="505500"/>
            </a:xfrm>
            <a:custGeom>
              <a:avLst/>
              <a:gdLst/>
              <a:ahLst/>
              <a:cxnLst/>
              <a:rect l="l" t="t" r="r" b="b"/>
              <a:pathLst>
                <a:path w="20015" h="26270" extrusionOk="0">
                  <a:moveTo>
                    <a:pt x="10579" y="20287"/>
                  </a:moveTo>
                  <a:lnTo>
                    <a:pt x="10551" y="20341"/>
                  </a:lnTo>
                  <a:lnTo>
                    <a:pt x="10551" y="20341"/>
                  </a:lnTo>
                  <a:lnTo>
                    <a:pt x="10606" y="20287"/>
                  </a:lnTo>
                  <a:close/>
                  <a:moveTo>
                    <a:pt x="10171" y="490"/>
                  </a:moveTo>
                  <a:lnTo>
                    <a:pt x="11041" y="544"/>
                  </a:lnTo>
                  <a:lnTo>
                    <a:pt x="11911" y="653"/>
                  </a:lnTo>
                  <a:lnTo>
                    <a:pt x="12346" y="762"/>
                  </a:lnTo>
                  <a:lnTo>
                    <a:pt x="12727" y="871"/>
                  </a:lnTo>
                  <a:lnTo>
                    <a:pt x="13108" y="1034"/>
                  </a:lnTo>
                  <a:lnTo>
                    <a:pt x="13488" y="1251"/>
                  </a:lnTo>
                  <a:lnTo>
                    <a:pt x="13815" y="1469"/>
                  </a:lnTo>
                  <a:lnTo>
                    <a:pt x="14195" y="1795"/>
                  </a:lnTo>
                  <a:lnTo>
                    <a:pt x="14685" y="2393"/>
                  </a:lnTo>
                  <a:lnTo>
                    <a:pt x="15174" y="3046"/>
                  </a:lnTo>
                  <a:lnTo>
                    <a:pt x="15555" y="3753"/>
                  </a:lnTo>
                  <a:lnTo>
                    <a:pt x="15881" y="4460"/>
                  </a:lnTo>
                  <a:lnTo>
                    <a:pt x="16425" y="5983"/>
                  </a:lnTo>
                  <a:lnTo>
                    <a:pt x="16915" y="7506"/>
                  </a:lnTo>
                  <a:lnTo>
                    <a:pt x="16969" y="7560"/>
                  </a:lnTo>
                  <a:lnTo>
                    <a:pt x="17078" y="7669"/>
                  </a:lnTo>
                  <a:lnTo>
                    <a:pt x="17350" y="7669"/>
                  </a:lnTo>
                  <a:lnTo>
                    <a:pt x="17676" y="7506"/>
                  </a:lnTo>
                  <a:lnTo>
                    <a:pt x="18003" y="7397"/>
                  </a:lnTo>
                  <a:lnTo>
                    <a:pt x="18383" y="7451"/>
                  </a:lnTo>
                  <a:lnTo>
                    <a:pt x="18764" y="7560"/>
                  </a:lnTo>
                  <a:lnTo>
                    <a:pt x="19090" y="7778"/>
                  </a:lnTo>
                  <a:lnTo>
                    <a:pt x="19308" y="8050"/>
                  </a:lnTo>
                  <a:lnTo>
                    <a:pt x="19417" y="8430"/>
                  </a:lnTo>
                  <a:lnTo>
                    <a:pt x="19471" y="8811"/>
                  </a:lnTo>
                  <a:lnTo>
                    <a:pt x="19471" y="9192"/>
                  </a:lnTo>
                  <a:lnTo>
                    <a:pt x="19417" y="9573"/>
                  </a:lnTo>
                  <a:lnTo>
                    <a:pt x="19308" y="9953"/>
                  </a:lnTo>
                  <a:lnTo>
                    <a:pt x="19090" y="10280"/>
                  </a:lnTo>
                  <a:lnTo>
                    <a:pt x="18818" y="10443"/>
                  </a:lnTo>
                  <a:lnTo>
                    <a:pt x="18546" y="10606"/>
                  </a:lnTo>
                  <a:lnTo>
                    <a:pt x="17948" y="10823"/>
                  </a:lnTo>
                  <a:lnTo>
                    <a:pt x="17676" y="10987"/>
                  </a:lnTo>
                  <a:lnTo>
                    <a:pt x="17513" y="11150"/>
                  </a:lnTo>
                  <a:lnTo>
                    <a:pt x="17350" y="11367"/>
                  </a:lnTo>
                  <a:lnTo>
                    <a:pt x="17295" y="11585"/>
                  </a:lnTo>
                  <a:lnTo>
                    <a:pt x="17241" y="11857"/>
                  </a:lnTo>
                  <a:lnTo>
                    <a:pt x="17187" y="12129"/>
                  </a:lnTo>
                  <a:lnTo>
                    <a:pt x="17187" y="12673"/>
                  </a:lnTo>
                  <a:lnTo>
                    <a:pt x="17295" y="13869"/>
                  </a:lnTo>
                  <a:lnTo>
                    <a:pt x="17459" y="15066"/>
                  </a:lnTo>
                  <a:lnTo>
                    <a:pt x="17567" y="17132"/>
                  </a:lnTo>
                  <a:lnTo>
                    <a:pt x="17676" y="19253"/>
                  </a:lnTo>
                  <a:lnTo>
                    <a:pt x="17676" y="20232"/>
                  </a:lnTo>
                  <a:lnTo>
                    <a:pt x="17622" y="21211"/>
                  </a:lnTo>
                  <a:lnTo>
                    <a:pt x="17513" y="22245"/>
                  </a:lnTo>
                  <a:lnTo>
                    <a:pt x="17404" y="22734"/>
                  </a:lnTo>
                  <a:lnTo>
                    <a:pt x="17241" y="23169"/>
                  </a:lnTo>
                  <a:lnTo>
                    <a:pt x="17024" y="23604"/>
                  </a:lnTo>
                  <a:lnTo>
                    <a:pt x="16806" y="23985"/>
                  </a:lnTo>
                  <a:lnTo>
                    <a:pt x="16588" y="24366"/>
                  </a:lnTo>
                  <a:lnTo>
                    <a:pt x="16262" y="24692"/>
                  </a:lnTo>
                  <a:lnTo>
                    <a:pt x="15936" y="25018"/>
                  </a:lnTo>
                  <a:lnTo>
                    <a:pt x="15609" y="25290"/>
                  </a:lnTo>
                  <a:lnTo>
                    <a:pt x="15174" y="25508"/>
                  </a:lnTo>
                  <a:lnTo>
                    <a:pt x="14794" y="25617"/>
                  </a:lnTo>
                  <a:lnTo>
                    <a:pt x="14359" y="25725"/>
                  </a:lnTo>
                  <a:lnTo>
                    <a:pt x="13923" y="25725"/>
                  </a:lnTo>
                  <a:lnTo>
                    <a:pt x="13488" y="25671"/>
                  </a:lnTo>
                  <a:lnTo>
                    <a:pt x="13108" y="25562"/>
                  </a:lnTo>
                  <a:lnTo>
                    <a:pt x="12781" y="25399"/>
                  </a:lnTo>
                  <a:lnTo>
                    <a:pt x="12401" y="25182"/>
                  </a:lnTo>
                  <a:lnTo>
                    <a:pt x="12129" y="24855"/>
                  </a:lnTo>
                  <a:lnTo>
                    <a:pt x="11857" y="24529"/>
                  </a:lnTo>
                  <a:lnTo>
                    <a:pt x="11530" y="23985"/>
                  </a:lnTo>
                  <a:lnTo>
                    <a:pt x="11313" y="23387"/>
                  </a:lnTo>
                  <a:lnTo>
                    <a:pt x="11095" y="22843"/>
                  </a:lnTo>
                  <a:lnTo>
                    <a:pt x="10932" y="22245"/>
                  </a:lnTo>
                  <a:lnTo>
                    <a:pt x="10660" y="21048"/>
                  </a:lnTo>
                  <a:lnTo>
                    <a:pt x="10606" y="20504"/>
                  </a:lnTo>
                  <a:lnTo>
                    <a:pt x="10551" y="20341"/>
                  </a:lnTo>
                  <a:lnTo>
                    <a:pt x="10551" y="20287"/>
                  </a:lnTo>
                  <a:lnTo>
                    <a:pt x="10579" y="20287"/>
                  </a:lnTo>
                  <a:lnTo>
                    <a:pt x="10606" y="20232"/>
                  </a:lnTo>
                  <a:lnTo>
                    <a:pt x="10606" y="20178"/>
                  </a:lnTo>
                  <a:lnTo>
                    <a:pt x="10606" y="20069"/>
                  </a:lnTo>
                  <a:lnTo>
                    <a:pt x="10551" y="19960"/>
                  </a:lnTo>
                  <a:lnTo>
                    <a:pt x="10497" y="19906"/>
                  </a:lnTo>
                  <a:lnTo>
                    <a:pt x="10388" y="19906"/>
                  </a:lnTo>
                  <a:lnTo>
                    <a:pt x="10280" y="19852"/>
                  </a:lnTo>
                  <a:lnTo>
                    <a:pt x="8757" y="20124"/>
                  </a:lnTo>
                  <a:lnTo>
                    <a:pt x="7941" y="20178"/>
                  </a:lnTo>
                  <a:lnTo>
                    <a:pt x="7125" y="20178"/>
                  </a:lnTo>
                  <a:lnTo>
                    <a:pt x="6309" y="20069"/>
                  </a:lnTo>
                  <a:lnTo>
                    <a:pt x="5548" y="19906"/>
                  </a:lnTo>
                  <a:lnTo>
                    <a:pt x="4786" y="19634"/>
                  </a:lnTo>
                  <a:lnTo>
                    <a:pt x="4460" y="19471"/>
                  </a:lnTo>
                  <a:lnTo>
                    <a:pt x="4134" y="19253"/>
                  </a:lnTo>
                  <a:lnTo>
                    <a:pt x="3807" y="18982"/>
                  </a:lnTo>
                  <a:lnTo>
                    <a:pt x="3481" y="18710"/>
                  </a:lnTo>
                  <a:lnTo>
                    <a:pt x="3264" y="18383"/>
                  </a:lnTo>
                  <a:lnTo>
                    <a:pt x="2992" y="18111"/>
                  </a:lnTo>
                  <a:lnTo>
                    <a:pt x="2611" y="17404"/>
                  </a:lnTo>
                  <a:lnTo>
                    <a:pt x="2285" y="16643"/>
                  </a:lnTo>
                  <a:lnTo>
                    <a:pt x="2067" y="15881"/>
                  </a:lnTo>
                  <a:lnTo>
                    <a:pt x="1850" y="15120"/>
                  </a:lnTo>
                  <a:lnTo>
                    <a:pt x="1578" y="13543"/>
                  </a:lnTo>
                  <a:lnTo>
                    <a:pt x="1360" y="12238"/>
                  </a:lnTo>
                  <a:lnTo>
                    <a:pt x="1034" y="10932"/>
                  </a:lnTo>
                  <a:lnTo>
                    <a:pt x="816" y="9573"/>
                  </a:lnTo>
                  <a:lnTo>
                    <a:pt x="599" y="8267"/>
                  </a:lnTo>
                  <a:lnTo>
                    <a:pt x="544" y="7615"/>
                  </a:lnTo>
                  <a:lnTo>
                    <a:pt x="544" y="7016"/>
                  </a:lnTo>
                  <a:lnTo>
                    <a:pt x="544" y="6364"/>
                  </a:lnTo>
                  <a:lnTo>
                    <a:pt x="599" y="5711"/>
                  </a:lnTo>
                  <a:lnTo>
                    <a:pt x="762" y="5113"/>
                  </a:lnTo>
                  <a:lnTo>
                    <a:pt x="925" y="4515"/>
                  </a:lnTo>
                  <a:lnTo>
                    <a:pt x="1197" y="3971"/>
                  </a:lnTo>
                  <a:lnTo>
                    <a:pt x="1578" y="3427"/>
                  </a:lnTo>
                  <a:lnTo>
                    <a:pt x="1850" y="3101"/>
                  </a:lnTo>
                  <a:lnTo>
                    <a:pt x="2121" y="2774"/>
                  </a:lnTo>
                  <a:lnTo>
                    <a:pt x="2774" y="2285"/>
                  </a:lnTo>
                  <a:lnTo>
                    <a:pt x="3536" y="1850"/>
                  </a:lnTo>
                  <a:lnTo>
                    <a:pt x="4297" y="1469"/>
                  </a:lnTo>
                  <a:lnTo>
                    <a:pt x="5113" y="1197"/>
                  </a:lnTo>
                  <a:lnTo>
                    <a:pt x="5983" y="1034"/>
                  </a:lnTo>
                  <a:lnTo>
                    <a:pt x="6799" y="871"/>
                  </a:lnTo>
                  <a:lnTo>
                    <a:pt x="7615" y="762"/>
                  </a:lnTo>
                  <a:lnTo>
                    <a:pt x="9301" y="544"/>
                  </a:lnTo>
                  <a:lnTo>
                    <a:pt x="10171" y="490"/>
                  </a:lnTo>
                  <a:close/>
                  <a:moveTo>
                    <a:pt x="9573" y="0"/>
                  </a:moveTo>
                  <a:lnTo>
                    <a:pt x="8594" y="109"/>
                  </a:lnTo>
                  <a:lnTo>
                    <a:pt x="6799" y="327"/>
                  </a:lnTo>
                  <a:lnTo>
                    <a:pt x="5874" y="490"/>
                  </a:lnTo>
                  <a:lnTo>
                    <a:pt x="5004" y="707"/>
                  </a:lnTo>
                  <a:lnTo>
                    <a:pt x="4134" y="979"/>
                  </a:lnTo>
                  <a:lnTo>
                    <a:pt x="3264" y="1360"/>
                  </a:lnTo>
                  <a:lnTo>
                    <a:pt x="2502" y="1850"/>
                  </a:lnTo>
                  <a:lnTo>
                    <a:pt x="2121" y="2122"/>
                  </a:lnTo>
                  <a:lnTo>
                    <a:pt x="1795" y="2393"/>
                  </a:lnTo>
                  <a:lnTo>
                    <a:pt x="1306" y="2883"/>
                  </a:lnTo>
                  <a:lnTo>
                    <a:pt x="871" y="3427"/>
                  </a:lnTo>
                  <a:lnTo>
                    <a:pt x="599" y="4025"/>
                  </a:lnTo>
                  <a:lnTo>
                    <a:pt x="327" y="4678"/>
                  </a:lnTo>
                  <a:lnTo>
                    <a:pt x="164" y="5276"/>
                  </a:lnTo>
                  <a:lnTo>
                    <a:pt x="55" y="5983"/>
                  </a:lnTo>
                  <a:lnTo>
                    <a:pt x="0" y="6636"/>
                  </a:lnTo>
                  <a:lnTo>
                    <a:pt x="0" y="7343"/>
                  </a:lnTo>
                  <a:lnTo>
                    <a:pt x="55" y="8159"/>
                  </a:lnTo>
                  <a:lnTo>
                    <a:pt x="164" y="8920"/>
                  </a:lnTo>
                  <a:lnTo>
                    <a:pt x="435" y="10497"/>
                  </a:lnTo>
                  <a:lnTo>
                    <a:pt x="762" y="12074"/>
                  </a:lnTo>
                  <a:lnTo>
                    <a:pt x="1088" y="13652"/>
                  </a:lnTo>
                  <a:lnTo>
                    <a:pt x="1088" y="13760"/>
                  </a:lnTo>
                  <a:lnTo>
                    <a:pt x="1109" y="13781"/>
                  </a:lnTo>
                  <a:lnTo>
                    <a:pt x="1109" y="13781"/>
                  </a:lnTo>
                  <a:lnTo>
                    <a:pt x="1306" y="15011"/>
                  </a:lnTo>
                  <a:lnTo>
                    <a:pt x="1469" y="15664"/>
                  </a:lnTo>
                  <a:lnTo>
                    <a:pt x="1632" y="16317"/>
                  </a:lnTo>
                  <a:lnTo>
                    <a:pt x="1850" y="16915"/>
                  </a:lnTo>
                  <a:lnTo>
                    <a:pt x="2121" y="17567"/>
                  </a:lnTo>
                  <a:lnTo>
                    <a:pt x="2393" y="18111"/>
                  </a:lnTo>
                  <a:lnTo>
                    <a:pt x="2774" y="18710"/>
                  </a:lnTo>
                  <a:lnTo>
                    <a:pt x="3264" y="19199"/>
                  </a:lnTo>
                  <a:lnTo>
                    <a:pt x="3753" y="19634"/>
                  </a:lnTo>
                  <a:lnTo>
                    <a:pt x="4297" y="19960"/>
                  </a:lnTo>
                  <a:lnTo>
                    <a:pt x="4841" y="20232"/>
                  </a:lnTo>
                  <a:lnTo>
                    <a:pt x="5439" y="20396"/>
                  </a:lnTo>
                  <a:lnTo>
                    <a:pt x="6092" y="20559"/>
                  </a:lnTo>
                  <a:lnTo>
                    <a:pt x="6744" y="20667"/>
                  </a:lnTo>
                  <a:lnTo>
                    <a:pt x="8158" y="20667"/>
                  </a:lnTo>
                  <a:lnTo>
                    <a:pt x="8920" y="20613"/>
                  </a:lnTo>
                  <a:lnTo>
                    <a:pt x="10062" y="20450"/>
                  </a:lnTo>
                  <a:lnTo>
                    <a:pt x="10062" y="20450"/>
                  </a:lnTo>
                  <a:lnTo>
                    <a:pt x="10062" y="20504"/>
                  </a:lnTo>
                  <a:lnTo>
                    <a:pt x="10116" y="21048"/>
                  </a:lnTo>
                  <a:lnTo>
                    <a:pt x="10280" y="21646"/>
                  </a:lnTo>
                  <a:lnTo>
                    <a:pt x="10497" y="22680"/>
                  </a:lnTo>
                  <a:lnTo>
                    <a:pt x="10660" y="23224"/>
                  </a:lnTo>
                  <a:lnTo>
                    <a:pt x="10823" y="23713"/>
                  </a:lnTo>
                  <a:lnTo>
                    <a:pt x="11041" y="24148"/>
                  </a:lnTo>
                  <a:lnTo>
                    <a:pt x="11204" y="24529"/>
                  </a:lnTo>
                  <a:lnTo>
                    <a:pt x="11476" y="24910"/>
                  </a:lnTo>
                  <a:lnTo>
                    <a:pt x="11748" y="25236"/>
                  </a:lnTo>
                  <a:lnTo>
                    <a:pt x="12074" y="25562"/>
                  </a:lnTo>
                  <a:lnTo>
                    <a:pt x="12401" y="25834"/>
                  </a:lnTo>
                  <a:lnTo>
                    <a:pt x="12781" y="26052"/>
                  </a:lnTo>
                  <a:lnTo>
                    <a:pt x="13216" y="26161"/>
                  </a:lnTo>
                  <a:lnTo>
                    <a:pt x="13706" y="26269"/>
                  </a:lnTo>
                  <a:lnTo>
                    <a:pt x="14141" y="26269"/>
                  </a:lnTo>
                  <a:lnTo>
                    <a:pt x="14631" y="26215"/>
                  </a:lnTo>
                  <a:lnTo>
                    <a:pt x="15066" y="26106"/>
                  </a:lnTo>
                  <a:lnTo>
                    <a:pt x="15501" y="25943"/>
                  </a:lnTo>
                  <a:lnTo>
                    <a:pt x="15936" y="25725"/>
                  </a:lnTo>
                  <a:lnTo>
                    <a:pt x="16317" y="25454"/>
                  </a:lnTo>
                  <a:lnTo>
                    <a:pt x="16643" y="25127"/>
                  </a:lnTo>
                  <a:lnTo>
                    <a:pt x="17024" y="24692"/>
                  </a:lnTo>
                  <a:lnTo>
                    <a:pt x="17295" y="24257"/>
                  </a:lnTo>
                  <a:lnTo>
                    <a:pt x="17567" y="23768"/>
                  </a:lnTo>
                  <a:lnTo>
                    <a:pt x="17785" y="23278"/>
                  </a:lnTo>
                  <a:lnTo>
                    <a:pt x="17948" y="22734"/>
                  </a:lnTo>
                  <a:lnTo>
                    <a:pt x="18057" y="22190"/>
                  </a:lnTo>
                  <a:lnTo>
                    <a:pt x="18166" y="21646"/>
                  </a:lnTo>
                  <a:lnTo>
                    <a:pt x="18220" y="21103"/>
                  </a:lnTo>
                  <a:lnTo>
                    <a:pt x="18274" y="19960"/>
                  </a:lnTo>
                  <a:lnTo>
                    <a:pt x="18220" y="18818"/>
                  </a:lnTo>
                  <a:lnTo>
                    <a:pt x="18057" y="16643"/>
                  </a:lnTo>
                  <a:lnTo>
                    <a:pt x="18057" y="15718"/>
                  </a:lnTo>
                  <a:lnTo>
                    <a:pt x="17948" y="14739"/>
                  </a:lnTo>
                  <a:lnTo>
                    <a:pt x="17785" y="13325"/>
                  </a:lnTo>
                  <a:lnTo>
                    <a:pt x="17731" y="12618"/>
                  </a:lnTo>
                  <a:lnTo>
                    <a:pt x="17731" y="12238"/>
                  </a:lnTo>
                  <a:lnTo>
                    <a:pt x="17731" y="11857"/>
                  </a:lnTo>
                  <a:lnTo>
                    <a:pt x="17839" y="11585"/>
                  </a:lnTo>
                  <a:lnTo>
                    <a:pt x="18003" y="11422"/>
                  </a:lnTo>
                  <a:lnTo>
                    <a:pt x="18274" y="11259"/>
                  </a:lnTo>
                  <a:lnTo>
                    <a:pt x="18546" y="11150"/>
                  </a:lnTo>
                  <a:lnTo>
                    <a:pt x="18927" y="10987"/>
                  </a:lnTo>
                  <a:lnTo>
                    <a:pt x="19253" y="10769"/>
                  </a:lnTo>
                  <a:lnTo>
                    <a:pt x="19525" y="10497"/>
                  </a:lnTo>
                  <a:lnTo>
                    <a:pt x="19743" y="10116"/>
                  </a:lnTo>
                  <a:lnTo>
                    <a:pt x="19906" y="9681"/>
                  </a:lnTo>
                  <a:lnTo>
                    <a:pt x="20015" y="9192"/>
                  </a:lnTo>
                  <a:lnTo>
                    <a:pt x="20015" y="8757"/>
                  </a:lnTo>
                  <a:lnTo>
                    <a:pt x="19960" y="8267"/>
                  </a:lnTo>
                  <a:lnTo>
                    <a:pt x="19797" y="7832"/>
                  </a:lnTo>
                  <a:lnTo>
                    <a:pt x="19525" y="7451"/>
                  </a:lnTo>
                  <a:lnTo>
                    <a:pt x="19199" y="7180"/>
                  </a:lnTo>
                  <a:lnTo>
                    <a:pt x="18764" y="7016"/>
                  </a:lnTo>
                  <a:lnTo>
                    <a:pt x="18329" y="6908"/>
                  </a:lnTo>
                  <a:lnTo>
                    <a:pt x="17894" y="6908"/>
                  </a:lnTo>
                  <a:lnTo>
                    <a:pt x="17459" y="6962"/>
                  </a:lnTo>
                  <a:lnTo>
                    <a:pt x="17349" y="7025"/>
                  </a:lnTo>
                  <a:lnTo>
                    <a:pt x="16969" y="5929"/>
                  </a:lnTo>
                  <a:lnTo>
                    <a:pt x="16425" y="4515"/>
                  </a:lnTo>
                  <a:lnTo>
                    <a:pt x="16153" y="3808"/>
                  </a:lnTo>
                  <a:lnTo>
                    <a:pt x="15827" y="3101"/>
                  </a:lnTo>
                  <a:lnTo>
                    <a:pt x="15392" y="2448"/>
                  </a:lnTo>
                  <a:lnTo>
                    <a:pt x="14957" y="1850"/>
                  </a:lnTo>
                  <a:lnTo>
                    <a:pt x="14413" y="1306"/>
                  </a:lnTo>
                  <a:lnTo>
                    <a:pt x="13815" y="816"/>
                  </a:lnTo>
                  <a:lnTo>
                    <a:pt x="13108" y="436"/>
                  </a:lnTo>
                  <a:lnTo>
                    <a:pt x="12346" y="218"/>
                  </a:lnTo>
                  <a:lnTo>
                    <a:pt x="11911" y="109"/>
                  </a:lnTo>
                  <a:lnTo>
                    <a:pt x="1142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62"/>
            <p:cNvSpPr/>
            <p:nvPr/>
          </p:nvSpPr>
          <p:spPr>
            <a:xfrm>
              <a:off x="7242538" y="3641362"/>
              <a:ext cx="220846" cy="113030"/>
            </a:xfrm>
            <a:custGeom>
              <a:avLst/>
              <a:gdLst/>
              <a:ahLst/>
              <a:cxnLst/>
              <a:rect l="l" t="t" r="r" b="b"/>
              <a:pathLst>
                <a:path w="11477" h="5874" extrusionOk="0">
                  <a:moveTo>
                    <a:pt x="11150" y="0"/>
                  </a:moveTo>
                  <a:lnTo>
                    <a:pt x="11041" y="54"/>
                  </a:lnTo>
                  <a:lnTo>
                    <a:pt x="10987" y="109"/>
                  </a:lnTo>
                  <a:lnTo>
                    <a:pt x="10987" y="218"/>
                  </a:lnTo>
                  <a:lnTo>
                    <a:pt x="10878" y="925"/>
                  </a:lnTo>
                  <a:lnTo>
                    <a:pt x="10661" y="1632"/>
                  </a:lnTo>
                  <a:lnTo>
                    <a:pt x="10389" y="2284"/>
                  </a:lnTo>
                  <a:lnTo>
                    <a:pt x="10008" y="2883"/>
                  </a:lnTo>
                  <a:lnTo>
                    <a:pt x="9573" y="3481"/>
                  </a:lnTo>
                  <a:lnTo>
                    <a:pt x="9084" y="3970"/>
                  </a:lnTo>
                  <a:lnTo>
                    <a:pt x="8485" y="4405"/>
                  </a:lnTo>
                  <a:lnTo>
                    <a:pt x="7887" y="4786"/>
                  </a:lnTo>
                  <a:lnTo>
                    <a:pt x="7234" y="5058"/>
                  </a:lnTo>
                  <a:lnTo>
                    <a:pt x="6582" y="5221"/>
                  </a:lnTo>
                  <a:lnTo>
                    <a:pt x="5875" y="5330"/>
                  </a:lnTo>
                  <a:lnTo>
                    <a:pt x="5168" y="5276"/>
                  </a:lnTo>
                  <a:lnTo>
                    <a:pt x="4515" y="5221"/>
                  </a:lnTo>
                  <a:lnTo>
                    <a:pt x="3808" y="5004"/>
                  </a:lnTo>
                  <a:lnTo>
                    <a:pt x="3155" y="4732"/>
                  </a:lnTo>
                  <a:lnTo>
                    <a:pt x="2557" y="4405"/>
                  </a:lnTo>
                  <a:lnTo>
                    <a:pt x="1904" y="3916"/>
                  </a:lnTo>
                  <a:lnTo>
                    <a:pt x="1361" y="3372"/>
                  </a:lnTo>
                  <a:lnTo>
                    <a:pt x="871" y="2719"/>
                  </a:lnTo>
                  <a:lnTo>
                    <a:pt x="490" y="2012"/>
                  </a:lnTo>
                  <a:lnTo>
                    <a:pt x="436" y="1958"/>
                  </a:lnTo>
                  <a:lnTo>
                    <a:pt x="327" y="1904"/>
                  </a:lnTo>
                  <a:lnTo>
                    <a:pt x="273" y="1904"/>
                  </a:lnTo>
                  <a:lnTo>
                    <a:pt x="164" y="1958"/>
                  </a:lnTo>
                  <a:lnTo>
                    <a:pt x="55" y="2012"/>
                  </a:lnTo>
                  <a:lnTo>
                    <a:pt x="1" y="2067"/>
                  </a:lnTo>
                  <a:lnTo>
                    <a:pt x="1" y="2176"/>
                  </a:lnTo>
                  <a:lnTo>
                    <a:pt x="55" y="2284"/>
                  </a:lnTo>
                  <a:lnTo>
                    <a:pt x="382" y="2991"/>
                  </a:lnTo>
                  <a:lnTo>
                    <a:pt x="871" y="3590"/>
                  </a:lnTo>
                  <a:lnTo>
                    <a:pt x="1361" y="4188"/>
                  </a:lnTo>
                  <a:lnTo>
                    <a:pt x="1959" y="4677"/>
                  </a:lnTo>
                  <a:lnTo>
                    <a:pt x="2611" y="5058"/>
                  </a:lnTo>
                  <a:lnTo>
                    <a:pt x="3319" y="5384"/>
                  </a:lnTo>
                  <a:lnTo>
                    <a:pt x="4080" y="5656"/>
                  </a:lnTo>
                  <a:lnTo>
                    <a:pt x="4841" y="5819"/>
                  </a:lnTo>
                  <a:lnTo>
                    <a:pt x="5603" y="5874"/>
                  </a:lnTo>
                  <a:lnTo>
                    <a:pt x="6364" y="5765"/>
                  </a:lnTo>
                  <a:lnTo>
                    <a:pt x="7126" y="5602"/>
                  </a:lnTo>
                  <a:lnTo>
                    <a:pt x="7833" y="5384"/>
                  </a:lnTo>
                  <a:lnTo>
                    <a:pt x="8485" y="5004"/>
                  </a:lnTo>
                  <a:lnTo>
                    <a:pt x="9138" y="4569"/>
                  </a:lnTo>
                  <a:lnTo>
                    <a:pt x="9736" y="4079"/>
                  </a:lnTo>
                  <a:lnTo>
                    <a:pt x="10226" y="3481"/>
                  </a:lnTo>
                  <a:lnTo>
                    <a:pt x="10715" y="2774"/>
                  </a:lnTo>
                  <a:lnTo>
                    <a:pt x="11096" y="1958"/>
                  </a:lnTo>
                  <a:lnTo>
                    <a:pt x="11368" y="1142"/>
                  </a:lnTo>
                  <a:lnTo>
                    <a:pt x="11477" y="707"/>
                  </a:lnTo>
                  <a:lnTo>
                    <a:pt x="11477" y="218"/>
                  </a:lnTo>
                  <a:lnTo>
                    <a:pt x="11477" y="109"/>
                  </a:lnTo>
                  <a:lnTo>
                    <a:pt x="11422" y="54"/>
                  </a:lnTo>
                  <a:lnTo>
                    <a:pt x="1136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62"/>
            <p:cNvSpPr/>
            <p:nvPr/>
          </p:nvSpPr>
          <p:spPr>
            <a:xfrm>
              <a:off x="7178711" y="3374488"/>
              <a:ext cx="56534" cy="105718"/>
            </a:xfrm>
            <a:custGeom>
              <a:avLst/>
              <a:gdLst/>
              <a:ahLst/>
              <a:cxnLst/>
              <a:rect l="l" t="t" r="r" b="b"/>
              <a:pathLst>
                <a:path w="2938" h="5494" extrusionOk="0">
                  <a:moveTo>
                    <a:pt x="1632" y="0"/>
                  </a:moveTo>
                  <a:lnTo>
                    <a:pt x="1523" y="55"/>
                  </a:lnTo>
                  <a:lnTo>
                    <a:pt x="1469" y="109"/>
                  </a:lnTo>
                  <a:lnTo>
                    <a:pt x="1414" y="218"/>
                  </a:lnTo>
                  <a:lnTo>
                    <a:pt x="1088" y="1469"/>
                  </a:lnTo>
                  <a:lnTo>
                    <a:pt x="707" y="2720"/>
                  </a:lnTo>
                  <a:lnTo>
                    <a:pt x="218" y="3916"/>
                  </a:lnTo>
                  <a:lnTo>
                    <a:pt x="55" y="4406"/>
                  </a:lnTo>
                  <a:lnTo>
                    <a:pt x="0" y="4678"/>
                  </a:lnTo>
                  <a:lnTo>
                    <a:pt x="0" y="4950"/>
                  </a:lnTo>
                  <a:lnTo>
                    <a:pt x="109" y="5222"/>
                  </a:lnTo>
                  <a:lnTo>
                    <a:pt x="272" y="5385"/>
                  </a:lnTo>
                  <a:lnTo>
                    <a:pt x="490" y="5493"/>
                  </a:lnTo>
                  <a:lnTo>
                    <a:pt x="979" y="5493"/>
                  </a:lnTo>
                  <a:lnTo>
                    <a:pt x="1197" y="5439"/>
                  </a:lnTo>
                  <a:lnTo>
                    <a:pt x="1469" y="5330"/>
                  </a:lnTo>
                  <a:lnTo>
                    <a:pt x="1686" y="5222"/>
                  </a:lnTo>
                  <a:lnTo>
                    <a:pt x="2121" y="4841"/>
                  </a:lnTo>
                  <a:lnTo>
                    <a:pt x="2448" y="4406"/>
                  </a:lnTo>
                  <a:lnTo>
                    <a:pt x="2720" y="3916"/>
                  </a:lnTo>
                  <a:lnTo>
                    <a:pt x="2937" y="3372"/>
                  </a:lnTo>
                  <a:lnTo>
                    <a:pt x="2937" y="3264"/>
                  </a:lnTo>
                  <a:lnTo>
                    <a:pt x="2883" y="3155"/>
                  </a:lnTo>
                  <a:lnTo>
                    <a:pt x="2828" y="3100"/>
                  </a:lnTo>
                  <a:lnTo>
                    <a:pt x="2720" y="3046"/>
                  </a:lnTo>
                  <a:lnTo>
                    <a:pt x="2556" y="3046"/>
                  </a:lnTo>
                  <a:lnTo>
                    <a:pt x="2448" y="3155"/>
                  </a:lnTo>
                  <a:lnTo>
                    <a:pt x="2393" y="3209"/>
                  </a:lnTo>
                  <a:lnTo>
                    <a:pt x="2230" y="3644"/>
                  </a:lnTo>
                  <a:lnTo>
                    <a:pt x="2067" y="4079"/>
                  </a:lnTo>
                  <a:lnTo>
                    <a:pt x="1741" y="4406"/>
                  </a:lnTo>
                  <a:lnTo>
                    <a:pt x="1414" y="4732"/>
                  </a:lnTo>
                  <a:lnTo>
                    <a:pt x="1088" y="4950"/>
                  </a:lnTo>
                  <a:lnTo>
                    <a:pt x="870" y="5004"/>
                  </a:lnTo>
                  <a:lnTo>
                    <a:pt x="653" y="5004"/>
                  </a:lnTo>
                  <a:lnTo>
                    <a:pt x="599" y="4950"/>
                  </a:lnTo>
                  <a:lnTo>
                    <a:pt x="544" y="4841"/>
                  </a:lnTo>
                  <a:lnTo>
                    <a:pt x="544" y="4678"/>
                  </a:lnTo>
                  <a:lnTo>
                    <a:pt x="599" y="4460"/>
                  </a:lnTo>
                  <a:lnTo>
                    <a:pt x="653" y="4243"/>
                  </a:lnTo>
                  <a:lnTo>
                    <a:pt x="1034" y="3318"/>
                  </a:lnTo>
                  <a:lnTo>
                    <a:pt x="1360" y="2339"/>
                  </a:lnTo>
                  <a:lnTo>
                    <a:pt x="1686" y="1360"/>
                  </a:lnTo>
                  <a:lnTo>
                    <a:pt x="1904" y="381"/>
                  </a:lnTo>
                  <a:lnTo>
                    <a:pt x="1904" y="218"/>
                  </a:lnTo>
                  <a:lnTo>
                    <a:pt x="1904" y="164"/>
                  </a:lnTo>
                  <a:lnTo>
                    <a:pt x="1795" y="55"/>
                  </a:lnTo>
                  <a:lnTo>
                    <a:pt x="1741" y="55"/>
                  </a:lnTo>
                  <a:lnTo>
                    <a:pt x="163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62"/>
            <p:cNvSpPr/>
            <p:nvPr/>
          </p:nvSpPr>
          <p:spPr>
            <a:xfrm rot="-8100000">
              <a:off x="7131604" y="3329477"/>
              <a:ext cx="31425" cy="37699"/>
            </a:xfrm>
            <a:custGeom>
              <a:avLst/>
              <a:gdLst/>
              <a:ahLst/>
              <a:cxnLst/>
              <a:rect l="l" t="t" r="r" b="b"/>
              <a:pathLst>
                <a:path w="1633" h="1959" extrusionOk="0">
                  <a:moveTo>
                    <a:pt x="1252" y="1"/>
                  </a:moveTo>
                  <a:lnTo>
                    <a:pt x="1197" y="110"/>
                  </a:lnTo>
                  <a:lnTo>
                    <a:pt x="1143" y="164"/>
                  </a:lnTo>
                  <a:lnTo>
                    <a:pt x="1034" y="436"/>
                  </a:lnTo>
                  <a:lnTo>
                    <a:pt x="1034" y="490"/>
                  </a:lnTo>
                  <a:lnTo>
                    <a:pt x="1034" y="545"/>
                  </a:lnTo>
                  <a:lnTo>
                    <a:pt x="980" y="545"/>
                  </a:lnTo>
                  <a:lnTo>
                    <a:pt x="871" y="762"/>
                  </a:lnTo>
                  <a:lnTo>
                    <a:pt x="817" y="871"/>
                  </a:lnTo>
                  <a:lnTo>
                    <a:pt x="762" y="925"/>
                  </a:lnTo>
                  <a:lnTo>
                    <a:pt x="490" y="1252"/>
                  </a:lnTo>
                  <a:lnTo>
                    <a:pt x="382" y="1252"/>
                  </a:lnTo>
                  <a:lnTo>
                    <a:pt x="327" y="1306"/>
                  </a:lnTo>
                  <a:lnTo>
                    <a:pt x="110" y="1415"/>
                  </a:lnTo>
                  <a:lnTo>
                    <a:pt x="1" y="1524"/>
                  </a:lnTo>
                  <a:lnTo>
                    <a:pt x="1" y="1578"/>
                  </a:lnTo>
                  <a:lnTo>
                    <a:pt x="1" y="1687"/>
                  </a:lnTo>
                  <a:lnTo>
                    <a:pt x="1" y="1796"/>
                  </a:lnTo>
                  <a:lnTo>
                    <a:pt x="110" y="1904"/>
                  </a:lnTo>
                  <a:lnTo>
                    <a:pt x="164" y="1904"/>
                  </a:lnTo>
                  <a:lnTo>
                    <a:pt x="273" y="1959"/>
                  </a:lnTo>
                  <a:lnTo>
                    <a:pt x="382" y="1904"/>
                  </a:lnTo>
                  <a:lnTo>
                    <a:pt x="817" y="1632"/>
                  </a:lnTo>
                  <a:lnTo>
                    <a:pt x="1197" y="1252"/>
                  </a:lnTo>
                  <a:lnTo>
                    <a:pt x="1469" y="817"/>
                  </a:lnTo>
                  <a:lnTo>
                    <a:pt x="1632" y="327"/>
                  </a:lnTo>
                  <a:lnTo>
                    <a:pt x="1632" y="218"/>
                  </a:lnTo>
                  <a:lnTo>
                    <a:pt x="1632" y="110"/>
                  </a:lnTo>
                  <a:lnTo>
                    <a:pt x="1524" y="55"/>
                  </a:lnTo>
                  <a:lnTo>
                    <a:pt x="146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62"/>
            <p:cNvSpPr/>
            <p:nvPr/>
          </p:nvSpPr>
          <p:spPr>
            <a:xfrm rot="9973857">
              <a:off x="7279174" y="3304369"/>
              <a:ext cx="51302" cy="25131"/>
            </a:xfrm>
            <a:custGeom>
              <a:avLst/>
              <a:gdLst/>
              <a:ahLst/>
              <a:cxnLst/>
              <a:rect l="l" t="t" r="r" b="b"/>
              <a:pathLst>
                <a:path w="2666" h="1306" extrusionOk="0">
                  <a:moveTo>
                    <a:pt x="164" y="0"/>
                  </a:moveTo>
                  <a:lnTo>
                    <a:pt x="109" y="55"/>
                  </a:lnTo>
                  <a:lnTo>
                    <a:pt x="0" y="164"/>
                  </a:lnTo>
                  <a:lnTo>
                    <a:pt x="0" y="218"/>
                  </a:lnTo>
                  <a:lnTo>
                    <a:pt x="55" y="327"/>
                  </a:lnTo>
                  <a:lnTo>
                    <a:pt x="109" y="436"/>
                  </a:lnTo>
                  <a:lnTo>
                    <a:pt x="327" y="653"/>
                  </a:lnTo>
                  <a:lnTo>
                    <a:pt x="544" y="871"/>
                  </a:lnTo>
                  <a:lnTo>
                    <a:pt x="871" y="1034"/>
                  </a:lnTo>
                  <a:lnTo>
                    <a:pt x="1143" y="1197"/>
                  </a:lnTo>
                  <a:lnTo>
                    <a:pt x="1469" y="1251"/>
                  </a:lnTo>
                  <a:lnTo>
                    <a:pt x="1795" y="1306"/>
                  </a:lnTo>
                  <a:lnTo>
                    <a:pt x="2122" y="1306"/>
                  </a:lnTo>
                  <a:lnTo>
                    <a:pt x="2448" y="1251"/>
                  </a:lnTo>
                  <a:lnTo>
                    <a:pt x="2557" y="1197"/>
                  </a:lnTo>
                  <a:lnTo>
                    <a:pt x="2611" y="1143"/>
                  </a:lnTo>
                  <a:lnTo>
                    <a:pt x="2665" y="1034"/>
                  </a:lnTo>
                  <a:lnTo>
                    <a:pt x="2665" y="925"/>
                  </a:lnTo>
                  <a:lnTo>
                    <a:pt x="2611" y="871"/>
                  </a:lnTo>
                  <a:lnTo>
                    <a:pt x="2502" y="762"/>
                  </a:lnTo>
                  <a:lnTo>
                    <a:pt x="1578" y="762"/>
                  </a:lnTo>
                  <a:lnTo>
                    <a:pt x="1306" y="653"/>
                  </a:lnTo>
                  <a:lnTo>
                    <a:pt x="1088" y="544"/>
                  </a:lnTo>
                  <a:lnTo>
                    <a:pt x="871" y="436"/>
                  </a:lnTo>
                  <a:lnTo>
                    <a:pt x="653" y="272"/>
                  </a:lnTo>
                  <a:lnTo>
                    <a:pt x="490" y="55"/>
                  </a:lnTo>
                  <a:lnTo>
                    <a:pt x="38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62"/>
            <p:cNvSpPr/>
            <p:nvPr/>
          </p:nvSpPr>
          <p:spPr>
            <a:xfrm>
              <a:off x="7172418" y="3484382"/>
              <a:ext cx="376787" cy="681300"/>
            </a:xfrm>
            <a:custGeom>
              <a:avLst/>
              <a:gdLst/>
              <a:ahLst/>
              <a:cxnLst/>
              <a:rect l="l" t="t" r="r" b="b"/>
              <a:pathLst>
                <a:path w="19581" h="35406" extrusionOk="0">
                  <a:moveTo>
                    <a:pt x="5331" y="0"/>
                  </a:moveTo>
                  <a:lnTo>
                    <a:pt x="5168" y="109"/>
                  </a:lnTo>
                  <a:lnTo>
                    <a:pt x="4950" y="326"/>
                  </a:lnTo>
                  <a:lnTo>
                    <a:pt x="4841" y="653"/>
                  </a:lnTo>
                  <a:lnTo>
                    <a:pt x="4678" y="979"/>
                  </a:lnTo>
                  <a:lnTo>
                    <a:pt x="4461" y="1849"/>
                  </a:lnTo>
                  <a:lnTo>
                    <a:pt x="4298" y="2883"/>
                  </a:lnTo>
                  <a:lnTo>
                    <a:pt x="4134" y="3807"/>
                  </a:lnTo>
                  <a:lnTo>
                    <a:pt x="4080" y="4677"/>
                  </a:lnTo>
                  <a:lnTo>
                    <a:pt x="4026" y="5493"/>
                  </a:lnTo>
                  <a:lnTo>
                    <a:pt x="4026" y="4569"/>
                  </a:lnTo>
                  <a:lnTo>
                    <a:pt x="4026" y="3644"/>
                  </a:lnTo>
                  <a:lnTo>
                    <a:pt x="4026" y="2611"/>
                  </a:lnTo>
                  <a:lnTo>
                    <a:pt x="3917" y="1577"/>
                  </a:lnTo>
                  <a:lnTo>
                    <a:pt x="3862" y="1142"/>
                  </a:lnTo>
                  <a:lnTo>
                    <a:pt x="3754" y="707"/>
                  </a:lnTo>
                  <a:lnTo>
                    <a:pt x="3645" y="381"/>
                  </a:lnTo>
                  <a:lnTo>
                    <a:pt x="3482" y="163"/>
                  </a:lnTo>
                  <a:lnTo>
                    <a:pt x="3319" y="54"/>
                  </a:lnTo>
                  <a:lnTo>
                    <a:pt x="3155" y="54"/>
                  </a:lnTo>
                  <a:lnTo>
                    <a:pt x="2938" y="218"/>
                  </a:lnTo>
                  <a:lnTo>
                    <a:pt x="2775" y="435"/>
                  </a:lnTo>
                  <a:lnTo>
                    <a:pt x="2666" y="761"/>
                  </a:lnTo>
                  <a:lnTo>
                    <a:pt x="2557" y="1088"/>
                  </a:lnTo>
                  <a:lnTo>
                    <a:pt x="2394" y="1958"/>
                  </a:lnTo>
                  <a:lnTo>
                    <a:pt x="2340" y="2883"/>
                  </a:lnTo>
                  <a:lnTo>
                    <a:pt x="2340" y="3807"/>
                  </a:lnTo>
                  <a:lnTo>
                    <a:pt x="2394" y="4623"/>
                  </a:lnTo>
                  <a:lnTo>
                    <a:pt x="2448" y="5384"/>
                  </a:lnTo>
                  <a:lnTo>
                    <a:pt x="2231" y="4405"/>
                  </a:lnTo>
                  <a:lnTo>
                    <a:pt x="2068" y="3644"/>
                  </a:lnTo>
                  <a:lnTo>
                    <a:pt x="1905" y="2828"/>
                  </a:lnTo>
                  <a:lnTo>
                    <a:pt x="1633" y="2012"/>
                  </a:lnTo>
                  <a:lnTo>
                    <a:pt x="1361" y="1360"/>
                  </a:lnTo>
                  <a:lnTo>
                    <a:pt x="1252" y="1142"/>
                  </a:lnTo>
                  <a:lnTo>
                    <a:pt x="1089" y="979"/>
                  </a:lnTo>
                  <a:lnTo>
                    <a:pt x="926" y="870"/>
                  </a:lnTo>
                  <a:lnTo>
                    <a:pt x="762" y="870"/>
                  </a:lnTo>
                  <a:lnTo>
                    <a:pt x="599" y="979"/>
                  </a:lnTo>
                  <a:lnTo>
                    <a:pt x="436" y="1197"/>
                  </a:lnTo>
                  <a:lnTo>
                    <a:pt x="382" y="1468"/>
                  </a:lnTo>
                  <a:lnTo>
                    <a:pt x="273" y="1740"/>
                  </a:lnTo>
                  <a:lnTo>
                    <a:pt x="164" y="2502"/>
                  </a:lnTo>
                  <a:lnTo>
                    <a:pt x="164" y="3372"/>
                  </a:lnTo>
                  <a:lnTo>
                    <a:pt x="164" y="4949"/>
                  </a:lnTo>
                  <a:lnTo>
                    <a:pt x="219" y="5874"/>
                  </a:lnTo>
                  <a:lnTo>
                    <a:pt x="55" y="9790"/>
                  </a:lnTo>
                  <a:lnTo>
                    <a:pt x="1" y="13706"/>
                  </a:lnTo>
                  <a:lnTo>
                    <a:pt x="55" y="17621"/>
                  </a:lnTo>
                  <a:lnTo>
                    <a:pt x="219" y="21537"/>
                  </a:lnTo>
                  <a:lnTo>
                    <a:pt x="382" y="24800"/>
                  </a:lnTo>
                  <a:lnTo>
                    <a:pt x="490" y="26595"/>
                  </a:lnTo>
                  <a:lnTo>
                    <a:pt x="599" y="27465"/>
                  </a:lnTo>
                  <a:lnTo>
                    <a:pt x="762" y="28390"/>
                  </a:lnTo>
                  <a:lnTo>
                    <a:pt x="926" y="29260"/>
                  </a:lnTo>
                  <a:lnTo>
                    <a:pt x="1143" y="30076"/>
                  </a:lnTo>
                  <a:lnTo>
                    <a:pt x="1361" y="30892"/>
                  </a:lnTo>
                  <a:lnTo>
                    <a:pt x="1687" y="31708"/>
                  </a:lnTo>
                  <a:lnTo>
                    <a:pt x="2122" y="32415"/>
                  </a:lnTo>
                  <a:lnTo>
                    <a:pt x="2557" y="33122"/>
                  </a:lnTo>
                  <a:lnTo>
                    <a:pt x="3101" y="33720"/>
                  </a:lnTo>
                  <a:lnTo>
                    <a:pt x="3699" y="34264"/>
                  </a:lnTo>
                  <a:lnTo>
                    <a:pt x="4134" y="34536"/>
                  </a:lnTo>
                  <a:lnTo>
                    <a:pt x="4515" y="34753"/>
                  </a:lnTo>
                  <a:lnTo>
                    <a:pt x="4950" y="34971"/>
                  </a:lnTo>
                  <a:lnTo>
                    <a:pt x="5385" y="35134"/>
                  </a:lnTo>
                  <a:lnTo>
                    <a:pt x="5875" y="35243"/>
                  </a:lnTo>
                  <a:lnTo>
                    <a:pt x="6310" y="35351"/>
                  </a:lnTo>
                  <a:lnTo>
                    <a:pt x="7234" y="35406"/>
                  </a:lnTo>
                  <a:lnTo>
                    <a:pt x="8213" y="35406"/>
                  </a:lnTo>
                  <a:lnTo>
                    <a:pt x="9138" y="35243"/>
                  </a:lnTo>
                  <a:lnTo>
                    <a:pt x="10063" y="34971"/>
                  </a:lnTo>
                  <a:lnTo>
                    <a:pt x="10987" y="34644"/>
                  </a:lnTo>
                  <a:lnTo>
                    <a:pt x="11259" y="34644"/>
                  </a:lnTo>
                  <a:lnTo>
                    <a:pt x="11585" y="34536"/>
                  </a:lnTo>
                  <a:lnTo>
                    <a:pt x="11912" y="34427"/>
                  </a:lnTo>
                  <a:lnTo>
                    <a:pt x="12292" y="34264"/>
                  </a:lnTo>
                  <a:lnTo>
                    <a:pt x="12999" y="33829"/>
                  </a:lnTo>
                  <a:lnTo>
                    <a:pt x="13707" y="33285"/>
                  </a:lnTo>
                  <a:lnTo>
                    <a:pt x="14359" y="32741"/>
                  </a:lnTo>
                  <a:lnTo>
                    <a:pt x="15012" y="32143"/>
                  </a:lnTo>
                  <a:lnTo>
                    <a:pt x="15991" y="31164"/>
                  </a:lnTo>
                  <a:lnTo>
                    <a:pt x="16480" y="30565"/>
                  </a:lnTo>
                  <a:lnTo>
                    <a:pt x="16970" y="29913"/>
                  </a:lnTo>
                  <a:lnTo>
                    <a:pt x="17840" y="28553"/>
                  </a:lnTo>
                  <a:lnTo>
                    <a:pt x="18710" y="27193"/>
                  </a:lnTo>
                  <a:lnTo>
                    <a:pt x="19580" y="25834"/>
                  </a:lnTo>
                  <a:lnTo>
                    <a:pt x="13217" y="20830"/>
                  </a:lnTo>
                  <a:lnTo>
                    <a:pt x="12673" y="21918"/>
                  </a:lnTo>
                  <a:lnTo>
                    <a:pt x="12075" y="22951"/>
                  </a:lnTo>
                  <a:lnTo>
                    <a:pt x="11422" y="23930"/>
                  </a:lnTo>
                  <a:lnTo>
                    <a:pt x="10770" y="24964"/>
                  </a:lnTo>
                  <a:lnTo>
                    <a:pt x="10606" y="25290"/>
                  </a:lnTo>
                  <a:lnTo>
                    <a:pt x="10335" y="25562"/>
                  </a:lnTo>
                  <a:lnTo>
                    <a:pt x="10063" y="25779"/>
                  </a:lnTo>
                  <a:lnTo>
                    <a:pt x="9899" y="25834"/>
                  </a:lnTo>
                  <a:lnTo>
                    <a:pt x="9736" y="25834"/>
                  </a:lnTo>
                  <a:lnTo>
                    <a:pt x="9519" y="25779"/>
                  </a:lnTo>
                  <a:lnTo>
                    <a:pt x="9301" y="25671"/>
                  </a:lnTo>
                  <a:lnTo>
                    <a:pt x="9192" y="25507"/>
                  </a:lnTo>
                  <a:lnTo>
                    <a:pt x="9029" y="25344"/>
                  </a:lnTo>
                  <a:lnTo>
                    <a:pt x="8866" y="24855"/>
                  </a:lnTo>
                  <a:lnTo>
                    <a:pt x="8812" y="24365"/>
                  </a:lnTo>
                  <a:lnTo>
                    <a:pt x="8540" y="20613"/>
                  </a:lnTo>
                  <a:lnTo>
                    <a:pt x="8268" y="16860"/>
                  </a:lnTo>
                  <a:lnTo>
                    <a:pt x="8159" y="13107"/>
                  </a:lnTo>
                  <a:lnTo>
                    <a:pt x="8105" y="9300"/>
                  </a:lnTo>
                  <a:lnTo>
                    <a:pt x="8105" y="7560"/>
                  </a:lnTo>
                  <a:lnTo>
                    <a:pt x="8105" y="4460"/>
                  </a:lnTo>
                  <a:lnTo>
                    <a:pt x="8050" y="2883"/>
                  </a:lnTo>
                  <a:lnTo>
                    <a:pt x="7941" y="1523"/>
                  </a:lnTo>
                  <a:lnTo>
                    <a:pt x="7833" y="979"/>
                  </a:lnTo>
                  <a:lnTo>
                    <a:pt x="7724" y="598"/>
                  </a:lnTo>
                  <a:lnTo>
                    <a:pt x="7561" y="326"/>
                  </a:lnTo>
                  <a:lnTo>
                    <a:pt x="7506" y="272"/>
                  </a:lnTo>
                  <a:lnTo>
                    <a:pt x="7398" y="272"/>
                  </a:lnTo>
                  <a:lnTo>
                    <a:pt x="7180" y="326"/>
                  </a:lnTo>
                  <a:lnTo>
                    <a:pt x="7017" y="489"/>
                  </a:lnTo>
                  <a:lnTo>
                    <a:pt x="6854" y="761"/>
                  </a:lnTo>
                  <a:lnTo>
                    <a:pt x="6745" y="1088"/>
                  </a:lnTo>
                  <a:lnTo>
                    <a:pt x="6636" y="1468"/>
                  </a:lnTo>
                  <a:lnTo>
                    <a:pt x="6582" y="1904"/>
                  </a:lnTo>
                  <a:lnTo>
                    <a:pt x="6473" y="2828"/>
                  </a:lnTo>
                  <a:lnTo>
                    <a:pt x="6419" y="3753"/>
                  </a:lnTo>
                  <a:lnTo>
                    <a:pt x="6419" y="3590"/>
                  </a:lnTo>
                  <a:lnTo>
                    <a:pt x="6310" y="2556"/>
                  </a:lnTo>
                  <a:lnTo>
                    <a:pt x="6147" y="1577"/>
                  </a:lnTo>
                  <a:lnTo>
                    <a:pt x="5984" y="707"/>
                  </a:lnTo>
                  <a:lnTo>
                    <a:pt x="5820" y="381"/>
                  </a:lnTo>
                  <a:lnTo>
                    <a:pt x="5712" y="163"/>
                  </a:lnTo>
                  <a:lnTo>
                    <a:pt x="554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62"/>
            <p:cNvSpPr/>
            <p:nvPr/>
          </p:nvSpPr>
          <p:spPr>
            <a:xfrm>
              <a:off x="7172418" y="3484382"/>
              <a:ext cx="376787" cy="681300"/>
            </a:xfrm>
            <a:custGeom>
              <a:avLst/>
              <a:gdLst/>
              <a:ahLst/>
              <a:cxnLst/>
              <a:rect l="l" t="t" r="r" b="b"/>
              <a:pathLst>
                <a:path w="19581" h="35406" fill="none" extrusionOk="0">
                  <a:moveTo>
                    <a:pt x="19580" y="25834"/>
                  </a:moveTo>
                  <a:lnTo>
                    <a:pt x="19580" y="25834"/>
                  </a:lnTo>
                  <a:lnTo>
                    <a:pt x="18710" y="27193"/>
                  </a:lnTo>
                  <a:lnTo>
                    <a:pt x="17840" y="28553"/>
                  </a:lnTo>
                  <a:lnTo>
                    <a:pt x="16970" y="29913"/>
                  </a:lnTo>
                  <a:lnTo>
                    <a:pt x="16480" y="30565"/>
                  </a:lnTo>
                  <a:lnTo>
                    <a:pt x="15991" y="31164"/>
                  </a:lnTo>
                  <a:lnTo>
                    <a:pt x="15991" y="31164"/>
                  </a:lnTo>
                  <a:lnTo>
                    <a:pt x="15012" y="32143"/>
                  </a:lnTo>
                  <a:lnTo>
                    <a:pt x="14359" y="32741"/>
                  </a:lnTo>
                  <a:lnTo>
                    <a:pt x="13707" y="33285"/>
                  </a:lnTo>
                  <a:lnTo>
                    <a:pt x="12999" y="33829"/>
                  </a:lnTo>
                  <a:lnTo>
                    <a:pt x="12292" y="34264"/>
                  </a:lnTo>
                  <a:lnTo>
                    <a:pt x="11912" y="34427"/>
                  </a:lnTo>
                  <a:lnTo>
                    <a:pt x="11585" y="34536"/>
                  </a:lnTo>
                  <a:lnTo>
                    <a:pt x="11259" y="34644"/>
                  </a:lnTo>
                  <a:lnTo>
                    <a:pt x="10987" y="34644"/>
                  </a:lnTo>
                  <a:lnTo>
                    <a:pt x="10987" y="34644"/>
                  </a:lnTo>
                  <a:lnTo>
                    <a:pt x="10063" y="34971"/>
                  </a:lnTo>
                  <a:lnTo>
                    <a:pt x="9138" y="35243"/>
                  </a:lnTo>
                  <a:lnTo>
                    <a:pt x="8213" y="35406"/>
                  </a:lnTo>
                  <a:lnTo>
                    <a:pt x="7234" y="35406"/>
                  </a:lnTo>
                  <a:lnTo>
                    <a:pt x="6310" y="35351"/>
                  </a:lnTo>
                  <a:lnTo>
                    <a:pt x="5875" y="35243"/>
                  </a:lnTo>
                  <a:lnTo>
                    <a:pt x="5385" y="35134"/>
                  </a:lnTo>
                  <a:lnTo>
                    <a:pt x="4950" y="34971"/>
                  </a:lnTo>
                  <a:lnTo>
                    <a:pt x="4515" y="34753"/>
                  </a:lnTo>
                  <a:lnTo>
                    <a:pt x="4134" y="34536"/>
                  </a:lnTo>
                  <a:lnTo>
                    <a:pt x="3699" y="34264"/>
                  </a:lnTo>
                  <a:lnTo>
                    <a:pt x="3699" y="34264"/>
                  </a:lnTo>
                  <a:lnTo>
                    <a:pt x="3101" y="33720"/>
                  </a:lnTo>
                  <a:lnTo>
                    <a:pt x="2557" y="33122"/>
                  </a:lnTo>
                  <a:lnTo>
                    <a:pt x="2122" y="32415"/>
                  </a:lnTo>
                  <a:lnTo>
                    <a:pt x="1687" y="31708"/>
                  </a:lnTo>
                  <a:lnTo>
                    <a:pt x="1361" y="30892"/>
                  </a:lnTo>
                  <a:lnTo>
                    <a:pt x="1143" y="30076"/>
                  </a:lnTo>
                  <a:lnTo>
                    <a:pt x="926" y="29260"/>
                  </a:lnTo>
                  <a:lnTo>
                    <a:pt x="762" y="28390"/>
                  </a:lnTo>
                  <a:lnTo>
                    <a:pt x="599" y="27465"/>
                  </a:lnTo>
                  <a:lnTo>
                    <a:pt x="490" y="26595"/>
                  </a:lnTo>
                  <a:lnTo>
                    <a:pt x="382" y="24800"/>
                  </a:lnTo>
                  <a:lnTo>
                    <a:pt x="219" y="21537"/>
                  </a:lnTo>
                  <a:lnTo>
                    <a:pt x="219" y="21537"/>
                  </a:lnTo>
                  <a:lnTo>
                    <a:pt x="55" y="17621"/>
                  </a:lnTo>
                  <a:lnTo>
                    <a:pt x="1" y="13706"/>
                  </a:lnTo>
                  <a:lnTo>
                    <a:pt x="55" y="9790"/>
                  </a:lnTo>
                  <a:lnTo>
                    <a:pt x="219" y="5874"/>
                  </a:lnTo>
                  <a:lnTo>
                    <a:pt x="219" y="5874"/>
                  </a:lnTo>
                  <a:lnTo>
                    <a:pt x="164" y="4949"/>
                  </a:lnTo>
                  <a:lnTo>
                    <a:pt x="164" y="3372"/>
                  </a:lnTo>
                  <a:lnTo>
                    <a:pt x="164" y="2502"/>
                  </a:lnTo>
                  <a:lnTo>
                    <a:pt x="273" y="1740"/>
                  </a:lnTo>
                  <a:lnTo>
                    <a:pt x="382" y="1468"/>
                  </a:lnTo>
                  <a:lnTo>
                    <a:pt x="436" y="1197"/>
                  </a:lnTo>
                  <a:lnTo>
                    <a:pt x="599" y="979"/>
                  </a:lnTo>
                  <a:lnTo>
                    <a:pt x="762" y="870"/>
                  </a:lnTo>
                  <a:lnTo>
                    <a:pt x="762" y="870"/>
                  </a:lnTo>
                  <a:lnTo>
                    <a:pt x="926" y="870"/>
                  </a:lnTo>
                  <a:lnTo>
                    <a:pt x="1089" y="979"/>
                  </a:lnTo>
                  <a:lnTo>
                    <a:pt x="1252" y="1142"/>
                  </a:lnTo>
                  <a:lnTo>
                    <a:pt x="1361" y="1360"/>
                  </a:lnTo>
                  <a:lnTo>
                    <a:pt x="1633" y="2012"/>
                  </a:lnTo>
                  <a:lnTo>
                    <a:pt x="1905" y="2828"/>
                  </a:lnTo>
                  <a:lnTo>
                    <a:pt x="2068" y="3644"/>
                  </a:lnTo>
                  <a:lnTo>
                    <a:pt x="2231" y="4405"/>
                  </a:lnTo>
                  <a:lnTo>
                    <a:pt x="2448" y="5384"/>
                  </a:lnTo>
                  <a:lnTo>
                    <a:pt x="2448" y="5384"/>
                  </a:lnTo>
                  <a:lnTo>
                    <a:pt x="2394" y="4623"/>
                  </a:lnTo>
                  <a:lnTo>
                    <a:pt x="2340" y="3807"/>
                  </a:lnTo>
                  <a:lnTo>
                    <a:pt x="2340" y="2883"/>
                  </a:lnTo>
                  <a:lnTo>
                    <a:pt x="2394" y="1958"/>
                  </a:lnTo>
                  <a:lnTo>
                    <a:pt x="2557" y="1088"/>
                  </a:lnTo>
                  <a:lnTo>
                    <a:pt x="2666" y="761"/>
                  </a:lnTo>
                  <a:lnTo>
                    <a:pt x="2775" y="435"/>
                  </a:lnTo>
                  <a:lnTo>
                    <a:pt x="2938" y="218"/>
                  </a:lnTo>
                  <a:lnTo>
                    <a:pt x="3155" y="54"/>
                  </a:lnTo>
                  <a:lnTo>
                    <a:pt x="3155" y="54"/>
                  </a:lnTo>
                  <a:lnTo>
                    <a:pt x="3264" y="54"/>
                  </a:lnTo>
                  <a:lnTo>
                    <a:pt x="3319" y="54"/>
                  </a:lnTo>
                  <a:lnTo>
                    <a:pt x="3482" y="163"/>
                  </a:lnTo>
                  <a:lnTo>
                    <a:pt x="3645" y="381"/>
                  </a:lnTo>
                  <a:lnTo>
                    <a:pt x="3754" y="707"/>
                  </a:lnTo>
                  <a:lnTo>
                    <a:pt x="3862" y="1142"/>
                  </a:lnTo>
                  <a:lnTo>
                    <a:pt x="3917" y="1577"/>
                  </a:lnTo>
                  <a:lnTo>
                    <a:pt x="4026" y="2611"/>
                  </a:lnTo>
                  <a:lnTo>
                    <a:pt x="4026" y="3644"/>
                  </a:lnTo>
                  <a:lnTo>
                    <a:pt x="4026" y="4569"/>
                  </a:lnTo>
                  <a:lnTo>
                    <a:pt x="4026" y="5493"/>
                  </a:lnTo>
                  <a:lnTo>
                    <a:pt x="4026" y="5493"/>
                  </a:lnTo>
                  <a:lnTo>
                    <a:pt x="4080" y="4677"/>
                  </a:lnTo>
                  <a:lnTo>
                    <a:pt x="4134" y="3807"/>
                  </a:lnTo>
                  <a:lnTo>
                    <a:pt x="4298" y="2883"/>
                  </a:lnTo>
                  <a:lnTo>
                    <a:pt x="4461" y="1849"/>
                  </a:lnTo>
                  <a:lnTo>
                    <a:pt x="4678" y="979"/>
                  </a:lnTo>
                  <a:lnTo>
                    <a:pt x="4841" y="653"/>
                  </a:lnTo>
                  <a:lnTo>
                    <a:pt x="4950" y="326"/>
                  </a:lnTo>
                  <a:lnTo>
                    <a:pt x="5168" y="109"/>
                  </a:lnTo>
                  <a:lnTo>
                    <a:pt x="5331" y="0"/>
                  </a:lnTo>
                  <a:lnTo>
                    <a:pt x="5331" y="0"/>
                  </a:lnTo>
                  <a:lnTo>
                    <a:pt x="5440" y="0"/>
                  </a:lnTo>
                  <a:lnTo>
                    <a:pt x="5548" y="0"/>
                  </a:lnTo>
                  <a:lnTo>
                    <a:pt x="5712" y="163"/>
                  </a:lnTo>
                  <a:lnTo>
                    <a:pt x="5820" y="381"/>
                  </a:lnTo>
                  <a:lnTo>
                    <a:pt x="5984" y="707"/>
                  </a:lnTo>
                  <a:lnTo>
                    <a:pt x="6147" y="1577"/>
                  </a:lnTo>
                  <a:lnTo>
                    <a:pt x="6310" y="2556"/>
                  </a:lnTo>
                  <a:lnTo>
                    <a:pt x="6419" y="3590"/>
                  </a:lnTo>
                  <a:lnTo>
                    <a:pt x="6419" y="4514"/>
                  </a:lnTo>
                  <a:lnTo>
                    <a:pt x="6473" y="5384"/>
                  </a:lnTo>
                  <a:lnTo>
                    <a:pt x="6473" y="5384"/>
                  </a:lnTo>
                  <a:lnTo>
                    <a:pt x="6419" y="4569"/>
                  </a:lnTo>
                  <a:lnTo>
                    <a:pt x="6419" y="3753"/>
                  </a:lnTo>
                  <a:lnTo>
                    <a:pt x="6473" y="2828"/>
                  </a:lnTo>
                  <a:lnTo>
                    <a:pt x="6582" y="1904"/>
                  </a:lnTo>
                  <a:lnTo>
                    <a:pt x="6636" y="1468"/>
                  </a:lnTo>
                  <a:lnTo>
                    <a:pt x="6745" y="1088"/>
                  </a:lnTo>
                  <a:lnTo>
                    <a:pt x="6854" y="761"/>
                  </a:lnTo>
                  <a:lnTo>
                    <a:pt x="7017" y="489"/>
                  </a:lnTo>
                  <a:lnTo>
                    <a:pt x="7180" y="326"/>
                  </a:lnTo>
                  <a:lnTo>
                    <a:pt x="7398" y="272"/>
                  </a:lnTo>
                  <a:lnTo>
                    <a:pt x="7398" y="272"/>
                  </a:lnTo>
                  <a:lnTo>
                    <a:pt x="7506" y="272"/>
                  </a:lnTo>
                  <a:lnTo>
                    <a:pt x="7561" y="326"/>
                  </a:lnTo>
                  <a:lnTo>
                    <a:pt x="7724" y="598"/>
                  </a:lnTo>
                  <a:lnTo>
                    <a:pt x="7833" y="979"/>
                  </a:lnTo>
                  <a:lnTo>
                    <a:pt x="7941" y="1523"/>
                  </a:lnTo>
                  <a:lnTo>
                    <a:pt x="8050" y="2883"/>
                  </a:lnTo>
                  <a:lnTo>
                    <a:pt x="8105" y="4460"/>
                  </a:lnTo>
                  <a:lnTo>
                    <a:pt x="8105" y="7560"/>
                  </a:lnTo>
                  <a:lnTo>
                    <a:pt x="8105" y="9300"/>
                  </a:lnTo>
                  <a:lnTo>
                    <a:pt x="8105" y="9300"/>
                  </a:lnTo>
                  <a:lnTo>
                    <a:pt x="8159" y="13107"/>
                  </a:lnTo>
                  <a:lnTo>
                    <a:pt x="8268" y="16860"/>
                  </a:lnTo>
                  <a:lnTo>
                    <a:pt x="8540" y="20613"/>
                  </a:lnTo>
                  <a:lnTo>
                    <a:pt x="8812" y="24365"/>
                  </a:lnTo>
                  <a:lnTo>
                    <a:pt x="8812" y="24365"/>
                  </a:lnTo>
                  <a:lnTo>
                    <a:pt x="8866" y="24855"/>
                  </a:lnTo>
                  <a:lnTo>
                    <a:pt x="9029" y="25344"/>
                  </a:lnTo>
                  <a:lnTo>
                    <a:pt x="9192" y="25507"/>
                  </a:lnTo>
                  <a:lnTo>
                    <a:pt x="9301" y="25671"/>
                  </a:lnTo>
                  <a:lnTo>
                    <a:pt x="9519" y="25779"/>
                  </a:lnTo>
                  <a:lnTo>
                    <a:pt x="9736" y="25834"/>
                  </a:lnTo>
                  <a:lnTo>
                    <a:pt x="9736" y="25834"/>
                  </a:lnTo>
                  <a:lnTo>
                    <a:pt x="9899" y="25834"/>
                  </a:lnTo>
                  <a:lnTo>
                    <a:pt x="10063" y="25779"/>
                  </a:lnTo>
                  <a:lnTo>
                    <a:pt x="10335" y="25562"/>
                  </a:lnTo>
                  <a:lnTo>
                    <a:pt x="10606" y="25290"/>
                  </a:lnTo>
                  <a:lnTo>
                    <a:pt x="10770" y="24964"/>
                  </a:lnTo>
                  <a:lnTo>
                    <a:pt x="10770" y="24964"/>
                  </a:lnTo>
                  <a:lnTo>
                    <a:pt x="11422" y="23930"/>
                  </a:lnTo>
                  <a:lnTo>
                    <a:pt x="12075" y="22951"/>
                  </a:lnTo>
                  <a:lnTo>
                    <a:pt x="12673" y="21918"/>
                  </a:lnTo>
                  <a:lnTo>
                    <a:pt x="13217" y="20830"/>
                  </a:lnTo>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62"/>
            <p:cNvSpPr/>
            <p:nvPr/>
          </p:nvSpPr>
          <p:spPr>
            <a:xfrm>
              <a:off x="7167204" y="3479148"/>
              <a:ext cx="388275" cy="691768"/>
            </a:xfrm>
            <a:custGeom>
              <a:avLst/>
              <a:gdLst/>
              <a:ahLst/>
              <a:cxnLst/>
              <a:rect l="l" t="t" r="r" b="b"/>
              <a:pathLst>
                <a:path w="20178" h="35950" extrusionOk="0">
                  <a:moveTo>
                    <a:pt x="5602" y="0"/>
                  </a:moveTo>
                  <a:lnTo>
                    <a:pt x="5384" y="109"/>
                  </a:lnTo>
                  <a:lnTo>
                    <a:pt x="5221" y="218"/>
                  </a:lnTo>
                  <a:lnTo>
                    <a:pt x="5058" y="381"/>
                  </a:lnTo>
                  <a:lnTo>
                    <a:pt x="4895" y="707"/>
                  </a:lnTo>
                  <a:lnTo>
                    <a:pt x="4732" y="1033"/>
                  </a:lnTo>
                  <a:lnTo>
                    <a:pt x="4514" y="1795"/>
                  </a:lnTo>
                  <a:lnTo>
                    <a:pt x="4477" y="1967"/>
                  </a:lnTo>
                  <a:lnTo>
                    <a:pt x="4477" y="1967"/>
                  </a:lnTo>
                  <a:lnTo>
                    <a:pt x="4460" y="1740"/>
                  </a:lnTo>
                  <a:lnTo>
                    <a:pt x="4297" y="979"/>
                  </a:lnTo>
                  <a:lnTo>
                    <a:pt x="4133" y="544"/>
                  </a:lnTo>
                  <a:lnTo>
                    <a:pt x="4025" y="326"/>
                  </a:lnTo>
                  <a:lnTo>
                    <a:pt x="3862" y="163"/>
                  </a:lnTo>
                  <a:lnTo>
                    <a:pt x="3644" y="54"/>
                  </a:lnTo>
                  <a:lnTo>
                    <a:pt x="3426" y="54"/>
                  </a:lnTo>
                  <a:lnTo>
                    <a:pt x="3209" y="163"/>
                  </a:lnTo>
                  <a:lnTo>
                    <a:pt x="3046" y="272"/>
                  </a:lnTo>
                  <a:lnTo>
                    <a:pt x="2828" y="544"/>
                  </a:lnTo>
                  <a:lnTo>
                    <a:pt x="2719" y="816"/>
                  </a:lnTo>
                  <a:lnTo>
                    <a:pt x="2556" y="1414"/>
                  </a:lnTo>
                  <a:lnTo>
                    <a:pt x="2393" y="2230"/>
                  </a:lnTo>
                  <a:lnTo>
                    <a:pt x="2353" y="2824"/>
                  </a:lnTo>
                  <a:lnTo>
                    <a:pt x="2353" y="2824"/>
                  </a:lnTo>
                  <a:lnTo>
                    <a:pt x="2339" y="2774"/>
                  </a:lnTo>
                  <a:lnTo>
                    <a:pt x="2067" y="1849"/>
                  </a:lnTo>
                  <a:lnTo>
                    <a:pt x="1904" y="1523"/>
                  </a:lnTo>
                  <a:lnTo>
                    <a:pt x="1686" y="1197"/>
                  </a:lnTo>
                  <a:lnTo>
                    <a:pt x="1523" y="1033"/>
                  </a:lnTo>
                  <a:lnTo>
                    <a:pt x="1414" y="925"/>
                  </a:lnTo>
                  <a:lnTo>
                    <a:pt x="1197" y="870"/>
                  </a:lnTo>
                  <a:lnTo>
                    <a:pt x="1033" y="870"/>
                  </a:lnTo>
                  <a:lnTo>
                    <a:pt x="816" y="925"/>
                  </a:lnTo>
                  <a:lnTo>
                    <a:pt x="707" y="1088"/>
                  </a:lnTo>
                  <a:lnTo>
                    <a:pt x="544" y="1197"/>
                  </a:lnTo>
                  <a:lnTo>
                    <a:pt x="490" y="1414"/>
                  </a:lnTo>
                  <a:lnTo>
                    <a:pt x="326" y="1795"/>
                  </a:lnTo>
                  <a:lnTo>
                    <a:pt x="272" y="2176"/>
                  </a:lnTo>
                  <a:lnTo>
                    <a:pt x="218" y="2665"/>
                  </a:lnTo>
                  <a:lnTo>
                    <a:pt x="163" y="3155"/>
                  </a:lnTo>
                  <a:lnTo>
                    <a:pt x="163" y="4133"/>
                  </a:lnTo>
                  <a:lnTo>
                    <a:pt x="218" y="5167"/>
                  </a:lnTo>
                  <a:lnTo>
                    <a:pt x="218" y="6146"/>
                  </a:lnTo>
                  <a:lnTo>
                    <a:pt x="109" y="8376"/>
                  </a:lnTo>
                  <a:lnTo>
                    <a:pt x="54" y="10551"/>
                  </a:lnTo>
                  <a:lnTo>
                    <a:pt x="0" y="12835"/>
                  </a:lnTo>
                  <a:lnTo>
                    <a:pt x="0" y="15120"/>
                  </a:lnTo>
                  <a:lnTo>
                    <a:pt x="54" y="17132"/>
                  </a:lnTo>
                  <a:lnTo>
                    <a:pt x="109" y="19144"/>
                  </a:lnTo>
                  <a:lnTo>
                    <a:pt x="326" y="23223"/>
                  </a:lnTo>
                  <a:lnTo>
                    <a:pt x="381" y="24746"/>
                  </a:lnTo>
                  <a:lnTo>
                    <a:pt x="435" y="26215"/>
                  </a:lnTo>
                  <a:lnTo>
                    <a:pt x="598" y="27737"/>
                  </a:lnTo>
                  <a:lnTo>
                    <a:pt x="870" y="29260"/>
                  </a:lnTo>
                  <a:lnTo>
                    <a:pt x="979" y="29913"/>
                  </a:lnTo>
                  <a:lnTo>
                    <a:pt x="1197" y="30620"/>
                  </a:lnTo>
                  <a:lnTo>
                    <a:pt x="1414" y="31273"/>
                  </a:lnTo>
                  <a:lnTo>
                    <a:pt x="1686" y="31980"/>
                  </a:lnTo>
                  <a:lnTo>
                    <a:pt x="2012" y="32578"/>
                  </a:lnTo>
                  <a:lnTo>
                    <a:pt x="2393" y="33176"/>
                  </a:lnTo>
                  <a:lnTo>
                    <a:pt x="2774" y="33774"/>
                  </a:lnTo>
                  <a:lnTo>
                    <a:pt x="3263" y="34264"/>
                  </a:lnTo>
                  <a:lnTo>
                    <a:pt x="3644" y="34590"/>
                  </a:lnTo>
                  <a:lnTo>
                    <a:pt x="3970" y="34862"/>
                  </a:lnTo>
                  <a:lnTo>
                    <a:pt x="4677" y="35297"/>
                  </a:lnTo>
                  <a:lnTo>
                    <a:pt x="5493" y="35623"/>
                  </a:lnTo>
                  <a:lnTo>
                    <a:pt x="6309" y="35841"/>
                  </a:lnTo>
                  <a:lnTo>
                    <a:pt x="7125" y="35950"/>
                  </a:lnTo>
                  <a:lnTo>
                    <a:pt x="7995" y="35950"/>
                  </a:lnTo>
                  <a:lnTo>
                    <a:pt x="8865" y="35895"/>
                  </a:lnTo>
                  <a:lnTo>
                    <a:pt x="9735" y="35732"/>
                  </a:lnTo>
                  <a:lnTo>
                    <a:pt x="10551" y="35515"/>
                  </a:lnTo>
                  <a:lnTo>
                    <a:pt x="10932" y="35352"/>
                  </a:lnTo>
                  <a:lnTo>
                    <a:pt x="11367" y="35188"/>
                  </a:lnTo>
                  <a:lnTo>
                    <a:pt x="11965" y="35080"/>
                  </a:lnTo>
                  <a:lnTo>
                    <a:pt x="12509" y="34862"/>
                  </a:lnTo>
                  <a:lnTo>
                    <a:pt x="13162" y="34481"/>
                  </a:lnTo>
                  <a:lnTo>
                    <a:pt x="13814" y="34046"/>
                  </a:lnTo>
                  <a:lnTo>
                    <a:pt x="14358" y="33557"/>
                  </a:lnTo>
                  <a:lnTo>
                    <a:pt x="14956" y="33067"/>
                  </a:lnTo>
                  <a:lnTo>
                    <a:pt x="15990" y="32088"/>
                  </a:lnTo>
                  <a:lnTo>
                    <a:pt x="16479" y="31544"/>
                  </a:lnTo>
                  <a:lnTo>
                    <a:pt x="16914" y="31001"/>
                  </a:lnTo>
                  <a:lnTo>
                    <a:pt x="17513" y="30239"/>
                  </a:lnTo>
                  <a:lnTo>
                    <a:pt x="18057" y="29478"/>
                  </a:lnTo>
                  <a:lnTo>
                    <a:pt x="19036" y="27846"/>
                  </a:lnTo>
                  <a:lnTo>
                    <a:pt x="19579" y="27030"/>
                  </a:lnTo>
                  <a:lnTo>
                    <a:pt x="20123" y="26215"/>
                  </a:lnTo>
                  <a:lnTo>
                    <a:pt x="20178" y="26160"/>
                  </a:lnTo>
                  <a:lnTo>
                    <a:pt x="20123" y="26051"/>
                  </a:lnTo>
                  <a:lnTo>
                    <a:pt x="20123" y="25943"/>
                  </a:lnTo>
                  <a:lnTo>
                    <a:pt x="20014" y="25888"/>
                  </a:lnTo>
                  <a:lnTo>
                    <a:pt x="19906" y="25834"/>
                  </a:lnTo>
                  <a:lnTo>
                    <a:pt x="19851" y="25834"/>
                  </a:lnTo>
                  <a:lnTo>
                    <a:pt x="19743" y="25888"/>
                  </a:lnTo>
                  <a:lnTo>
                    <a:pt x="19634" y="25997"/>
                  </a:lnTo>
                  <a:lnTo>
                    <a:pt x="18709" y="27411"/>
                  </a:lnTo>
                  <a:lnTo>
                    <a:pt x="17785" y="28880"/>
                  </a:lnTo>
                  <a:lnTo>
                    <a:pt x="17295" y="29587"/>
                  </a:lnTo>
                  <a:lnTo>
                    <a:pt x="16806" y="30294"/>
                  </a:lnTo>
                  <a:lnTo>
                    <a:pt x="16262" y="31001"/>
                  </a:lnTo>
                  <a:lnTo>
                    <a:pt x="15664" y="31599"/>
                  </a:lnTo>
                  <a:lnTo>
                    <a:pt x="14685" y="32578"/>
                  </a:lnTo>
                  <a:lnTo>
                    <a:pt x="13651" y="33502"/>
                  </a:lnTo>
                  <a:lnTo>
                    <a:pt x="13107" y="33883"/>
                  </a:lnTo>
                  <a:lnTo>
                    <a:pt x="12563" y="34209"/>
                  </a:lnTo>
                  <a:lnTo>
                    <a:pt x="11965" y="34536"/>
                  </a:lnTo>
                  <a:lnTo>
                    <a:pt x="11693" y="34590"/>
                  </a:lnTo>
                  <a:lnTo>
                    <a:pt x="11367" y="34645"/>
                  </a:lnTo>
                  <a:lnTo>
                    <a:pt x="10986" y="34753"/>
                  </a:lnTo>
                  <a:lnTo>
                    <a:pt x="10606" y="34862"/>
                  </a:lnTo>
                  <a:lnTo>
                    <a:pt x="9898" y="35134"/>
                  </a:lnTo>
                  <a:lnTo>
                    <a:pt x="9028" y="35297"/>
                  </a:lnTo>
                  <a:lnTo>
                    <a:pt x="8158" y="35406"/>
                  </a:lnTo>
                  <a:lnTo>
                    <a:pt x="7288" y="35406"/>
                  </a:lnTo>
                  <a:lnTo>
                    <a:pt x="6472" y="35297"/>
                  </a:lnTo>
                  <a:lnTo>
                    <a:pt x="5656" y="35080"/>
                  </a:lnTo>
                  <a:lnTo>
                    <a:pt x="5276" y="34971"/>
                  </a:lnTo>
                  <a:lnTo>
                    <a:pt x="4895" y="34753"/>
                  </a:lnTo>
                  <a:lnTo>
                    <a:pt x="4297" y="34427"/>
                  </a:lnTo>
                  <a:lnTo>
                    <a:pt x="3753" y="33938"/>
                  </a:lnTo>
                  <a:lnTo>
                    <a:pt x="3263" y="33448"/>
                  </a:lnTo>
                  <a:lnTo>
                    <a:pt x="2828" y="32904"/>
                  </a:lnTo>
                  <a:lnTo>
                    <a:pt x="2447" y="32306"/>
                  </a:lnTo>
                  <a:lnTo>
                    <a:pt x="2176" y="31708"/>
                  </a:lnTo>
                  <a:lnTo>
                    <a:pt x="1904" y="31055"/>
                  </a:lnTo>
                  <a:lnTo>
                    <a:pt x="1686" y="30402"/>
                  </a:lnTo>
                  <a:lnTo>
                    <a:pt x="1468" y="29695"/>
                  </a:lnTo>
                  <a:lnTo>
                    <a:pt x="1360" y="28988"/>
                  </a:lnTo>
                  <a:lnTo>
                    <a:pt x="1142" y="27574"/>
                  </a:lnTo>
                  <a:lnTo>
                    <a:pt x="979" y="26106"/>
                  </a:lnTo>
                  <a:lnTo>
                    <a:pt x="870" y="24692"/>
                  </a:lnTo>
                  <a:lnTo>
                    <a:pt x="707" y="21320"/>
                  </a:lnTo>
                  <a:lnTo>
                    <a:pt x="598" y="17948"/>
                  </a:lnTo>
                  <a:lnTo>
                    <a:pt x="544" y="15827"/>
                  </a:lnTo>
                  <a:lnTo>
                    <a:pt x="544" y="13706"/>
                  </a:lnTo>
                  <a:lnTo>
                    <a:pt x="544" y="11530"/>
                  </a:lnTo>
                  <a:lnTo>
                    <a:pt x="598" y="9409"/>
                  </a:lnTo>
                  <a:lnTo>
                    <a:pt x="707" y="7234"/>
                  </a:lnTo>
                  <a:lnTo>
                    <a:pt x="761" y="6581"/>
                  </a:lnTo>
                  <a:lnTo>
                    <a:pt x="761" y="5983"/>
                  </a:lnTo>
                  <a:lnTo>
                    <a:pt x="707" y="4188"/>
                  </a:lnTo>
                  <a:lnTo>
                    <a:pt x="707" y="3100"/>
                  </a:lnTo>
                  <a:lnTo>
                    <a:pt x="761" y="2556"/>
                  </a:lnTo>
                  <a:lnTo>
                    <a:pt x="816" y="2067"/>
                  </a:lnTo>
                  <a:lnTo>
                    <a:pt x="925" y="1740"/>
                  </a:lnTo>
                  <a:lnTo>
                    <a:pt x="1088" y="1414"/>
                  </a:lnTo>
                  <a:lnTo>
                    <a:pt x="1142" y="1414"/>
                  </a:lnTo>
                  <a:lnTo>
                    <a:pt x="1305" y="1523"/>
                  </a:lnTo>
                  <a:lnTo>
                    <a:pt x="1523" y="1904"/>
                  </a:lnTo>
                  <a:lnTo>
                    <a:pt x="1686" y="2393"/>
                  </a:lnTo>
                  <a:lnTo>
                    <a:pt x="1958" y="3263"/>
                  </a:lnTo>
                  <a:lnTo>
                    <a:pt x="2176" y="4242"/>
                  </a:lnTo>
                  <a:lnTo>
                    <a:pt x="2339" y="5221"/>
                  </a:lnTo>
                  <a:lnTo>
                    <a:pt x="2447" y="5711"/>
                  </a:lnTo>
                  <a:lnTo>
                    <a:pt x="2502" y="5819"/>
                  </a:lnTo>
                  <a:lnTo>
                    <a:pt x="2556" y="5874"/>
                  </a:lnTo>
                  <a:lnTo>
                    <a:pt x="2719" y="5874"/>
                  </a:lnTo>
                  <a:lnTo>
                    <a:pt x="2883" y="5819"/>
                  </a:lnTo>
                  <a:lnTo>
                    <a:pt x="2937" y="5765"/>
                  </a:lnTo>
                  <a:lnTo>
                    <a:pt x="2937" y="5656"/>
                  </a:lnTo>
                  <a:lnTo>
                    <a:pt x="2931" y="5549"/>
                  </a:lnTo>
                  <a:lnTo>
                    <a:pt x="2931" y="5549"/>
                  </a:lnTo>
                  <a:lnTo>
                    <a:pt x="2937" y="5548"/>
                  </a:lnTo>
                  <a:lnTo>
                    <a:pt x="2927" y="5493"/>
                  </a:lnTo>
                  <a:lnTo>
                    <a:pt x="2927" y="5493"/>
                  </a:lnTo>
                  <a:lnTo>
                    <a:pt x="2883" y="4732"/>
                  </a:lnTo>
                  <a:lnTo>
                    <a:pt x="2883" y="3807"/>
                  </a:lnTo>
                  <a:lnTo>
                    <a:pt x="2883" y="3100"/>
                  </a:lnTo>
                  <a:lnTo>
                    <a:pt x="2937" y="2393"/>
                  </a:lnTo>
                  <a:lnTo>
                    <a:pt x="2991" y="1632"/>
                  </a:lnTo>
                  <a:lnTo>
                    <a:pt x="3100" y="1305"/>
                  </a:lnTo>
                  <a:lnTo>
                    <a:pt x="3209" y="979"/>
                  </a:lnTo>
                  <a:lnTo>
                    <a:pt x="3318" y="816"/>
                  </a:lnTo>
                  <a:lnTo>
                    <a:pt x="3426" y="653"/>
                  </a:lnTo>
                  <a:lnTo>
                    <a:pt x="3535" y="598"/>
                  </a:lnTo>
                  <a:lnTo>
                    <a:pt x="3644" y="761"/>
                  </a:lnTo>
                  <a:lnTo>
                    <a:pt x="3753" y="979"/>
                  </a:lnTo>
                  <a:lnTo>
                    <a:pt x="3807" y="1197"/>
                  </a:lnTo>
                  <a:lnTo>
                    <a:pt x="3916" y="1849"/>
                  </a:lnTo>
                  <a:lnTo>
                    <a:pt x="3970" y="2502"/>
                  </a:lnTo>
                  <a:lnTo>
                    <a:pt x="4025" y="3862"/>
                  </a:lnTo>
                  <a:lnTo>
                    <a:pt x="4025" y="5765"/>
                  </a:lnTo>
                  <a:lnTo>
                    <a:pt x="4025" y="5874"/>
                  </a:lnTo>
                  <a:lnTo>
                    <a:pt x="4133" y="5928"/>
                  </a:lnTo>
                  <a:lnTo>
                    <a:pt x="4188" y="5983"/>
                  </a:lnTo>
                  <a:lnTo>
                    <a:pt x="4297" y="6037"/>
                  </a:lnTo>
                  <a:lnTo>
                    <a:pt x="4405" y="5983"/>
                  </a:lnTo>
                  <a:lnTo>
                    <a:pt x="4460" y="5928"/>
                  </a:lnTo>
                  <a:lnTo>
                    <a:pt x="4514" y="5874"/>
                  </a:lnTo>
                  <a:lnTo>
                    <a:pt x="4569" y="5765"/>
                  </a:lnTo>
                  <a:lnTo>
                    <a:pt x="4732" y="4025"/>
                  </a:lnTo>
                  <a:lnTo>
                    <a:pt x="4895" y="2556"/>
                  </a:lnTo>
                  <a:lnTo>
                    <a:pt x="5058" y="1849"/>
                  </a:lnTo>
                  <a:lnTo>
                    <a:pt x="5276" y="1142"/>
                  </a:lnTo>
                  <a:lnTo>
                    <a:pt x="5439" y="761"/>
                  </a:lnTo>
                  <a:lnTo>
                    <a:pt x="5548" y="653"/>
                  </a:lnTo>
                  <a:lnTo>
                    <a:pt x="5711" y="544"/>
                  </a:lnTo>
                  <a:lnTo>
                    <a:pt x="5765" y="598"/>
                  </a:lnTo>
                  <a:lnTo>
                    <a:pt x="5874" y="761"/>
                  </a:lnTo>
                  <a:lnTo>
                    <a:pt x="5928" y="979"/>
                  </a:lnTo>
                  <a:lnTo>
                    <a:pt x="6146" y="1632"/>
                  </a:lnTo>
                  <a:lnTo>
                    <a:pt x="6255" y="2284"/>
                  </a:lnTo>
                  <a:lnTo>
                    <a:pt x="6363" y="3644"/>
                  </a:lnTo>
                  <a:lnTo>
                    <a:pt x="6418" y="4623"/>
                  </a:lnTo>
                  <a:lnTo>
                    <a:pt x="6472" y="5656"/>
                  </a:lnTo>
                  <a:lnTo>
                    <a:pt x="6526" y="5765"/>
                  </a:lnTo>
                  <a:lnTo>
                    <a:pt x="6581" y="5819"/>
                  </a:lnTo>
                  <a:lnTo>
                    <a:pt x="6635" y="5874"/>
                  </a:lnTo>
                  <a:lnTo>
                    <a:pt x="6853" y="5874"/>
                  </a:lnTo>
                  <a:lnTo>
                    <a:pt x="6907" y="5819"/>
                  </a:lnTo>
                  <a:lnTo>
                    <a:pt x="6962" y="5765"/>
                  </a:lnTo>
                  <a:lnTo>
                    <a:pt x="7016" y="5656"/>
                  </a:lnTo>
                  <a:lnTo>
                    <a:pt x="6962" y="4677"/>
                  </a:lnTo>
                  <a:lnTo>
                    <a:pt x="6962" y="3698"/>
                  </a:lnTo>
                  <a:lnTo>
                    <a:pt x="7016" y="2937"/>
                  </a:lnTo>
                  <a:lnTo>
                    <a:pt x="7125" y="2176"/>
                  </a:lnTo>
                  <a:lnTo>
                    <a:pt x="7234" y="1577"/>
                  </a:lnTo>
                  <a:lnTo>
                    <a:pt x="7288" y="1251"/>
                  </a:lnTo>
                  <a:lnTo>
                    <a:pt x="7451" y="979"/>
                  </a:lnTo>
                  <a:lnTo>
                    <a:pt x="7560" y="870"/>
                  </a:lnTo>
                  <a:lnTo>
                    <a:pt x="7669" y="816"/>
                  </a:lnTo>
                  <a:lnTo>
                    <a:pt x="7669" y="761"/>
                  </a:lnTo>
                  <a:lnTo>
                    <a:pt x="7777" y="1142"/>
                  </a:lnTo>
                  <a:lnTo>
                    <a:pt x="7886" y="1523"/>
                  </a:lnTo>
                  <a:lnTo>
                    <a:pt x="7995" y="2230"/>
                  </a:lnTo>
                  <a:lnTo>
                    <a:pt x="8049" y="2991"/>
                  </a:lnTo>
                  <a:lnTo>
                    <a:pt x="8104" y="4405"/>
                  </a:lnTo>
                  <a:lnTo>
                    <a:pt x="8104" y="7016"/>
                  </a:lnTo>
                  <a:lnTo>
                    <a:pt x="8104" y="9572"/>
                  </a:lnTo>
                  <a:lnTo>
                    <a:pt x="8158" y="12781"/>
                  </a:lnTo>
                  <a:lnTo>
                    <a:pt x="8267" y="15935"/>
                  </a:lnTo>
                  <a:lnTo>
                    <a:pt x="8376" y="19090"/>
                  </a:lnTo>
                  <a:lnTo>
                    <a:pt x="8593" y="22244"/>
                  </a:lnTo>
                  <a:lnTo>
                    <a:pt x="8756" y="24093"/>
                  </a:lnTo>
                  <a:lnTo>
                    <a:pt x="8811" y="24746"/>
                  </a:lnTo>
                  <a:lnTo>
                    <a:pt x="8865" y="25072"/>
                  </a:lnTo>
                  <a:lnTo>
                    <a:pt x="8920" y="25344"/>
                  </a:lnTo>
                  <a:lnTo>
                    <a:pt x="9028" y="25616"/>
                  </a:lnTo>
                  <a:lnTo>
                    <a:pt x="9137" y="25834"/>
                  </a:lnTo>
                  <a:lnTo>
                    <a:pt x="9300" y="26051"/>
                  </a:lnTo>
                  <a:lnTo>
                    <a:pt x="9518" y="26215"/>
                  </a:lnTo>
                  <a:lnTo>
                    <a:pt x="9735" y="26323"/>
                  </a:lnTo>
                  <a:lnTo>
                    <a:pt x="9953" y="26378"/>
                  </a:lnTo>
                  <a:lnTo>
                    <a:pt x="10225" y="26378"/>
                  </a:lnTo>
                  <a:lnTo>
                    <a:pt x="10442" y="26269"/>
                  </a:lnTo>
                  <a:lnTo>
                    <a:pt x="10714" y="26106"/>
                  </a:lnTo>
                  <a:lnTo>
                    <a:pt x="10932" y="25888"/>
                  </a:lnTo>
                  <a:lnTo>
                    <a:pt x="11313" y="25399"/>
                  </a:lnTo>
                  <a:lnTo>
                    <a:pt x="12128" y="24093"/>
                  </a:lnTo>
                  <a:lnTo>
                    <a:pt x="12999" y="22679"/>
                  </a:lnTo>
                  <a:lnTo>
                    <a:pt x="13379" y="21972"/>
                  </a:lnTo>
                  <a:lnTo>
                    <a:pt x="13760" y="21211"/>
                  </a:lnTo>
                  <a:lnTo>
                    <a:pt x="13760" y="21102"/>
                  </a:lnTo>
                  <a:lnTo>
                    <a:pt x="13760" y="20993"/>
                  </a:lnTo>
                  <a:lnTo>
                    <a:pt x="13706" y="20939"/>
                  </a:lnTo>
                  <a:lnTo>
                    <a:pt x="13597" y="20830"/>
                  </a:lnTo>
                  <a:lnTo>
                    <a:pt x="13434" y="20830"/>
                  </a:lnTo>
                  <a:lnTo>
                    <a:pt x="13325" y="20885"/>
                  </a:lnTo>
                  <a:lnTo>
                    <a:pt x="13270" y="20939"/>
                  </a:lnTo>
                  <a:lnTo>
                    <a:pt x="12944" y="21592"/>
                  </a:lnTo>
                  <a:lnTo>
                    <a:pt x="12618" y="22244"/>
                  </a:lnTo>
                  <a:lnTo>
                    <a:pt x="11856" y="23495"/>
                  </a:lnTo>
                  <a:lnTo>
                    <a:pt x="11095" y="24692"/>
                  </a:lnTo>
                  <a:lnTo>
                    <a:pt x="10769" y="25236"/>
                  </a:lnTo>
                  <a:lnTo>
                    <a:pt x="10606" y="25508"/>
                  </a:lnTo>
                  <a:lnTo>
                    <a:pt x="10388" y="25725"/>
                  </a:lnTo>
                  <a:lnTo>
                    <a:pt x="10225" y="25834"/>
                  </a:lnTo>
                  <a:lnTo>
                    <a:pt x="9844" y="25834"/>
                  </a:lnTo>
                  <a:lnTo>
                    <a:pt x="9681" y="25671"/>
                  </a:lnTo>
                  <a:lnTo>
                    <a:pt x="9518" y="25399"/>
                  </a:lnTo>
                  <a:lnTo>
                    <a:pt x="9463" y="25072"/>
                  </a:lnTo>
                  <a:lnTo>
                    <a:pt x="9355" y="24746"/>
                  </a:lnTo>
                  <a:lnTo>
                    <a:pt x="9300" y="24257"/>
                  </a:lnTo>
                  <a:lnTo>
                    <a:pt x="9083" y="21048"/>
                  </a:lnTo>
                  <a:lnTo>
                    <a:pt x="8865" y="18111"/>
                  </a:lnTo>
                  <a:lnTo>
                    <a:pt x="8756" y="15228"/>
                  </a:lnTo>
                  <a:lnTo>
                    <a:pt x="8648" y="12292"/>
                  </a:lnTo>
                  <a:lnTo>
                    <a:pt x="8648" y="9355"/>
                  </a:lnTo>
                  <a:lnTo>
                    <a:pt x="8648" y="6526"/>
                  </a:lnTo>
                  <a:lnTo>
                    <a:pt x="8648" y="5112"/>
                  </a:lnTo>
                  <a:lnTo>
                    <a:pt x="8593" y="3644"/>
                  </a:lnTo>
                  <a:lnTo>
                    <a:pt x="8539" y="2339"/>
                  </a:lnTo>
                  <a:lnTo>
                    <a:pt x="8430" y="1632"/>
                  </a:lnTo>
                  <a:lnTo>
                    <a:pt x="8321" y="979"/>
                  </a:lnTo>
                  <a:lnTo>
                    <a:pt x="8212" y="653"/>
                  </a:lnTo>
                  <a:lnTo>
                    <a:pt x="8104" y="490"/>
                  </a:lnTo>
                  <a:lnTo>
                    <a:pt x="7995" y="381"/>
                  </a:lnTo>
                  <a:lnTo>
                    <a:pt x="7777" y="272"/>
                  </a:lnTo>
                  <a:lnTo>
                    <a:pt x="7614" y="272"/>
                  </a:lnTo>
                  <a:lnTo>
                    <a:pt x="7397" y="326"/>
                  </a:lnTo>
                  <a:lnTo>
                    <a:pt x="7234" y="435"/>
                  </a:lnTo>
                  <a:lnTo>
                    <a:pt x="7016" y="707"/>
                  </a:lnTo>
                  <a:lnTo>
                    <a:pt x="6853" y="979"/>
                  </a:lnTo>
                  <a:lnTo>
                    <a:pt x="6744" y="1305"/>
                  </a:lnTo>
                  <a:lnTo>
                    <a:pt x="6690" y="1632"/>
                  </a:lnTo>
                  <a:lnTo>
                    <a:pt x="6681" y="1680"/>
                  </a:lnTo>
                  <a:lnTo>
                    <a:pt x="6681" y="1680"/>
                  </a:lnTo>
                  <a:lnTo>
                    <a:pt x="6635" y="1469"/>
                  </a:lnTo>
                  <a:lnTo>
                    <a:pt x="6418" y="761"/>
                  </a:lnTo>
                  <a:lnTo>
                    <a:pt x="6363" y="544"/>
                  </a:lnTo>
                  <a:lnTo>
                    <a:pt x="6200" y="326"/>
                  </a:lnTo>
                  <a:lnTo>
                    <a:pt x="6091" y="163"/>
                  </a:lnTo>
                  <a:lnTo>
                    <a:pt x="5874" y="54"/>
                  </a:lnTo>
                  <a:lnTo>
                    <a:pt x="560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77" name="Google Shape;1977;p62"/>
            <p:cNvGrpSpPr/>
            <p:nvPr/>
          </p:nvGrpSpPr>
          <p:grpSpPr>
            <a:xfrm>
              <a:off x="7495808" y="3089834"/>
              <a:ext cx="162234" cy="188384"/>
              <a:chOff x="7495808" y="3089834"/>
              <a:chExt cx="162234" cy="188384"/>
            </a:xfrm>
          </p:grpSpPr>
          <p:sp>
            <p:nvSpPr>
              <p:cNvPr id="1978" name="Google Shape;1978;p62"/>
              <p:cNvSpPr/>
              <p:nvPr/>
            </p:nvSpPr>
            <p:spPr>
              <a:xfrm>
                <a:off x="7501042" y="3095068"/>
                <a:ext cx="151766" cy="177916"/>
              </a:xfrm>
              <a:custGeom>
                <a:avLst/>
                <a:gdLst/>
                <a:ahLst/>
                <a:cxnLst/>
                <a:rect l="l" t="t" r="r" b="b"/>
                <a:pathLst>
                  <a:path w="7887" h="9246" extrusionOk="0">
                    <a:moveTo>
                      <a:pt x="7887" y="0"/>
                    </a:moveTo>
                    <a:lnTo>
                      <a:pt x="7397" y="109"/>
                    </a:lnTo>
                    <a:lnTo>
                      <a:pt x="6962" y="326"/>
                    </a:lnTo>
                    <a:lnTo>
                      <a:pt x="6092" y="761"/>
                    </a:lnTo>
                    <a:lnTo>
                      <a:pt x="4406" y="1849"/>
                    </a:lnTo>
                    <a:lnTo>
                      <a:pt x="3536" y="2393"/>
                    </a:lnTo>
                    <a:lnTo>
                      <a:pt x="2665" y="3046"/>
                    </a:lnTo>
                    <a:lnTo>
                      <a:pt x="1904" y="3753"/>
                    </a:lnTo>
                    <a:lnTo>
                      <a:pt x="1143" y="4514"/>
                    </a:lnTo>
                    <a:lnTo>
                      <a:pt x="1741" y="4895"/>
                    </a:lnTo>
                    <a:lnTo>
                      <a:pt x="2339" y="5221"/>
                    </a:lnTo>
                    <a:lnTo>
                      <a:pt x="3590" y="5819"/>
                    </a:lnTo>
                    <a:lnTo>
                      <a:pt x="1795" y="7505"/>
                    </a:lnTo>
                    <a:lnTo>
                      <a:pt x="1" y="9246"/>
                    </a:lnTo>
                    <a:lnTo>
                      <a:pt x="1034" y="8974"/>
                    </a:lnTo>
                    <a:lnTo>
                      <a:pt x="2013" y="8702"/>
                    </a:lnTo>
                    <a:lnTo>
                      <a:pt x="2992" y="8376"/>
                    </a:lnTo>
                    <a:lnTo>
                      <a:pt x="3916" y="7941"/>
                    </a:lnTo>
                    <a:lnTo>
                      <a:pt x="4895" y="7505"/>
                    </a:lnTo>
                    <a:lnTo>
                      <a:pt x="5766" y="7016"/>
                    </a:lnTo>
                    <a:lnTo>
                      <a:pt x="6690" y="6526"/>
                    </a:lnTo>
                    <a:lnTo>
                      <a:pt x="7560" y="5928"/>
                    </a:lnTo>
                    <a:lnTo>
                      <a:pt x="5929" y="5167"/>
                    </a:lnTo>
                    <a:lnTo>
                      <a:pt x="4895" y="4732"/>
                    </a:lnTo>
                    <a:lnTo>
                      <a:pt x="4569" y="4623"/>
                    </a:lnTo>
                    <a:lnTo>
                      <a:pt x="4406" y="4623"/>
                    </a:lnTo>
                    <a:lnTo>
                      <a:pt x="4569" y="4460"/>
                    </a:lnTo>
                    <a:lnTo>
                      <a:pt x="5494" y="3426"/>
                    </a:lnTo>
                    <a:lnTo>
                      <a:pt x="6364" y="2284"/>
                    </a:lnTo>
                    <a:lnTo>
                      <a:pt x="7125" y="1142"/>
                    </a:lnTo>
                    <a:lnTo>
                      <a:pt x="788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62"/>
              <p:cNvSpPr/>
              <p:nvPr/>
            </p:nvSpPr>
            <p:spPr>
              <a:xfrm>
                <a:off x="7495808" y="3089834"/>
                <a:ext cx="162234" cy="188384"/>
              </a:xfrm>
              <a:custGeom>
                <a:avLst/>
                <a:gdLst/>
                <a:ahLst/>
                <a:cxnLst/>
                <a:rect l="l" t="t" r="r" b="b"/>
                <a:pathLst>
                  <a:path w="8431" h="9790" extrusionOk="0">
                    <a:moveTo>
                      <a:pt x="7523" y="766"/>
                    </a:moveTo>
                    <a:lnTo>
                      <a:pt x="7180" y="1305"/>
                    </a:lnTo>
                    <a:lnTo>
                      <a:pt x="6418" y="2393"/>
                    </a:lnTo>
                    <a:lnTo>
                      <a:pt x="5548" y="3481"/>
                    </a:lnTo>
                    <a:lnTo>
                      <a:pt x="4623" y="4514"/>
                    </a:lnTo>
                    <a:lnTo>
                      <a:pt x="4460" y="4732"/>
                    </a:lnTo>
                    <a:lnTo>
                      <a:pt x="4406" y="4786"/>
                    </a:lnTo>
                    <a:lnTo>
                      <a:pt x="4406" y="4895"/>
                    </a:lnTo>
                    <a:lnTo>
                      <a:pt x="4460" y="5058"/>
                    </a:lnTo>
                    <a:lnTo>
                      <a:pt x="4623" y="5167"/>
                    </a:lnTo>
                    <a:lnTo>
                      <a:pt x="4678" y="5167"/>
                    </a:lnTo>
                    <a:lnTo>
                      <a:pt x="4787" y="5113"/>
                    </a:lnTo>
                    <a:lnTo>
                      <a:pt x="4732" y="5167"/>
                    </a:lnTo>
                    <a:lnTo>
                      <a:pt x="4841" y="5167"/>
                    </a:lnTo>
                    <a:lnTo>
                      <a:pt x="5167" y="5330"/>
                    </a:lnTo>
                    <a:lnTo>
                      <a:pt x="6201" y="5765"/>
                    </a:lnTo>
                    <a:lnTo>
                      <a:pt x="7227" y="6259"/>
                    </a:lnTo>
                    <a:lnTo>
                      <a:pt x="7227" y="6259"/>
                    </a:lnTo>
                    <a:lnTo>
                      <a:pt x="6799" y="6527"/>
                    </a:lnTo>
                    <a:lnTo>
                      <a:pt x="5929" y="7070"/>
                    </a:lnTo>
                    <a:lnTo>
                      <a:pt x="5004" y="7560"/>
                    </a:lnTo>
                    <a:lnTo>
                      <a:pt x="4080" y="7995"/>
                    </a:lnTo>
                    <a:lnTo>
                      <a:pt x="3155" y="8376"/>
                    </a:lnTo>
                    <a:lnTo>
                      <a:pt x="2176" y="8702"/>
                    </a:lnTo>
                    <a:lnTo>
                      <a:pt x="1197" y="9028"/>
                    </a:lnTo>
                    <a:lnTo>
                      <a:pt x="1197" y="9028"/>
                    </a:lnTo>
                    <a:lnTo>
                      <a:pt x="2230" y="7995"/>
                    </a:lnTo>
                    <a:lnTo>
                      <a:pt x="4080" y="6255"/>
                    </a:lnTo>
                    <a:lnTo>
                      <a:pt x="4134" y="6200"/>
                    </a:lnTo>
                    <a:lnTo>
                      <a:pt x="4134" y="6037"/>
                    </a:lnTo>
                    <a:lnTo>
                      <a:pt x="4080" y="5928"/>
                    </a:lnTo>
                    <a:lnTo>
                      <a:pt x="4025" y="5874"/>
                    </a:lnTo>
                    <a:lnTo>
                      <a:pt x="2774" y="5276"/>
                    </a:lnTo>
                    <a:lnTo>
                      <a:pt x="2176" y="4949"/>
                    </a:lnTo>
                    <a:lnTo>
                      <a:pt x="1856" y="4725"/>
                    </a:lnTo>
                    <a:lnTo>
                      <a:pt x="1856" y="4725"/>
                    </a:lnTo>
                    <a:lnTo>
                      <a:pt x="2339" y="4242"/>
                    </a:lnTo>
                    <a:lnTo>
                      <a:pt x="3101" y="3535"/>
                    </a:lnTo>
                    <a:lnTo>
                      <a:pt x="3916" y="2937"/>
                    </a:lnTo>
                    <a:lnTo>
                      <a:pt x="4732" y="2393"/>
                    </a:lnTo>
                    <a:lnTo>
                      <a:pt x="6418" y="1305"/>
                    </a:lnTo>
                    <a:lnTo>
                      <a:pt x="7288" y="870"/>
                    </a:lnTo>
                    <a:lnTo>
                      <a:pt x="7523" y="766"/>
                    </a:lnTo>
                    <a:close/>
                    <a:moveTo>
                      <a:pt x="8104" y="0"/>
                    </a:moveTo>
                    <a:lnTo>
                      <a:pt x="7615" y="163"/>
                    </a:lnTo>
                    <a:lnTo>
                      <a:pt x="7125" y="326"/>
                    </a:lnTo>
                    <a:lnTo>
                      <a:pt x="6201" y="816"/>
                    </a:lnTo>
                    <a:lnTo>
                      <a:pt x="4460" y="1904"/>
                    </a:lnTo>
                    <a:lnTo>
                      <a:pt x="3590" y="2502"/>
                    </a:lnTo>
                    <a:lnTo>
                      <a:pt x="2774" y="3155"/>
                    </a:lnTo>
                    <a:lnTo>
                      <a:pt x="2013" y="3807"/>
                    </a:lnTo>
                    <a:lnTo>
                      <a:pt x="1251" y="4569"/>
                    </a:lnTo>
                    <a:lnTo>
                      <a:pt x="1197" y="4677"/>
                    </a:lnTo>
                    <a:lnTo>
                      <a:pt x="1197" y="4786"/>
                    </a:lnTo>
                    <a:lnTo>
                      <a:pt x="1197" y="4895"/>
                    </a:lnTo>
                    <a:lnTo>
                      <a:pt x="1251" y="4949"/>
                    </a:lnTo>
                    <a:lnTo>
                      <a:pt x="1850" y="5384"/>
                    </a:lnTo>
                    <a:lnTo>
                      <a:pt x="2448" y="5711"/>
                    </a:lnTo>
                    <a:lnTo>
                      <a:pt x="3439" y="6165"/>
                    </a:lnTo>
                    <a:lnTo>
                      <a:pt x="3439" y="6165"/>
                    </a:lnTo>
                    <a:lnTo>
                      <a:pt x="1850" y="7614"/>
                    </a:lnTo>
                    <a:lnTo>
                      <a:pt x="218" y="9246"/>
                    </a:lnTo>
                    <a:lnTo>
                      <a:pt x="218" y="9246"/>
                    </a:lnTo>
                    <a:lnTo>
                      <a:pt x="218" y="9246"/>
                    </a:lnTo>
                    <a:lnTo>
                      <a:pt x="218" y="9246"/>
                    </a:lnTo>
                    <a:lnTo>
                      <a:pt x="109" y="9355"/>
                    </a:lnTo>
                    <a:lnTo>
                      <a:pt x="55" y="9409"/>
                    </a:lnTo>
                    <a:lnTo>
                      <a:pt x="1" y="9518"/>
                    </a:lnTo>
                    <a:lnTo>
                      <a:pt x="55" y="9627"/>
                    </a:lnTo>
                    <a:lnTo>
                      <a:pt x="164" y="9790"/>
                    </a:lnTo>
                    <a:lnTo>
                      <a:pt x="327" y="9790"/>
                    </a:lnTo>
                    <a:lnTo>
                      <a:pt x="1360" y="9518"/>
                    </a:lnTo>
                    <a:lnTo>
                      <a:pt x="2339" y="9246"/>
                    </a:lnTo>
                    <a:lnTo>
                      <a:pt x="3318" y="8865"/>
                    </a:lnTo>
                    <a:lnTo>
                      <a:pt x="4297" y="8484"/>
                    </a:lnTo>
                    <a:lnTo>
                      <a:pt x="5276" y="8049"/>
                    </a:lnTo>
                    <a:lnTo>
                      <a:pt x="6201" y="7560"/>
                    </a:lnTo>
                    <a:lnTo>
                      <a:pt x="7071" y="7016"/>
                    </a:lnTo>
                    <a:lnTo>
                      <a:pt x="7941" y="6472"/>
                    </a:lnTo>
                    <a:lnTo>
                      <a:pt x="8050" y="6363"/>
                    </a:lnTo>
                    <a:lnTo>
                      <a:pt x="8104" y="6200"/>
                    </a:lnTo>
                    <a:lnTo>
                      <a:pt x="8050" y="6091"/>
                    </a:lnTo>
                    <a:lnTo>
                      <a:pt x="7941" y="5983"/>
                    </a:lnTo>
                    <a:lnTo>
                      <a:pt x="6201" y="5167"/>
                    </a:lnTo>
                    <a:lnTo>
                      <a:pt x="5167" y="4732"/>
                    </a:lnTo>
                    <a:lnTo>
                      <a:pt x="5154" y="4727"/>
                    </a:lnTo>
                    <a:lnTo>
                      <a:pt x="5929" y="3862"/>
                    </a:lnTo>
                    <a:lnTo>
                      <a:pt x="6853" y="2719"/>
                    </a:lnTo>
                    <a:lnTo>
                      <a:pt x="7669" y="1577"/>
                    </a:lnTo>
                    <a:lnTo>
                      <a:pt x="8376" y="381"/>
                    </a:lnTo>
                    <a:lnTo>
                      <a:pt x="8431" y="218"/>
                    </a:lnTo>
                    <a:lnTo>
                      <a:pt x="8376" y="109"/>
                    </a:lnTo>
                    <a:lnTo>
                      <a:pt x="826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80" name="Google Shape;1980;p62"/>
            <p:cNvSpPr/>
            <p:nvPr/>
          </p:nvSpPr>
          <p:spPr>
            <a:xfrm>
              <a:off x="7319989" y="4002409"/>
              <a:ext cx="17819" cy="41872"/>
            </a:xfrm>
            <a:custGeom>
              <a:avLst/>
              <a:gdLst/>
              <a:ahLst/>
              <a:cxnLst/>
              <a:rect l="l" t="t" r="r" b="b"/>
              <a:pathLst>
                <a:path w="926" h="2176" extrusionOk="0">
                  <a:moveTo>
                    <a:pt x="653" y="1"/>
                  </a:moveTo>
                  <a:lnTo>
                    <a:pt x="544" y="55"/>
                  </a:lnTo>
                  <a:lnTo>
                    <a:pt x="436" y="109"/>
                  </a:lnTo>
                  <a:lnTo>
                    <a:pt x="381" y="218"/>
                  </a:lnTo>
                  <a:lnTo>
                    <a:pt x="1" y="1850"/>
                  </a:lnTo>
                  <a:lnTo>
                    <a:pt x="1" y="1958"/>
                  </a:lnTo>
                  <a:lnTo>
                    <a:pt x="55" y="2067"/>
                  </a:lnTo>
                  <a:lnTo>
                    <a:pt x="109" y="2122"/>
                  </a:lnTo>
                  <a:lnTo>
                    <a:pt x="218" y="2176"/>
                  </a:lnTo>
                  <a:lnTo>
                    <a:pt x="381" y="2176"/>
                  </a:lnTo>
                  <a:lnTo>
                    <a:pt x="490" y="2067"/>
                  </a:lnTo>
                  <a:lnTo>
                    <a:pt x="544" y="2013"/>
                  </a:lnTo>
                  <a:lnTo>
                    <a:pt x="925" y="327"/>
                  </a:lnTo>
                  <a:lnTo>
                    <a:pt x="925" y="218"/>
                  </a:lnTo>
                  <a:lnTo>
                    <a:pt x="871" y="164"/>
                  </a:lnTo>
                  <a:lnTo>
                    <a:pt x="816" y="55"/>
                  </a:lnTo>
                  <a:lnTo>
                    <a:pt x="76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1" name="Google Shape;1981;p62"/>
            <p:cNvSpPr/>
            <p:nvPr/>
          </p:nvSpPr>
          <p:spPr>
            <a:xfrm>
              <a:off x="7348237" y="4017053"/>
              <a:ext cx="12585" cy="46067"/>
            </a:xfrm>
            <a:custGeom>
              <a:avLst/>
              <a:gdLst/>
              <a:ahLst/>
              <a:cxnLst/>
              <a:rect l="l" t="t" r="r" b="b"/>
              <a:pathLst>
                <a:path w="654" h="2394" extrusionOk="0">
                  <a:moveTo>
                    <a:pt x="382" y="1"/>
                  </a:moveTo>
                  <a:lnTo>
                    <a:pt x="273" y="55"/>
                  </a:lnTo>
                  <a:lnTo>
                    <a:pt x="219" y="110"/>
                  </a:lnTo>
                  <a:lnTo>
                    <a:pt x="164" y="164"/>
                  </a:lnTo>
                  <a:lnTo>
                    <a:pt x="110" y="273"/>
                  </a:lnTo>
                  <a:lnTo>
                    <a:pt x="1" y="2122"/>
                  </a:lnTo>
                  <a:lnTo>
                    <a:pt x="55" y="2231"/>
                  </a:lnTo>
                  <a:lnTo>
                    <a:pt x="110" y="2340"/>
                  </a:lnTo>
                  <a:lnTo>
                    <a:pt x="164" y="2394"/>
                  </a:lnTo>
                  <a:lnTo>
                    <a:pt x="382" y="2394"/>
                  </a:lnTo>
                  <a:lnTo>
                    <a:pt x="490" y="2340"/>
                  </a:lnTo>
                  <a:lnTo>
                    <a:pt x="545" y="2231"/>
                  </a:lnTo>
                  <a:lnTo>
                    <a:pt x="545" y="2122"/>
                  </a:lnTo>
                  <a:lnTo>
                    <a:pt x="654" y="273"/>
                  </a:lnTo>
                  <a:lnTo>
                    <a:pt x="654" y="164"/>
                  </a:lnTo>
                  <a:lnTo>
                    <a:pt x="545" y="110"/>
                  </a:lnTo>
                  <a:lnTo>
                    <a:pt x="490" y="55"/>
                  </a:lnTo>
                  <a:lnTo>
                    <a:pt x="38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2" name="Google Shape;1982;p62"/>
            <p:cNvSpPr/>
            <p:nvPr/>
          </p:nvSpPr>
          <p:spPr>
            <a:xfrm>
              <a:off x="7160911" y="3390190"/>
              <a:ext cx="13624" cy="13624"/>
            </a:xfrm>
            <a:custGeom>
              <a:avLst/>
              <a:gdLst/>
              <a:ahLst/>
              <a:cxnLst/>
              <a:rect l="l" t="t" r="r" b="b"/>
              <a:pathLst>
                <a:path w="708" h="708" extrusionOk="0">
                  <a:moveTo>
                    <a:pt x="218" y="0"/>
                  </a:moveTo>
                  <a:lnTo>
                    <a:pt x="109" y="109"/>
                  </a:lnTo>
                  <a:lnTo>
                    <a:pt x="55" y="218"/>
                  </a:lnTo>
                  <a:lnTo>
                    <a:pt x="1" y="326"/>
                  </a:lnTo>
                  <a:lnTo>
                    <a:pt x="55" y="490"/>
                  </a:lnTo>
                  <a:lnTo>
                    <a:pt x="109" y="598"/>
                  </a:lnTo>
                  <a:lnTo>
                    <a:pt x="218" y="653"/>
                  </a:lnTo>
                  <a:lnTo>
                    <a:pt x="381" y="707"/>
                  </a:lnTo>
                  <a:lnTo>
                    <a:pt x="490" y="653"/>
                  </a:lnTo>
                  <a:lnTo>
                    <a:pt x="599" y="598"/>
                  </a:lnTo>
                  <a:lnTo>
                    <a:pt x="708" y="490"/>
                  </a:lnTo>
                  <a:lnTo>
                    <a:pt x="708" y="326"/>
                  </a:lnTo>
                  <a:lnTo>
                    <a:pt x="708" y="218"/>
                  </a:lnTo>
                  <a:lnTo>
                    <a:pt x="599" y="109"/>
                  </a:lnTo>
                  <a:lnTo>
                    <a:pt x="49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62"/>
            <p:cNvSpPr/>
            <p:nvPr/>
          </p:nvSpPr>
          <p:spPr>
            <a:xfrm>
              <a:off x="7269747" y="3373430"/>
              <a:ext cx="15721" cy="13643"/>
            </a:xfrm>
            <a:custGeom>
              <a:avLst/>
              <a:gdLst/>
              <a:ahLst/>
              <a:cxnLst/>
              <a:rect l="l" t="t" r="r" b="b"/>
              <a:pathLst>
                <a:path w="817" h="709" extrusionOk="0">
                  <a:moveTo>
                    <a:pt x="219" y="1"/>
                  </a:moveTo>
                  <a:lnTo>
                    <a:pt x="110" y="110"/>
                  </a:lnTo>
                  <a:lnTo>
                    <a:pt x="55" y="219"/>
                  </a:lnTo>
                  <a:lnTo>
                    <a:pt x="1" y="327"/>
                  </a:lnTo>
                  <a:lnTo>
                    <a:pt x="1" y="436"/>
                  </a:lnTo>
                  <a:lnTo>
                    <a:pt x="110" y="599"/>
                  </a:lnTo>
                  <a:lnTo>
                    <a:pt x="164" y="654"/>
                  </a:lnTo>
                  <a:lnTo>
                    <a:pt x="382" y="708"/>
                  </a:lnTo>
                  <a:lnTo>
                    <a:pt x="436" y="708"/>
                  </a:lnTo>
                  <a:lnTo>
                    <a:pt x="599" y="654"/>
                  </a:lnTo>
                  <a:lnTo>
                    <a:pt x="708" y="599"/>
                  </a:lnTo>
                  <a:lnTo>
                    <a:pt x="762" y="490"/>
                  </a:lnTo>
                  <a:lnTo>
                    <a:pt x="817" y="327"/>
                  </a:lnTo>
                  <a:lnTo>
                    <a:pt x="817" y="273"/>
                  </a:lnTo>
                  <a:lnTo>
                    <a:pt x="708" y="110"/>
                  </a:lnTo>
                  <a:lnTo>
                    <a:pt x="654" y="55"/>
                  </a:lnTo>
                  <a:lnTo>
                    <a:pt x="43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62"/>
            <p:cNvSpPr/>
            <p:nvPr/>
          </p:nvSpPr>
          <p:spPr>
            <a:xfrm>
              <a:off x="7032198" y="3149486"/>
              <a:ext cx="394567" cy="232353"/>
            </a:xfrm>
            <a:custGeom>
              <a:avLst/>
              <a:gdLst/>
              <a:ahLst/>
              <a:cxnLst/>
              <a:rect l="l" t="t" r="r" b="b"/>
              <a:pathLst>
                <a:path w="20505" h="12075" extrusionOk="0">
                  <a:moveTo>
                    <a:pt x="13053" y="0"/>
                  </a:moveTo>
                  <a:lnTo>
                    <a:pt x="11911" y="109"/>
                  </a:lnTo>
                  <a:lnTo>
                    <a:pt x="10769" y="327"/>
                  </a:lnTo>
                  <a:lnTo>
                    <a:pt x="9681" y="544"/>
                  </a:lnTo>
                  <a:lnTo>
                    <a:pt x="8539" y="816"/>
                  </a:lnTo>
                  <a:lnTo>
                    <a:pt x="6744" y="1305"/>
                  </a:lnTo>
                  <a:lnTo>
                    <a:pt x="5820" y="1577"/>
                  </a:lnTo>
                  <a:lnTo>
                    <a:pt x="4949" y="1904"/>
                  </a:lnTo>
                  <a:lnTo>
                    <a:pt x="4079" y="2284"/>
                  </a:lnTo>
                  <a:lnTo>
                    <a:pt x="3209" y="2665"/>
                  </a:lnTo>
                  <a:lnTo>
                    <a:pt x="2393" y="3155"/>
                  </a:lnTo>
                  <a:lnTo>
                    <a:pt x="1632" y="3753"/>
                  </a:lnTo>
                  <a:lnTo>
                    <a:pt x="1360" y="4025"/>
                  </a:lnTo>
                  <a:lnTo>
                    <a:pt x="1088" y="4297"/>
                  </a:lnTo>
                  <a:lnTo>
                    <a:pt x="816" y="4623"/>
                  </a:lnTo>
                  <a:lnTo>
                    <a:pt x="598" y="5004"/>
                  </a:lnTo>
                  <a:lnTo>
                    <a:pt x="381" y="5330"/>
                  </a:lnTo>
                  <a:lnTo>
                    <a:pt x="218" y="5711"/>
                  </a:lnTo>
                  <a:lnTo>
                    <a:pt x="109" y="6092"/>
                  </a:lnTo>
                  <a:lnTo>
                    <a:pt x="54" y="6527"/>
                  </a:lnTo>
                  <a:lnTo>
                    <a:pt x="0" y="6907"/>
                  </a:lnTo>
                  <a:lnTo>
                    <a:pt x="54" y="7288"/>
                  </a:lnTo>
                  <a:lnTo>
                    <a:pt x="109" y="7614"/>
                  </a:lnTo>
                  <a:lnTo>
                    <a:pt x="272" y="7995"/>
                  </a:lnTo>
                  <a:lnTo>
                    <a:pt x="490" y="8321"/>
                  </a:lnTo>
                  <a:lnTo>
                    <a:pt x="762" y="8593"/>
                  </a:lnTo>
                  <a:lnTo>
                    <a:pt x="1142" y="8865"/>
                  </a:lnTo>
                  <a:lnTo>
                    <a:pt x="1577" y="9083"/>
                  </a:lnTo>
                  <a:lnTo>
                    <a:pt x="1849" y="9137"/>
                  </a:lnTo>
                  <a:lnTo>
                    <a:pt x="2121" y="9192"/>
                  </a:lnTo>
                  <a:lnTo>
                    <a:pt x="2611" y="9192"/>
                  </a:lnTo>
                  <a:lnTo>
                    <a:pt x="3155" y="9028"/>
                  </a:lnTo>
                  <a:lnTo>
                    <a:pt x="3644" y="8811"/>
                  </a:lnTo>
                  <a:lnTo>
                    <a:pt x="4079" y="8485"/>
                  </a:lnTo>
                  <a:lnTo>
                    <a:pt x="4405" y="8049"/>
                  </a:lnTo>
                  <a:lnTo>
                    <a:pt x="4569" y="7832"/>
                  </a:lnTo>
                  <a:lnTo>
                    <a:pt x="4677" y="7560"/>
                  </a:lnTo>
                  <a:lnTo>
                    <a:pt x="4732" y="7288"/>
                  </a:lnTo>
                  <a:lnTo>
                    <a:pt x="4732" y="7016"/>
                  </a:lnTo>
                  <a:lnTo>
                    <a:pt x="4895" y="7397"/>
                  </a:lnTo>
                  <a:lnTo>
                    <a:pt x="5112" y="7723"/>
                  </a:lnTo>
                  <a:lnTo>
                    <a:pt x="5384" y="8049"/>
                  </a:lnTo>
                  <a:lnTo>
                    <a:pt x="5711" y="8321"/>
                  </a:lnTo>
                  <a:lnTo>
                    <a:pt x="6091" y="8485"/>
                  </a:lnTo>
                  <a:lnTo>
                    <a:pt x="6472" y="8648"/>
                  </a:lnTo>
                  <a:lnTo>
                    <a:pt x="6853" y="8702"/>
                  </a:lnTo>
                  <a:lnTo>
                    <a:pt x="7288" y="8702"/>
                  </a:lnTo>
                  <a:lnTo>
                    <a:pt x="7669" y="8593"/>
                  </a:lnTo>
                  <a:lnTo>
                    <a:pt x="8049" y="8485"/>
                  </a:lnTo>
                  <a:lnTo>
                    <a:pt x="8430" y="8213"/>
                  </a:lnTo>
                  <a:lnTo>
                    <a:pt x="8702" y="7941"/>
                  </a:lnTo>
                  <a:lnTo>
                    <a:pt x="8974" y="7669"/>
                  </a:lnTo>
                  <a:lnTo>
                    <a:pt x="9192" y="7288"/>
                  </a:lnTo>
                  <a:lnTo>
                    <a:pt x="9300" y="6907"/>
                  </a:lnTo>
                  <a:lnTo>
                    <a:pt x="9409" y="6527"/>
                  </a:lnTo>
                  <a:lnTo>
                    <a:pt x="9572" y="6853"/>
                  </a:lnTo>
                  <a:lnTo>
                    <a:pt x="9790" y="7179"/>
                  </a:lnTo>
                  <a:lnTo>
                    <a:pt x="10116" y="7451"/>
                  </a:lnTo>
                  <a:lnTo>
                    <a:pt x="10442" y="7669"/>
                  </a:lnTo>
                  <a:lnTo>
                    <a:pt x="10823" y="7832"/>
                  </a:lnTo>
                  <a:lnTo>
                    <a:pt x="11204" y="7941"/>
                  </a:lnTo>
                  <a:lnTo>
                    <a:pt x="11585" y="7995"/>
                  </a:lnTo>
                  <a:lnTo>
                    <a:pt x="12020" y="7941"/>
                  </a:lnTo>
                  <a:lnTo>
                    <a:pt x="12455" y="7778"/>
                  </a:lnTo>
                  <a:lnTo>
                    <a:pt x="12835" y="7560"/>
                  </a:lnTo>
                  <a:lnTo>
                    <a:pt x="13216" y="7288"/>
                  </a:lnTo>
                  <a:lnTo>
                    <a:pt x="13597" y="6907"/>
                  </a:lnTo>
                  <a:lnTo>
                    <a:pt x="14250" y="6146"/>
                  </a:lnTo>
                  <a:lnTo>
                    <a:pt x="14848" y="5439"/>
                  </a:lnTo>
                  <a:lnTo>
                    <a:pt x="16262" y="7669"/>
                  </a:lnTo>
                  <a:lnTo>
                    <a:pt x="16969" y="8756"/>
                  </a:lnTo>
                  <a:lnTo>
                    <a:pt x="17785" y="9790"/>
                  </a:lnTo>
                  <a:lnTo>
                    <a:pt x="18220" y="10442"/>
                  </a:lnTo>
                  <a:lnTo>
                    <a:pt x="18492" y="10932"/>
                  </a:lnTo>
                  <a:lnTo>
                    <a:pt x="18818" y="11367"/>
                  </a:lnTo>
                  <a:lnTo>
                    <a:pt x="19144" y="11748"/>
                  </a:lnTo>
                  <a:lnTo>
                    <a:pt x="19471" y="12020"/>
                  </a:lnTo>
                  <a:lnTo>
                    <a:pt x="19634" y="12074"/>
                  </a:lnTo>
                  <a:lnTo>
                    <a:pt x="19960" y="12074"/>
                  </a:lnTo>
                  <a:lnTo>
                    <a:pt x="20123" y="11911"/>
                  </a:lnTo>
                  <a:lnTo>
                    <a:pt x="20232" y="11802"/>
                  </a:lnTo>
                  <a:lnTo>
                    <a:pt x="20286" y="11639"/>
                  </a:lnTo>
                  <a:lnTo>
                    <a:pt x="20395" y="11150"/>
                  </a:lnTo>
                  <a:lnTo>
                    <a:pt x="20450" y="10551"/>
                  </a:lnTo>
                  <a:lnTo>
                    <a:pt x="20450" y="9953"/>
                  </a:lnTo>
                  <a:lnTo>
                    <a:pt x="20450" y="9137"/>
                  </a:lnTo>
                  <a:lnTo>
                    <a:pt x="20504" y="8213"/>
                  </a:lnTo>
                  <a:lnTo>
                    <a:pt x="20504" y="7288"/>
                  </a:lnTo>
                  <a:lnTo>
                    <a:pt x="20450" y="6363"/>
                  </a:lnTo>
                  <a:lnTo>
                    <a:pt x="20286" y="5493"/>
                  </a:lnTo>
                  <a:lnTo>
                    <a:pt x="20123" y="4786"/>
                  </a:lnTo>
                  <a:lnTo>
                    <a:pt x="19851" y="4134"/>
                  </a:lnTo>
                  <a:lnTo>
                    <a:pt x="19579" y="3481"/>
                  </a:lnTo>
                  <a:lnTo>
                    <a:pt x="19253" y="2883"/>
                  </a:lnTo>
                  <a:lnTo>
                    <a:pt x="18818" y="2339"/>
                  </a:lnTo>
                  <a:lnTo>
                    <a:pt x="18383" y="1795"/>
                  </a:lnTo>
                  <a:lnTo>
                    <a:pt x="17839" y="1360"/>
                  </a:lnTo>
                  <a:lnTo>
                    <a:pt x="17295" y="979"/>
                  </a:lnTo>
                  <a:lnTo>
                    <a:pt x="16806" y="707"/>
                  </a:lnTo>
                  <a:lnTo>
                    <a:pt x="16316" y="490"/>
                  </a:lnTo>
                  <a:lnTo>
                    <a:pt x="15772" y="327"/>
                  </a:lnTo>
                  <a:lnTo>
                    <a:pt x="15228" y="163"/>
                  </a:lnTo>
                  <a:lnTo>
                    <a:pt x="14739" y="109"/>
                  </a:lnTo>
                  <a:lnTo>
                    <a:pt x="14141" y="55"/>
                  </a:lnTo>
                  <a:lnTo>
                    <a:pt x="1305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62"/>
            <p:cNvSpPr/>
            <p:nvPr/>
          </p:nvSpPr>
          <p:spPr>
            <a:xfrm>
              <a:off x="7026964" y="3145291"/>
              <a:ext cx="405016" cy="242821"/>
            </a:xfrm>
            <a:custGeom>
              <a:avLst/>
              <a:gdLst/>
              <a:ahLst/>
              <a:cxnLst/>
              <a:rect l="l" t="t" r="r" b="b"/>
              <a:pathLst>
                <a:path w="21048" h="12619" extrusionOk="0">
                  <a:moveTo>
                    <a:pt x="13706" y="490"/>
                  </a:moveTo>
                  <a:lnTo>
                    <a:pt x="14685" y="545"/>
                  </a:lnTo>
                  <a:lnTo>
                    <a:pt x="15609" y="708"/>
                  </a:lnTo>
                  <a:lnTo>
                    <a:pt x="16099" y="816"/>
                  </a:lnTo>
                  <a:lnTo>
                    <a:pt x="16534" y="980"/>
                  </a:lnTo>
                  <a:lnTo>
                    <a:pt x="16969" y="1143"/>
                  </a:lnTo>
                  <a:lnTo>
                    <a:pt x="17404" y="1415"/>
                  </a:lnTo>
                  <a:lnTo>
                    <a:pt x="17785" y="1687"/>
                  </a:lnTo>
                  <a:lnTo>
                    <a:pt x="18165" y="1959"/>
                  </a:lnTo>
                  <a:lnTo>
                    <a:pt x="18546" y="2339"/>
                  </a:lnTo>
                  <a:lnTo>
                    <a:pt x="18872" y="2720"/>
                  </a:lnTo>
                  <a:lnTo>
                    <a:pt x="19199" y="3155"/>
                  </a:lnTo>
                  <a:lnTo>
                    <a:pt x="19471" y="3590"/>
                  </a:lnTo>
                  <a:lnTo>
                    <a:pt x="19688" y="4025"/>
                  </a:lnTo>
                  <a:lnTo>
                    <a:pt x="19906" y="4515"/>
                  </a:lnTo>
                  <a:lnTo>
                    <a:pt x="20069" y="4950"/>
                  </a:lnTo>
                  <a:lnTo>
                    <a:pt x="20232" y="5439"/>
                  </a:lnTo>
                  <a:lnTo>
                    <a:pt x="20341" y="6092"/>
                  </a:lnTo>
                  <a:lnTo>
                    <a:pt x="20450" y="6690"/>
                  </a:lnTo>
                  <a:lnTo>
                    <a:pt x="20504" y="7343"/>
                  </a:lnTo>
                  <a:lnTo>
                    <a:pt x="20504" y="7941"/>
                  </a:lnTo>
                  <a:lnTo>
                    <a:pt x="20504" y="9083"/>
                  </a:lnTo>
                  <a:lnTo>
                    <a:pt x="20455" y="10059"/>
                  </a:lnTo>
                  <a:lnTo>
                    <a:pt x="20455" y="10059"/>
                  </a:lnTo>
                  <a:lnTo>
                    <a:pt x="20450" y="10062"/>
                  </a:lnTo>
                  <a:lnTo>
                    <a:pt x="20450" y="10171"/>
                  </a:lnTo>
                  <a:lnTo>
                    <a:pt x="20450" y="10606"/>
                  </a:lnTo>
                  <a:lnTo>
                    <a:pt x="20450" y="11313"/>
                  </a:lnTo>
                  <a:lnTo>
                    <a:pt x="20395" y="11639"/>
                  </a:lnTo>
                  <a:lnTo>
                    <a:pt x="20287" y="11857"/>
                  </a:lnTo>
                  <a:lnTo>
                    <a:pt x="20232" y="11966"/>
                  </a:lnTo>
                  <a:lnTo>
                    <a:pt x="20123" y="12020"/>
                  </a:lnTo>
                  <a:lnTo>
                    <a:pt x="19906" y="12020"/>
                  </a:lnTo>
                  <a:lnTo>
                    <a:pt x="19743" y="11911"/>
                  </a:lnTo>
                  <a:lnTo>
                    <a:pt x="19580" y="11748"/>
                  </a:lnTo>
                  <a:lnTo>
                    <a:pt x="19253" y="11368"/>
                  </a:lnTo>
                  <a:lnTo>
                    <a:pt x="18709" y="10497"/>
                  </a:lnTo>
                  <a:lnTo>
                    <a:pt x="18329" y="10008"/>
                  </a:lnTo>
                  <a:lnTo>
                    <a:pt x="18002" y="9518"/>
                  </a:lnTo>
                  <a:lnTo>
                    <a:pt x="17241" y="8485"/>
                  </a:lnTo>
                  <a:lnTo>
                    <a:pt x="16316" y="7017"/>
                  </a:lnTo>
                  <a:lnTo>
                    <a:pt x="15337" y="5548"/>
                  </a:lnTo>
                  <a:lnTo>
                    <a:pt x="15283" y="5439"/>
                  </a:lnTo>
                  <a:lnTo>
                    <a:pt x="15174" y="5385"/>
                  </a:lnTo>
                  <a:lnTo>
                    <a:pt x="15011" y="5439"/>
                  </a:lnTo>
                  <a:lnTo>
                    <a:pt x="14957" y="5494"/>
                  </a:lnTo>
                  <a:lnTo>
                    <a:pt x="13869" y="6745"/>
                  </a:lnTo>
                  <a:lnTo>
                    <a:pt x="13325" y="7288"/>
                  </a:lnTo>
                  <a:lnTo>
                    <a:pt x="12999" y="7560"/>
                  </a:lnTo>
                  <a:lnTo>
                    <a:pt x="12672" y="7724"/>
                  </a:lnTo>
                  <a:lnTo>
                    <a:pt x="12237" y="7887"/>
                  </a:lnTo>
                  <a:lnTo>
                    <a:pt x="11857" y="7941"/>
                  </a:lnTo>
                  <a:lnTo>
                    <a:pt x="11476" y="7887"/>
                  </a:lnTo>
                  <a:lnTo>
                    <a:pt x="11041" y="7778"/>
                  </a:lnTo>
                  <a:lnTo>
                    <a:pt x="10714" y="7560"/>
                  </a:lnTo>
                  <a:lnTo>
                    <a:pt x="10388" y="7343"/>
                  </a:lnTo>
                  <a:lnTo>
                    <a:pt x="10116" y="7017"/>
                  </a:lnTo>
                  <a:lnTo>
                    <a:pt x="9899" y="6636"/>
                  </a:lnTo>
                  <a:lnTo>
                    <a:pt x="9844" y="6581"/>
                  </a:lnTo>
                  <a:lnTo>
                    <a:pt x="9790" y="6527"/>
                  </a:lnTo>
                  <a:lnTo>
                    <a:pt x="9627" y="6473"/>
                  </a:lnTo>
                  <a:lnTo>
                    <a:pt x="9464" y="6527"/>
                  </a:lnTo>
                  <a:lnTo>
                    <a:pt x="9409" y="6636"/>
                  </a:lnTo>
                  <a:lnTo>
                    <a:pt x="9409" y="6745"/>
                  </a:lnTo>
                  <a:lnTo>
                    <a:pt x="9300" y="7071"/>
                  </a:lnTo>
                  <a:lnTo>
                    <a:pt x="9192" y="7397"/>
                  </a:lnTo>
                  <a:lnTo>
                    <a:pt x="9028" y="7724"/>
                  </a:lnTo>
                  <a:lnTo>
                    <a:pt x="8811" y="7996"/>
                  </a:lnTo>
                  <a:lnTo>
                    <a:pt x="8539" y="8267"/>
                  </a:lnTo>
                  <a:lnTo>
                    <a:pt x="8213" y="8431"/>
                  </a:lnTo>
                  <a:lnTo>
                    <a:pt x="7886" y="8594"/>
                  </a:lnTo>
                  <a:lnTo>
                    <a:pt x="7506" y="8648"/>
                  </a:lnTo>
                  <a:lnTo>
                    <a:pt x="7179" y="8648"/>
                  </a:lnTo>
                  <a:lnTo>
                    <a:pt x="6799" y="8594"/>
                  </a:lnTo>
                  <a:lnTo>
                    <a:pt x="6472" y="8485"/>
                  </a:lnTo>
                  <a:lnTo>
                    <a:pt x="6146" y="8322"/>
                  </a:lnTo>
                  <a:lnTo>
                    <a:pt x="5874" y="8050"/>
                  </a:lnTo>
                  <a:lnTo>
                    <a:pt x="5602" y="7832"/>
                  </a:lnTo>
                  <a:lnTo>
                    <a:pt x="5439" y="7506"/>
                  </a:lnTo>
                  <a:lnTo>
                    <a:pt x="5276" y="7180"/>
                  </a:lnTo>
                  <a:lnTo>
                    <a:pt x="5221" y="7071"/>
                  </a:lnTo>
                  <a:lnTo>
                    <a:pt x="5167" y="7017"/>
                  </a:lnTo>
                  <a:lnTo>
                    <a:pt x="5004" y="6962"/>
                  </a:lnTo>
                  <a:lnTo>
                    <a:pt x="4841" y="7071"/>
                  </a:lnTo>
                  <a:lnTo>
                    <a:pt x="4786" y="7125"/>
                  </a:lnTo>
                  <a:lnTo>
                    <a:pt x="4786" y="7234"/>
                  </a:lnTo>
                  <a:lnTo>
                    <a:pt x="4677" y="7615"/>
                  </a:lnTo>
                  <a:lnTo>
                    <a:pt x="4569" y="7996"/>
                  </a:lnTo>
                  <a:lnTo>
                    <a:pt x="4351" y="8267"/>
                  </a:lnTo>
                  <a:lnTo>
                    <a:pt x="4079" y="8594"/>
                  </a:lnTo>
                  <a:lnTo>
                    <a:pt x="3753" y="8811"/>
                  </a:lnTo>
                  <a:lnTo>
                    <a:pt x="3427" y="8974"/>
                  </a:lnTo>
                  <a:lnTo>
                    <a:pt x="3046" y="9083"/>
                  </a:lnTo>
                  <a:lnTo>
                    <a:pt x="2665" y="9138"/>
                  </a:lnTo>
                  <a:lnTo>
                    <a:pt x="2339" y="9138"/>
                  </a:lnTo>
                  <a:lnTo>
                    <a:pt x="2012" y="9083"/>
                  </a:lnTo>
                  <a:lnTo>
                    <a:pt x="1686" y="8920"/>
                  </a:lnTo>
                  <a:lnTo>
                    <a:pt x="1360" y="8757"/>
                  </a:lnTo>
                  <a:lnTo>
                    <a:pt x="1142" y="8539"/>
                  </a:lnTo>
                  <a:lnTo>
                    <a:pt x="870" y="8267"/>
                  </a:lnTo>
                  <a:lnTo>
                    <a:pt x="707" y="7996"/>
                  </a:lnTo>
                  <a:lnTo>
                    <a:pt x="598" y="7669"/>
                  </a:lnTo>
                  <a:lnTo>
                    <a:pt x="544" y="7343"/>
                  </a:lnTo>
                  <a:lnTo>
                    <a:pt x="544" y="7071"/>
                  </a:lnTo>
                  <a:lnTo>
                    <a:pt x="598" y="6745"/>
                  </a:lnTo>
                  <a:lnTo>
                    <a:pt x="653" y="6418"/>
                  </a:lnTo>
                  <a:lnTo>
                    <a:pt x="816" y="5820"/>
                  </a:lnTo>
                  <a:lnTo>
                    <a:pt x="1142" y="5276"/>
                  </a:lnTo>
                  <a:lnTo>
                    <a:pt x="1360" y="4950"/>
                  </a:lnTo>
                  <a:lnTo>
                    <a:pt x="1577" y="4678"/>
                  </a:lnTo>
                  <a:lnTo>
                    <a:pt x="2121" y="4134"/>
                  </a:lnTo>
                  <a:lnTo>
                    <a:pt x="2774" y="3645"/>
                  </a:lnTo>
                  <a:lnTo>
                    <a:pt x="3427" y="3264"/>
                  </a:lnTo>
                  <a:lnTo>
                    <a:pt x="4297" y="2774"/>
                  </a:lnTo>
                  <a:lnTo>
                    <a:pt x="5221" y="2394"/>
                  </a:lnTo>
                  <a:lnTo>
                    <a:pt x="6146" y="2067"/>
                  </a:lnTo>
                  <a:lnTo>
                    <a:pt x="7070" y="1795"/>
                  </a:lnTo>
                  <a:lnTo>
                    <a:pt x="8974" y="1252"/>
                  </a:lnTo>
                  <a:lnTo>
                    <a:pt x="10878" y="871"/>
                  </a:lnTo>
                  <a:lnTo>
                    <a:pt x="11802" y="653"/>
                  </a:lnTo>
                  <a:lnTo>
                    <a:pt x="12781" y="545"/>
                  </a:lnTo>
                  <a:lnTo>
                    <a:pt x="13706" y="490"/>
                  </a:lnTo>
                  <a:close/>
                  <a:moveTo>
                    <a:pt x="13216" y="1"/>
                  </a:moveTo>
                  <a:lnTo>
                    <a:pt x="12183" y="109"/>
                  </a:lnTo>
                  <a:lnTo>
                    <a:pt x="11150" y="218"/>
                  </a:lnTo>
                  <a:lnTo>
                    <a:pt x="10062" y="436"/>
                  </a:lnTo>
                  <a:lnTo>
                    <a:pt x="8974" y="708"/>
                  </a:lnTo>
                  <a:lnTo>
                    <a:pt x="6853" y="1306"/>
                  </a:lnTo>
                  <a:lnTo>
                    <a:pt x="5820" y="1632"/>
                  </a:lnTo>
                  <a:lnTo>
                    <a:pt x="4786" y="2013"/>
                  </a:lnTo>
                  <a:lnTo>
                    <a:pt x="3807" y="2448"/>
                  </a:lnTo>
                  <a:lnTo>
                    <a:pt x="2883" y="2938"/>
                  </a:lnTo>
                  <a:lnTo>
                    <a:pt x="2176" y="3427"/>
                  </a:lnTo>
                  <a:lnTo>
                    <a:pt x="1523" y="3971"/>
                  </a:lnTo>
                  <a:lnTo>
                    <a:pt x="979" y="4569"/>
                  </a:lnTo>
                  <a:lnTo>
                    <a:pt x="762" y="4895"/>
                  </a:lnTo>
                  <a:lnTo>
                    <a:pt x="544" y="5276"/>
                  </a:lnTo>
                  <a:lnTo>
                    <a:pt x="218" y="5929"/>
                  </a:lnTo>
                  <a:lnTo>
                    <a:pt x="55" y="6636"/>
                  </a:lnTo>
                  <a:lnTo>
                    <a:pt x="0" y="6962"/>
                  </a:lnTo>
                  <a:lnTo>
                    <a:pt x="0" y="7288"/>
                  </a:lnTo>
                  <a:lnTo>
                    <a:pt x="55" y="7669"/>
                  </a:lnTo>
                  <a:lnTo>
                    <a:pt x="163" y="7996"/>
                  </a:lnTo>
                  <a:lnTo>
                    <a:pt x="326" y="8376"/>
                  </a:lnTo>
                  <a:lnTo>
                    <a:pt x="544" y="8703"/>
                  </a:lnTo>
                  <a:lnTo>
                    <a:pt x="870" y="9029"/>
                  </a:lnTo>
                  <a:lnTo>
                    <a:pt x="1197" y="9301"/>
                  </a:lnTo>
                  <a:lnTo>
                    <a:pt x="1577" y="9464"/>
                  </a:lnTo>
                  <a:lnTo>
                    <a:pt x="2012" y="9627"/>
                  </a:lnTo>
                  <a:lnTo>
                    <a:pt x="2393" y="9682"/>
                  </a:lnTo>
                  <a:lnTo>
                    <a:pt x="2828" y="9682"/>
                  </a:lnTo>
                  <a:lnTo>
                    <a:pt x="3318" y="9573"/>
                  </a:lnTo>
                  <a:lnTo>
                    <a:pt x="3753" y="9410"/>
                  </a:lnTo>
                  <a:lnTo>
                    <a:pt x="4134" y="9192"/>
                  </a:lnTo>
                  <a:lnTo>
                    <a:pt x="4514" y="8866"/>
                  </a:lnTo>
                  <a:lnTo>
                    <a:pt x="4786" y="8539"/>
                  </a:lnTo>
                  <a:lnTo>
                    <a:pt x="5058" y="8159"/>
                  </a:lnTo>
                  <a:lnTo>
                    <a:pt x="5128" y="7973"/>
                  </a:lnTo>
                  <a:lnTo>
                    <a:pt x="5128" y="7973"/>
                  </a:lnTo>
                  <a:lnTo>
                    <a:pt x="5221" y="8104"/>
                  </a:lnTo>
                  <a:lnTo>
                    <a:pt x="5493" y="8485"/>
                  </a:lnTo>
                  <a:lnTo>
                    <a:pt x="5874" y="8757"/>
                  </a:lnTo>
                  <a:lnTo>
                    <a:pt x="6255" y="8974"/>
                  </a:lnTo>
                  <a:lnTo>
                    <a:pt x="6690" y="9138"/>
                  </a:lnTo>
                  <a:lnTo>
                    <a:pt x="7125" y="9192"/>
                  </a:lnTo>
                  <a:lnTo>
                    <a:pt x="7614" y="9192"/>
                  </a:lnTo>
                  <a:lnTo>
                    <a:pt x="8049" y="9083"/>
                  </a:lnTo>
                  <a:lnTo>
                    <a:pt x="8485" y="8920"/>
                  </a:lnTo>
                  <a:lnTo>
                    <a:pt x="8865" y="8648"/>
                  </a:lnTo>
                  <a:lnTo>
                    <a:pt x="9192" y="8376"/>
                  </a:lnTo>
                  <a:lnTo>
                    <a:pt x="9464" y="7996"/>
                  </a:lnTo>
                  <a:lnTo>
                    <a:pt x="9681" y="7615"/>
                  </a:lnTo>
                  <a:lnTo>
                    <a:pt x="9763" y="7397"/>
                  </a:lnTo>
                  <a:lnTo>
                    <a:pt x="9763" y="7397"/>
                  </a:lnTo>
                  <a:lnTo>
                    <a:pt x="9899" y="7560"/>
                  </a:lnTo>
                  <a:lnTo>
                    <a:pt x="10225" y="7887"/>
                  </a:lnTo>
                  <a:lnTo>
                    <a:pt x="10606" y="8159"/>
                  </a:lnTo>
                  <a:lnTo>
                    <a:pt x="11041" y="8322"/>
                  </a:lnTo>
                  <a:lnTo>
                    <a:pt x="11530" y="8431"/>
                  </a:lnTo>
                  <a:lnTo>
                    <a:pt x="11965" y="8431"/>
                  </a:lnTo>
                  <a:lnTo>
                    <a:pt x="12455" y="8376"/>
                  </a:lnTo>
                  <a:lnTo>
                    <a:pt x="12890" y="8213"/>
                  </a:lnTo>
                  <a:lnTo>
                    <a:pt x="13325" y="7996"/>
                  </a:lnTo>
                  <a:lnTo>
                    <a:pt x="13706" y="7669"/>
                  </a:lnTo>
                  <a:lnTo>
                    <a:pt x="14032" y="7343"/>
                  </a:lnTo>
                  <a:lnTo>
                    <a:pt x="14685" y="6581"/>
                  </a:lnTo>
                  <a:lnTo>
                    <a:pt x="15100" y="6132"/>
                  </a:lnTo>
                  <a:lnTo>
                    <a:pt x="15100" y="6132"/>
                  </a:lnTo>
                  <a:lnTo>
                    <a:pt x="16588" y="8485"/>
                  </a:lnTo>
                  <a:lnTo>
                    <a:pt x="17350" y="9464"/>
                  </a:lnTo>
                  <a:lnTo>
                    <a:pt x="17730" y="10008"/>
                  </a:lnTo>
                  <a:lnTo>
                    <a:pt x="18057" y="10497"/>
                  </a:lnTo>
                  <a:lnTo>
                    <a:pt x="18437" y="11150"/>
                  </a:lnTo>
                  <a:lnTo>
                    <a:pt x="18709" y="11585"/>
                  </a:lnTo>
                  <a:lnTo>
                    <a:pt x="18981" y="11966"/>
                  </a:lnTo>
                  <a:lnTo>
                    <a:pt x="19308" y="12292"/>
                  </a:lnTo>
                  <a:lnTo>
                    <a:pt x="19634" y="12510"/>
                  </a:lnTo>
                  <a:lnTo>
                    <a:pt x="19851" y="12564"/>
                  </a:lnTo>
                  <a:lnTo>
                    <a:pt x="20015" y="12618"/>
                  </a:lnTo>
                  <a:lnTo>
                    <a:pt x="20232" y="12564"/>
                  </a:lnTo>
                  <a:lnTo>
                    <a:pt x="20395" y="12510"/>
                  </a:lnTo>
                  <a:lnTo>
                    <a:pt x="20613" y="12346"/>
                  </a:lnTo>
                  <a:lnTo>
                    <a:pt x="20722" y="12129"/>
                  </a:lnTo>
                  <a:lnTo>
                    <a:pt x="20830" y="11911"/>
                  </a:lnTo>
                  <a:lnTo>
                    <a:pt x="20885" y="11694"/>
                  </a:lnTo>
                  <a:lnTo>
                    <a:pt x="20994" y="10932"/>
                  </a:lnTo>
                  <a:lnTo>
                    <a:pt x="20994" y="10171"/>
                  </a:lnTo>
                  <a:lnTo>
                    <a:pt x="21048" y="9083"/>
                  </a:lnTo>
                  <a:lnTo>
                    <a:pt x="21048" y="7941"/>
                  </a:lnTo>
                  <a:lnTo>
                    <a:pt x="21048" y="7343"/>
                  </a:lnTo>
                  <a:lnTo>
                    <a:pt x="20994" y="6745"/>
                  </a:lnTo>
                  <a:lnTo>
                    <a:pt x="20939" y="6146"/>
                  </a:lnTo>
                  <a:lnTo>
                    <a:pt x="20776" y="5548"/>
                  </a:lnTo>
                  <a:lnTo>
                    <a:pt x="20504" y="4569"/>
                  </a:lnTo>
                  <a:lnTo>
                    <a:pt x="20069" y="3590"/>
                  </a:lnTo>
                  <a:lnTo>
                    <a:pt x="19851" y="3155"/>
                  </a:lnTo>
                  <a:lnTo>
                    <a:pt x="19580" y="2720"/>
                  </a:lnTo>
                  <a:lnTo>
                    <a:pt x="19253" y="2339"/>
                  </a:lnTo>
                  <a:lnTo>
                    <a:pt x="18927" y="1959"/>
                  </a:lnTo>
                  <a:lnTo>
                    <a:pt x="18546" y="1578"/>
                  </a:lnTo>
                  <a:lnTo>
                    <a:pt x="18111" y="1252"/>
                  </a:lnTo>
                  <a:lnTo>
                    <a:pt x="17676" y="980"/>
                  </a:lnTo>
                  <a:lnTo>
                    <a:pt x="17241" y="708"/>
                  </a:lnTo>
                  <a:lnTo>
                    <a:pt x="16751" y="490"/>
                  </a:lnTo>
                  <a:lnTo>
                    <a:pt x="16316" y="327"/>
                  </a:lnTo>
                  <a:lnTo>
                    <a:pt x="15827" y="218"/>
                  </a:lnTo>
                  <a:lnTo>
                    <a:pt x="15283" y="109"/>
                  </a:lnTo>
                  <a:lnTo>
                    <a:pt x="143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62"/>
            <p:cNvSpPr/>
            <p:nvPr/>
          </p:nvSpPr>
          <p:spPr>
            <a:xfrm>
              <a:off x="6767422" y="3938563"/>
              <a:ext cx="20936" cy="36657"/>
            </a:xfrm>
            <a:custGeom>
              <a:avLst/>
              <a:gdLst/>
              <a:ahLst/>
              <a:cxnLst/>
              <a:rect l="l" t="t" r="r" b="b"/>
              <a:pathLst>
                <a:path w="1088" h="1905" extrusionOk="0">
                  <a:moveTo>
                    <a:pt x="762" y="1"/>
                  </a:moveTo>
                  <a:lnTo>
                    <a:pt x="653" y="55"/>
                  </a:lnTo>
                  <a:lnTo>
                    <a:pt x="598" y="164"/>
                  </a:lnTo>
                  <a:lnTo>
                    <a:pt x="0" y="1524"/>
                  </a:lnTo>
                  <a:lnTo>
                    <a:pt x="0" y="1578"/>
                  </a:lnTo>
                  <a:lnTo>
                    <a:pt x="0" y="1687"/>
                  </a:lnTo>
                  <a:lnTo>
                    <a:pt x="55" y="1796"/>
                  </a:lnTo>
                  <a:lnTo>
                    <a:pt x="109" y="1850"/>
                  </a:lnTo>
                  <a:lnTo>
                    <a:pt x="218" y="1904"/>
                  </a:lnTo>
                  <a:lnTo>
                    <a:pt x="326" y="1904"/>
                  </a:lnTo>
                  <a:lnTo>
                    <a:pt x="435" y="1850"/>
                  </a:lnTo>
                  <a:lnTo>
                    <a:pt x="490" y="1796"/>
                  </a:lnTo>
                  <a:lnTo>
                    <a:pt x="1088" y="382"/>
                  </a:lnTo>
                  <a:lnTo>
                    <a:pt x="1088" y="327"/>
                  </a:lnTo>
                  <a:lnTo>
                    <a:pt x="1088" y="218"/>
                  </a:lnTo>
                  <a:lnTo>
                    <a:pt x="1033" y="110"/>
                  </a:lnTo>
                  <a:lnTo>
                    <a:pt x="979" y="55"/>
                  </a:lnTo>
                  <a:lnTo>
                    <a:pt x="87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62"/>
            <p:cNvSpPr/>
            <p:nvPr/>
          </p:nvSpPr>
          <p:spPr>
            <a:xfrm>
              <a:off x="6798806" y="3945894"/>
              <a:ext cx="10487" cy="26189"/>
            </a:xfrm>
            <a:custGeom>
              <a:avLst/>
              <a:gdLst/>
              <a:ahLst/>
              <a:cxnLst/>
              <a:rect l="l" t="t" r="r" b="b"/>
              <a:pathLst>
                <a:path w="545" h="1361" extrusionOk="0">
                  <a:moveTo>
                    <a:pt x="273" y="1"/>
                  </a:moveTo>
                  <a:lnTo>
                    <a:pt x="164" y="55"/>
                  </a:lnTo>
                  <a:lnTo>
                    <a:pt x="110" y="109"/>
                  </a:lnTo>
                  <a:lnTo>
                    <a:pt x="55" y="164"/>
                  </a:lnTo>
                  <a:lnTo>
                    <a:pt x="1" y="273"/>
                  </a:lnTo>
                  <a:lnTo>
                    <a:pt x="1" y="1088"/>
                  </a:lnTo>
                  <a:lnTo>
                    <a:pt x="55" y="1143"/>
                  </a:lnTo>
                  <a:lnTo>
                    <a:pt x="110" y="1252"/>
                  </a:lnTo>
                  <a:lnTo>
                    <a:pt x="164" y="1306"/>
                  </a:lnTo>
                  <a:lnTo>
                    <a:pt x="273" y="1360"/>
                  </a:lnTo>
                  <a:lnTo>
                    <a:pt x="381" y="1306"/>
                  </a:lnTo>
                  <a:lnTo>
                    <a:pt x="490" y="1252"/>
                  </a:lnTo>
                  <a:lnTo>
                    <a:pt x="545" y="1197"/>
                  </a:lnTo>
                  <a:lnTo>
                    <a:pt x="545" y="1088"/>
                  </a:lnTo>
                  <a:lnTo>
                    <a:pt x="545" y="273"/>
                  </a:lnTo>
                  <a:lnTo>
                    <a:pt x="545" y="164"/>
                  </a:lnTo>
                  <a:lnTo>
                    <a:pt x="490" y="109"/>
                  </a:lnTo>
                  <a:lnTo>
                    <a:pt x="381" y="55"/>
                  </a:lnTo>
                  <a:lnTo>
                    <a:pt x="2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62"/>
            <p:cNvSpPr/>
            <p:nvPr/>
          </p:nvSpPr>
          <p:spPr>
            <a:xfrm>
              <a:off x="7419415" y="3725067"/>
              <a:ext cx="90016" cy="173760"/>
            </a:xfrm>
            <a:custGeom>
              <a:avLst/>
              <a:gdLst/>
              <a:ahLst/>
              <a:cxnLst/>
              <a:rect l="l" t="t" r="r" b="b"/>
              <a:pathLst>
                <a:path w="4678" h="9030" extrusionOk="0">
                  <a:moveTo>
                    <a:pt x="4351" y="1"/>
                  </a:moveTo>
                  <a:lnTo>
                    <a:pt x="4243" y="55"/>
                  </a:lnTo>
                  <a:lnTo>
                    <a:pt x="4188" y="110"/>
                  </a:lnTo>
                  <a:lnTo>
                    <a:pt x="2176" y="4406"/>
                  </a:lnTo>
                  <a:lnTo>
                    <a:pt x="55" y="8594"/>
                  </a:lnTo>
                  <a:lnTo>
                    <a:pt x="0" y="8703"/>
                  </a:lnTo>
                  <a:lnTo>
                    <a:pt x="0" y="8812"/>
                  </a:lnTo>
                  <a:lnTo>
                    <a:pt x="55" y="8920"/>
                  </a:lnTo>
                  <a:lnTo>
                    <a:pt x="163" y="8975"/>
                  </a:lnTo>
                  <a:lnTo>
                    <a:pt x="272" y="9029"/>
                  </a:lnTo>
                  <a:lnTo>
                    <a:pt x="327" y="9029"/>
                  </a:lnTo>
                  <a:lnTo>
                    <a:pt x="435" y="8975"/>
                  </a:lnTo>
                  <a:lnTo>
                    <a:pt x="490" y="8866"/>
                  </a:lnTo>
                  <a:lnTo>
                    <a:pt x="2611" y="4678"/>
                  </a:lnTo>
                  <a:lnTo>
                    <a:pt x="4678" y="382"/>
                  </a:lnTo>
                  <a:lnTo>
                    <a:pt x="4678" y="273"/>
                  </a:lnTo>
                  <a:lnTo>
                    <a:pt x="4678" y="164"/>
                  </a:lnTo>
                  <a:lnTo>
                    <a:pt x="4623" y="110"/>
                  </a:lnTo>
                  <a:lnTo>
                    <a:pt x="4514" y="55"/>
                  </a:lnTo>
                  <a:lnTo>
                    <a:pt x="446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62"/>
            <p:cNvSpPr/>
            <p:nvPr/>
          </p:nvSpPr>
          <p:spPr>
            <a:xfrm>
              <a:off x="7533485" y="3893574"/>
              <a:ext cx="72236" cy="104660"/>
            </a:xfrm>
            <a:custGeom>
              <a:avLst/>
              <a:gdLst/>
              <a:ahLst/>
              <a:cxnLst/>
              <a:rect l="l" t="t" r="r" b="b"/>
              <a:pathLst>
                <a:path w="3754" h="5439" extrusionOk="0">
                  <a:moveTo>
                    <a:pt x="3427" y="0"/>
                  </a:moveTo>
                  <a:lnTo>
                    <a:pt x="3318" y="55"/>
                  </a:lnTo>
                  <a:lnTo>
                    <a:pt x="3264" y="109"/>
                  </a:lnTo>
                  <a:lnTo>
                    <a:pt x="1687" y="2828"/>
                  </a:lnTo>
                  <a:lnTo>
                    <a:pt x="1415" y="3427"/>
                  </a:lnTo>
                  <a:lnTo>
                    <a:pt x="1088" y="4025"/>
                  </a:lnTo>
                  <a:lnTo>
                    <a:pt x="871" y="4297"/>
                  </a:lnTo>
                  <a:lnTo>
                    <a:pt x="653" y="4514"/>
                  </a:lnTo>
                  <a:lnTo>
                    <a:pt x="436" y="4786"/>
                  </a:lnTo>
                  <a:lnTo>
                    <a:pt x="164" y="4949"/>
                  </a:lnTo>
                  <a:lnTo>
                    <a:pt x="55" y="5004"/>
                  </a:lnTo>
                  <a:lnTo>
                    <a:pt x="1" y="5113"/>
                  </a:lnTo>
                  <a:lnTo>
                    <a:pt x="1" y="5221"/>
                  </a:lnTo>
                  <a:lnTo>
                    <a:pt x="55" y="5276"/>
                  </a:lnTo>
                  <a:lnTo>
                    <a:pt x="109" y="5385"/>
                  </a:lnTo>
                  <a:lnTo>
                    <a:pt x="218" y="5439"/>
                  </a:lnTo>
                  <a:lnTo>
                    <a:pt x="327" y="5439"/>
                  </a:lnTo>
                  <a:lnTo>
                    <a:pt x="436" y="5385"/>
                  </a:lnTo>
                  <a:lnTo>
                    <a:pt x="708" y="5221"/>
                  </a:lnTo>
                  <a:lnTo>
                    <a:pt x="979" y="5004"/>
                  </a:lnTo>
                  <a:lnTo>
                    <a:pt x="1197" y="4732"/>
                  </a:lnTo>
                  <a:lnTo>
                    <a:pt x="1415" y="4460"/>
                  </a:lnTo>
                  <a:lnTo>
                    <a:pt x="1741" y="3862"/>
                  </a:lnTo>
                  <a:lnTo>
                    <a:pt x="2067" y="3263"/>
                  </a:lnTo>
                  <a:lnTo>
                    <a:pt x="3699" y="381"/>
                  </a:lnTo>
                  <a:lnTo>
                    <a:pt x="3753" y="272"/>
                  </a:lnTo>
                  <a:lnTo>
                    <a:pt x="3753" y="218"/>
                  </a:lnTo>
                  <a:lnTo>
                    <a:pt x="3699" y="109"/>
                  </a:lnTo>
                  <a:lnTo>
                    <a:pt x="3590" y="55"/>
                  </a:lnTo>
                  <a:lnTo>
                    <a:pt x="348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0" name="Google Shape;1990;p62"/>
            <p:cNvSpPr/>
            <p:nvPr/>
          </p:nvSpPr>
          <p:spPr>
            <a:xfrm>
              <a:off x="7381738" y="3021792"/>
              <a:ext cx="79548" cy="147590"/>
            </a:xfrm>
            <a:custGeom>
              <a:avLst/>
              <a:gdLst/>
              <a:ahLst/>
              <a:cxnLst/>
              <a:rect l="l" t="t" r="r" b="b"/>
              <a:pathLst>
                <a:path w="4134" h="7670" extrusionOk="0">
                  <a:moveTo>
                    <a:pt x="2230" y="3427"/>
                  </a:moveTo>
                  <a:lnTo>
                    <a:pt x="2393" y="3482"/>
                  </a:lnTo>
                  <a:lnTo>
                    <a:pt x="2557" y="3591"/>
                  </a:lnTo>
                  <a:lnTo>
                    <a:pt x="2720" y="3699"/>
                  </a:lnTo>
                  <a:lnTo>
                    <a:pt x="2829" y="3862"/>
                  </a:lnTo>
                  <a:lnTo>
                    <a:pt x="2829" y="4026"/>
                  </a:lnTo>
                  <a:lnTo>
                    <a:pt x="2774" y="4189"/>
                  </a:lnTo>
                  <a:lnTo>
                    <a:pt x="2611" y="4352"/>
                  </a:lnTo>
                  <a:lnTo>
                    <a:pt x="2393" y="4406"/>
                  </a:lnTo>
                  <a:lnTo>
                    <a:pt x="2176" y="4461"/>
                  </a:lnTo>
                  <a:lnTo>
                    <a:pt x="1958" y="4406"/>
                  </a:lnTo>
                  <a:lnTo>
                    <a:pt x="1632" y="4189"/>
                  </a:lnTo>
                  <a:lnTo>
                    <a:pt x="1360" y="3971"/>
                  </a:lnTo>
                  <a:lnTo>
                    <a:pt x="1219" y="3688"/>
                  </a:lnTo>
                  <a:lnTo>
                    <a:pt x="1219" y="3688"/>
                  </a:lnTo>
                  <a:lnTo>
                    <a:pt x="1523" y="3536"/>
                  </a:lnTo>
                  <a:lnTo>
                    <a:pt x="1850" y="3482"/>
                  </a:lnTo>
                  <a:lnTo>
                    <a:pt x="2230" y="3427"/>
                  </a:lnTo>
                  <a:close/>
                  <a:moveTo>
                    <a:pt x="1850" y="5929"/>
                  </a:moveTo>
                  <a:lnTo>
                    <a:pt x="2013" y="6038"/>
                  </a:lnTo>
                  <a:lnTo>
                    <a:pt x="2067" y="6147"/>
                  </a:lnTo>
                  <a:lnTo>
                    <a:pt x="2067" y="6310"/>
                  </a:lnTo>
                  <a:lnTo>
                    <a:pt x="1904" y="6419"/>
                  </a:lnTo>
                  <a:lnTo>
                    <a:pt x="1795" y="6473"/>
                  </a:lnTo>
                  <a:lnTo>
                    <a:pt x="1686" y="6473"/>
                  </a:lnTo>
                  <a:lnTo>
                    <a:pt x="1469" y="6419"/>
                  </a:lnTo>
                  <a:lnTo>
                    <a:pt x="1336" y="6352"/>
                  </a:lnTo>
                  <a:lnTo>
                    <a:pt x="1336" y="6352"/>
                  </a:lnTo>
                  <a:lnTo>
                    <a:pt x="1360" y="6255"/>
                  </a:lnTo>
                  <a:lnTo>
                    <a:pt x="1469" y="6092"/>
                  </a:lnTo>
                  <a:lnTo>
                    <a:pt x="1632" y="5984"/>
                  </a:lnTo>
                  <a:lnTo>
                    <a:pt x="1850" y="5929"/>
                  </a:lnTo>
                  <a:close/>
                  <a:moveTo>
                    <a:pt x="2829" y="1"/>
                  </a:moveTo>
                  <a:lnTo>
                    <a:pt x="2230" y="164"/>
                  </a:lnTo>
                  <a:lnTo>
                    <a:pt x="1741" y="382"/>
                  </a:lnTo>
                  <a:lnTo>
                    <a:pt x="1251" y="708"/>
                  </a:lnTo>
                  <a:lnTo>
                    <a:pt x="925" y="1143"/>
                  </a:lnTo>
                  <a:lnTo>
                    <a:pt x="762" y="1361"/>
                  </a:lnTo>
                  <a:lnTo>
                    <a:pt x="599" y="1633"/>
                  </a:lnTo>
                  <a:lnTo>
                    <a:pt x="544" y="1905"/>
                  </a:lnTo>
                  <a:lnTo>
                    <a:pt x="490" y="2176"/>
                  </a:lnTo>
                  <a:lnTo>
                    <a:pt x="435" y="2775"/>
                  </a:lnTo>
                  <a:lnTo>
                    <a:pt x="544" y="3373"/>
                  </a:lnTo>
                  <a:lnTo>
                    <a:pt x="592" y="3491"/>
                  </a:lnTo>
                  <a:lnTo>
                    <a:pt x="435" y="3699"/>
                  </a:lnTo>
                  <a:lnTo>
                    <a:pt x="272" y="3971"/>
                  </a:lnTo>
                  <a:lnTo>
                    <a:pt x="164" y="4189"/>
                  </a:lnTo>
                  <a:lnTo>
                    <a:pt x="55" y="4461"/>
                  </a:lnTo>
                  <a:lnTo>
                    <a:pt x="0" y="4733"/>
                  </a:lnTo>
                  <a:lnTo>
                    <a:pt x="0" y="5005"/>
                  </a:lnTo>
                  <a:lnTo>
                    <a:pt x="0" y="5277"/>
                  </a:lnTo>
                  <a:lnTo>
                    <a:pt x="55" y="5548"/>
                  </a:lnTo>
                  <a:lnTo>
                    <a:pt x="164" y="5820"/>
                  </a:lnTo>
                  <a:lnTo>
                    <a:pt x="327" y="6092"/>
                  </a:lnTo>
                  <a:lnTo>
                    <a:pt x="490" y="6310"/>
                  </a:lnTo>
                  <a:lnTo>
                    <a:pt x="707" y="6527"/>
                  </a:lnTo>
                  <a:lnTo>
                    <a:pt x="731" y="6551"/>
                  </a:lnTo>
                  <a:lnTo>
                    <a:pt x="731" y="6551"/>
                  </a:lnTo>
                  <a:lnTo>
                    <a:pt x="707" y="6691"/>
                  </a:lnTo>
                  <a:lnTo>
                    <a:pt x="762" y="7071"/>
                  </a:lnTo>
                  <a:lnTo>
                    <a:pt x="762" y="7452"/>
                  </a:lnTo>
                  <a:lnTo>
                    <a:pt x="816" y="7561"/>
                  </a:lnTo>
                  <a:lnTo>
                    <a:pt x="871" y="7615"/>
                  </a:lnTo>
                  <a:lnTo>
                    <a:pt x="979" y="7670"/>
                  </a:lnTo>
                  <a:lnTo>
                    <a:pt x="1088" y="7670"/>
                  </a:lnTo>
                  <a:lnTo>
                    <a:pt x="1197" y="7615"/>
                  </a:lnTo>
                  <a:lnTo>
                    <a:pt x="1251" y="7561"/>
                  </a:lnTo>
                  <a:lnTo>
                    <a:pt x="1306" y="7452"/>
                  </a:lnTo>
                  <a:lnTo>
                    <a:pt x="1306" y="7343"/>
                  </a:lnTo>
                  <a:lnTo>
                    <a:pt x="1251" y="6963"/>
                  </a:lnTo>
                  <a:lnTo>
                    <a:pt x="1256" y="6920"/>
                  </a:lnTo>
                  <a:lnTo>
                    <a:pt x="1256" y="6920"/>
                  </a:lnTo>
                  <a:lnTo>
                    <a:pt x="1469" y="6963"/>
                  </a:lnTo>
                  <a:lnTo>
                    <a:pt x="1741" y="7017"/>
                  </a:lnTo>
                  <a:lnTo>
                    <a:pt x="2067" y="6963"/>
                  </a:lnTo>
                  <a:lnTo>
                    <a:pt x="2339" y="6799"/>
                  </a:lnTo>
                  <a:lnTo>
                    <a:pt x="2502" y="6582"/>
                  </a:lnTo>
                  <a:lnTo>
                    <a:pt x="2611" y="6364"/>
                  </a:lnTo>
                  <a:lnTo>
                    <a:pt x="2611" y="6092"/>
                  </a:lnTo>
                  <a:lnTo>
                    <a:pt x="2557" y="5875"/>
                  </a:lnTo>
                  <a:lnTo>
                    <a:pt x="2393" y="5657"/>
                  </a:lnTo>
                  <a:lnTo>
                    <a:pt x="2176" y="5494"/>
                  </a:lnTo>
                  <a:lnTo>
                    <a:pt x="1850" y="5385"/>
                  </a:lnTo>
                  <a:lnTo>
                    <a:pt x="1578" y="5440"/>
                  </a:lnTo>
                  <a:lnTo>
                    <a:pt x="1306" y="5548"/>
                  </a:lnTo>
                  <a:lnTo>
                    <a:pt x="1088" y="5766"/>
                  </a:lnTo>
                  <a:lnTo>
                    <a:pt x="925" y="5984"/>
                  </a:lnTo>
                  <a:lnTo>
                    <a:pt x="917" y="6001"/>
                  </a:lnTo>
                  <a:lnTo>
                    <a:pt x="816" y="5875"/>
                  </a:lnTo>
                  <a:lnTo>
                    <a:pt x="653" y="5603"/>
                  </a:lnTo>
                  <a:lnTo>
                    <a:pt x="544" y="5222"/>
                  </a:lnTo>
                  <a:lnTo>
                    <a:pt x="544" y="4896"/>
                  </a:lnTo>
                  <a:lnTo>
                    <a:pt x="599" y="4569"/>
                  </a:lnTo>
                  <a:lnTo>
                    <a:pt x="707" y="4243"/>
                  </a:lnTo>
                  <a:lnTo>
                    <a:pt x="850" y="4064"/>
                  </a:lnTo>
                  <a:lnTo>
                    <a:pt x="850" y="4064"/>
                  </a:lnTo>
                  <a:lnTo>
                    <a:pt x="925" y="4189"/>
                  </a:lnTo>
                  <a:lnTo>
                    <a:pt x="1088" y="4406"/>
                  </a:lnTo>
                  <a:lnTo>
                    <a:pt x="1306" y="4624"/>
                  </a:lnTo>
                  <a:lnTo>
                    <a:pt x="1578" y="4787"/>
                  </a:lnTo>
                  <a:lnTo>
                    <a:pt x="1850" y="4896"/>
                  </a:lnTo>
                  <a:lnTo>
                    <a:pt x="2121" y="4950"/>
                  </a:lnTo>
                  <a:lnTo>
                    <a:pt x="2393" y="4950"/>
                  </a:lnTo>
                  <a:lnTo>
                    <a:pt x="2665" y="4896"/>
                  </a:lnTo>
                  <a:lnTo>
                    <a:pt x="2937" y="4787"/>
                  </a:lnTo>
                  <a:lnTo>
                    <a:pt x="3155" y="4569"/>
                  </a:lnTo>
                  <a:lnTo>
                    <a:pt x="3318" y="4298"/>
                  </a:lnTo>
                  <a:lnTo>
                    <a:pt x="3372" y="4080"/>
                  </a:lnTo>
                  <a:lnTo>
                    <a:pt x="3372" y="3808"/>
                  </a:lnTo>
                  <a:lnTo>
                    <a:pt x="3264" y="3591"/>
                  </a:lnTo>
                  <a:lnTo>
                    <a:pt x="3155" y="3373"/>
                  </a:lnTo>
                  <a:lnTo>
                    <a:pt x="2937" y="3210"/>
                  </a:lnTo>
                  <a:lnTo>
                    <a:pt x="2720" y="3047"/>
                  </a:lnTo>
                  <a:lnTo>
                    <a:pt x="2502" y="2938"/>
                  </a:lnTo>
                  <a:lnTo>
                    <a:pt x="1632" y="2938"/>
                  </a:lnTo>
                  <a:lnTo>
                    <a:pt x="1360" y="3047"/>
                  </a:lnTo>
                  <a:lnTo>
                    <a:pt x="1088" y="3155"/>
                  </a:lnTo>
                  <a:lnTo>
                    <a:pt x="1025" y="3203"/>
                  </a:lnTo>
                  <a:lnTo>
                    <a:pt x="1025" y="3203"/>
                  </a:lnTo>
                  <a:lnTo>
                    <a:pt x="979" y="2883"/>
                  </a:lnTo>
                  <a:lnTo>
                    <a:pt x="979" y="2503"/>
                  </a:lnTo>
                  <a:lnTo>
                    <a:pt x="1034" y="2122"/>
                  </a:lnTo>
                  <a:lnTo>
                    <a:pt x="1143" y="1741"/>
                  </a:lnTo>
                  <a:lnTo>
                    <a:pt x="1360" y="1415"/>
                  </a:lnTo>
                  <a:lnTo>
                    <a:pt x="1632" y="1143"/>
                  </a:lnTo>
                  <a:lnTo>
                    <a:pt x="1904" y="871"/>
                  </a:lnTo>
                  <a:lnTo>
                    <a:pt x="2285" y="708"/>
                  </a:lnTo>
                  <a:lnTo>
                    <a:pt x="2611" y="599"/>
                  </a:lnTo>
                  <a:lnTo>
                    <a:pt x="3046" y="545"/>
                  </a:lnTo>
                  <a:lnTo>
                    <a:pt x="3427" y="599"/>
                  </a:lnTo>
                  <a:lnTo>
                    <a:pt x="3807" y="654"/>
                  </a:lnTo>
                  <a:lnTo>
                    <a:pt x="3916" y="708"/>
                  </a:lnTo>
                  <a:lnTo>
                    <a:pt x="4025" y="654"/>
                  </a:lnTo>
                  <a:lnTo>
                    <a:pt x="4079" y="599"/>
                  </a:lnTo>
                  <a:lnTo>
                    <a:pt x="4134" y="490"/>
                  </a:lnTo>
                  <a:lnTo>
                    <a:pt x="4134" y="382"/>
                  </a:lnTo>
                  <a:lnTo>
                    <a:pt x="4134" y="273"/>
                  </a:lnTo>
                  <a:lnTo>
                    <a:pt x="4079" y="219"/>
                  </a:lnTo>
                  <a:lnTo>
                    <a:pt x="3971" y="164"/>
                  </a:lnTo>
                  <a:lnTo>
                    <a:pt x="3644" y="55"/>
                  </a:lnTo>
                  <a:lnTo>
                    <a:pt x="337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Youth Mental Health First Aid Workshop by Slidesgo">
  <a:themeElements>
    <a:clrScheme name="Simple Light">
      <a:dk1>
        <a:srgbClr val="332C27"/>
      </a:dk1>
      <a:lt1>
        <a:srgbClr val="E8B0AF"/>
      </a:lt1>
      <a:dk2>
        <a:srgbClr val="FFFFFF"/>
      </a:dk2>
      <a:lt2>
        <a:srgbClr val="F9F6F1"/>
      </a:lt2>
      <a:accent1>
        <a:srgbClr val="EAB56F"/>
      </a:accent1>
      <a:accent2>
        <a:srgbClr val="D8BCA7"/>
      </a:accent2>
      <a:accent3>
        <a:srgbClr val="FFFFFF"/>
      </a:accent3>
      <a:accent4>
        <a:srgbClr val="FFFFFF"/>
      </a:accent4>
      <a:accent5>
        <a:srgbClr val="FFFFFF"/>
      </a:accent5>
      <a:accent6>
        <a:srgbClr val="FFFFFF"/>
      </a:accent6>
      <a:hlink>
        <a:srgbClr val="332C2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384</TotalTime>
  <Words>2311</Words>
  <Application>Microsoft Macintosh PowerPoint</Application>
  <PresentationFormat>如螢幕大小 (16:9)</PresentationFormat>
  <Paragraphs>346</Paragraphs>
  <Slides>60</Slides>
  <Notes>12</Notes>
  <HiddenSlides>0</HiddenSlides>
  <MMClips>0</MMClips>
  <ScaleCrop>false</ScaleCrop>
  <HeadingPairs>
    <vt:vector size="4" baseType="variant">
      <vt:variant>
        <vt:lpstr>佈景主題</vt:lpstr>
      </vt:variant>
      <vt:variant>
        <vt:i4>1</vt:i4>
      </vt:variant>
      <vt:variant>
        <vt:lpstr>投影片標題</vt:lpstr>
      </vt:variant>
      <vt:variant>
        <vt:i4>60</vt:i4>
      </vt:variant>
    </vt:vector>
  </HeadingPairs>
  <TitlesOfParts>
    <vt:vector size="61" baseType="lpstr">
      <vt:lpstr>Youth Mental Health First Aid Workshop by Slidesgo</vt:lpstr>
      <vt:lpstr>自殺防治守門人訓練</vt:lpstr>
      <vt:lpstr>我是</vt:lpstr>
      <vt:lpstr>03</vt:lpstr>
      <vt:lpstr>我的助人 特質!</vt:lpstr>
      <vt:lpstr>體驗，做做看</vt:lpstr>
      <vt:lpstr>PowerPoint 簡報</vt:lpstr>
      <vt:lpstr>心理疾病的初探：常見的精神疾病</vt:lpstr>
      <vt:lpstr>何謂精神疾病</vt:lpstr>
      <vt:lpstr>PowerPoint 簡報</vt:lpstr>
      <vt:lpstr>情感性疾患</vt:lpstr>
      <vt:lpstr>重鬱發作</vt:lpstr>
      <vt:lpstr>躁狂發作</vt:lpstr>
      <vt:lpstr>面對危險時的本能反應</vt:lpstr>
      <vt:lpstr>PowerPoint 簡報</vt:lpstr>
      <vt:lpstr>焦慮疾患</vt:lpstr>
      <vt:lpstr>PowerPoint 簡報</vt:lpstr>
      <vt:lpstr>PowerPoint 簡報</vt:lpstr>
      <vt:lpstr>PowerPoint 簡報</vt:lpstr>
      <vt:lpstr>思覺失調症診斷</vt:lpstr>
      <vt:lpstr>PowerPoint 簡報</vt:lpstr>
      <vt:lpstr>PowerPoint 簡報</vt:lpstr>
      <vt:lpstr>人格疾患</vt:lpstr>
      <vt:lpstr>精神疾病的介紹</vt:lpstr>
      <vt:lpstr>如何覺察求助者的需要</vt:lpstr>
      <vt:lpstr>了解別人的心思 </vt:lpstr>
      <vt:lpstr>男人來自火星 女人來自金星</vt:lpstr>
      <vt:lpstr>PowerPoint 簡報</vt:lpstr>
      <vt:lpstr>PowerPoint 簡報</vt:lpstr>
      <vt:lpstr>體驗，做做看</vt:lpstr>
      <vt:lpstr>我們可以提供什麼幫助</vt:lpstr>
      <vt:lpstr>助人歷程-溝通</vt:lpstr>
      <vt:lpstr>專注與敏感度</vt:lpstr>
      <vt:lpstr>觀察什麼？</vt:lpstr>
      <vt:lpstr>心理困擾的各種顯現</vt:lpstr>
      <vt:lpstr>心理困擾的各種顯現</vt:lpstr>
      <vt:lpstr>心理困擾的各種顯現</vt:lpstr>
      <vt:lpstr>心理困擾的各種顯現</vt:lpstr>
      <vt:lpstr>傾聽</vt:lpstr>
      <vt:lpstr>同理心的定義</vt:lpstr>
      <vt:lpstr>回應與同理心</vt:lpstr>
      <vt:lpstr>回應</vt:lpstr>
      <vt:lpstr>Case 1: ：小一打掉同學眼鏡又否認的強強</vt:lpstr>
      <vt:lpstr>情緒反映、簡述語意</vt:lpstr>
      <vt:lpstr>助人原則與技巧</vt:lpstr>
      <vt:lpstr>PowerPoint 簡報</vt:lpstr>
      <vt:lpstr>PowerPoint 簡報</vt:lpstr>
      <vt:lpstr>PowerPoint 簡報</vt:lpstr>
      <vt:lpstr>情緒調適 自我照顧</vt:lpstr>
      <vt:lpstr>認識壓力</vt:lpstr>
      <vt:lpstr>認識壓力</vt:lpstr>
      <vt:lpstr>認識壓力</vt:lpstr>
      <vt:lpstr>壓力真的有害嗎</vt:lpstr>
      <vt:lpstr>壓力「心」意義</vt:lpstr>
      <vt:lpstr>PowerPoint 簡報</vt:lpstr>
      <vt:lpstr>ACT好生活模式</vt:lpstr>
      <vt:lpstr>ACT好生活模式</vt:lpstr>
      <vt:lpstr>ACT=LOVE</vt:lpstr>
      <vt:lpstr>PowerPoint 簡報</vt:lpstr>
      <vt:lpstr>PowerPoint 簡報</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校園常見精神疾病及自殺防治守門人訓練</dc:title>
  <cp:lastModifiedBy>Yang Shu-Pei</cp:lastModifiedBy>
  <cp:revision>27</cp:revision>
  <dcterms:modified xsi:type="dcterms:W3CDTF">2023-07-04T05:17:59Z</dcterms:modified>
</cp:coreProperties>
</file>